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92" r:id="rId6"/>
    <p:sldId id="284" r:id="rId7"/>
    <p:sldId id="290" r:id="rId8"/>
    <p:sldId id="291" r:id="rId9"/>
    <p:sldId id="293" r:id="rId10"/>
    <p:sldId id="283" r:id="rId11"/>
    <p:sldId id="294" r:id="rId12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EB21CC-F06F-44DA-BC10-C691C8E35407}" v="23" dt="2023-03-29T13:14:02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81855" autoAdjust="0"/>
  </p:normalViewPr>
  <p:slideViewPr>
    <p:cSldViewPr snapToGrid="0">
      <p:cViewPr varScale="1">
        <p:scale>
          <a:sx n="67" d="100"/>
          <a:sy n="67" d="100"/>
        </p:scale>
        <p:origin x="1522" y="6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A65456F9-23B5-46A2-BC71-A84327EBEAB2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63B914DB-1E74-4EE7-85B4-43FA58FFB0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88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914DB-1E74-4EE7-85B4-43FA58FFB00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41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914DB-1E74-4EE7-85B4-43FA58FFB00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80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914DB-1E74-4EE7-85B4-43FA58FFB00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96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914DB-1E74-4EE7-85B4-43FA58FFB00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26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914DB-1E74-4EE7-85B4-43FA58FFB00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39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CE26ED-4E69-4959-BAF5-CA0E6664A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625F8F-BD94-4B96-B749-52B322012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48EA83-9A57-4B67-B005-788996DC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C6AB-C7B2-47A5-B4AF-DAFF11BE52FC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120C2-51A1-4956-8EE4-248812BE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AA015F-CDEB-41FF-A16B-458F004C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CD72-024A-4EC2-8453-123242E75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83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DC9E5-F2D3-4F8E-9F84-90EA0DE7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03C16D-EE4D-4C2D-9A5E-82985FCF0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64510A-77BE-4E20-99E2-E1CA9651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C6AB-C7B2-47A5-B4AF-DAFF11BE52FC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03B016-A87D-48B8-A283-7FBB05E0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6ED77E-8296-4B66-AE60-3F37EDFD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CD72-024A-4EC2-8453-123242E75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45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387C2FF-11EF-4DAA-8E1C-146D50CCC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2DB7F1-C482-4929-BDBB-2D4126FF0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4E5453-75F5-4107-9CEE-7005BB36F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C6AB-C7B2-47A5-B4AF-DAFF11BE52FC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415017-DEB9-4420-9B84-0F6C6F42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49EEAA-3673-4518-BB68-A510BD75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CD72-024A-4EC2-8453-123242E75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28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462986-2527-453B-A2B5-A6073CD0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D3F79-6847-48A3-B8E7-7269B341A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FF3490-B21E-4756-830E-D5B2A04E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C6AB-C7B2-47A5-B4AF-DAFF11BE52FC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E3BEA0-EE33-4470-A22E-506E926D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E1AE81-530D-4508-9DE0-2BFFC0B3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CD72-024A-4EC2-8453-123242E75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7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B783A-E64A-4D98-9EF3-47169915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1529AC-1376-4782-B58D-5ED078EBC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461623-8E23-4FD0-B6ED-59E3F6ED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C6AB-C7B2-47A5-B4AF-DAFF11BE52FC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A7F448-9F6C-4BC3-AFEC-9D2FF2F4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CE990-CA58-4E62-94FB-1392EB1D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CD72-024A-4EC2-8453-123242E75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A1D1A-4F54-4A4C-B2D5-15EA476C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46703E-7A6C-4BDC-B0AA-DF5BE36B7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62EC48-54F0-47ED-8954-D4A264373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938AC3-DC41-405D-A64D-A2D35B26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C6AB-C7B2-47A5-B4AF-DAFF11BE52FC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A3FAC9-8CC3-4F78-8DB6-4C209523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FE7778-BE3C-446A-A80A-8308F4BC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CD72-024A-4EC2-8453-123242E75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62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DBFE0-C1FB-4E09-8832-1AC4C8A9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4C411A-D8D3-4742-BF01-F521806A8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299B4F-ED89-41DA-BA98-22603BA94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800FED-68D4-445B-A98B-A5375DEC0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F87B64-2EF4-444C-A3DA-740CEC8AC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FDE810-C5AA-48CE-B88E-1C8B569D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C6AB-C7B2-47A5-B4AF-DAFF11BE52FC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2DD52BC-473E-4A21-A3FA-508ED09C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06FF1B-16FF-43CE-91C4-72E4BCF6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CD72-024A-4EC2-8453-123242E75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20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60702-8799-49BA-824F-6E98BC76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FC9F7C-6E4B-4F8E-9E9E-1883ECAB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C6AB-C7B2-47A5-B4AF-DAFF11BE52FC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DC3A4D-C763-423E-8CA9-EF21FDAF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EAEE81-E35D-4A1F-88FF-100F1D9E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CD72-024A-4EC2-8453-123242E75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00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0E81CC-4F71-4FFA-A3D1-0EAA13A4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C6AB-C7B2-47A5-B4AF-DAFF11BE52FC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259D99-1197-45DE-B931-344D1BBE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8AD312-31D5-4033-9CDE-B961B5B0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CD72-024A-4EC2-8453-123242E75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4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5A6435-9A2F-4721-981E-CC1200F9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037AF5-8ACB-4D6E-8211-53AE50CE3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5369F0-A3B4-4FD1-A332-6F15DCE86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6BF4EC-0335-41AC-8027-1211938D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C6AB-C7B2-47A5-B4AF-DAFF11BE52FC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C70148-D21D-4821-9CEA-37B825FF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735DC9-756C-4204-A7D2-72548BF1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CD72-024A-4EC2-8453-123242E75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19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993DC-9B52-4926-B081-6414EEAE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2E78C18-5D4C-4011-B7F0-003B829DB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1BB881-96F0-4B48-8169-1DB243DE4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7B11AA-4740-44B4-9C89-DA74F3B5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C6AB-C7B2-47A5-B4AF-DAFF11BE52FC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8090DE-6261-4932-BD85-24C512CB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C8DA41-0D09-4D64-A1C7-A51A94CB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CD72-024A-4EC2-8453-123242E75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8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30F81BB-893B-4B47-BD21-A388CB07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B5F3EC-421E-4E47-B0AD-3A7CC2925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78594-723D-49CC-8908-B9BBF5CE3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0C6AB-C7B2-47A5-B4AF-DAFF11BE52FC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8D07C4-1E01-479C-9909-A9FD31171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218FF4-44E5-42A5-B864-35A3913E6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CD72-024A-4EC2-8453-123242E75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00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orientation.centre-valdeloire.fr/ressources-sur-lindustri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agathe.fournier@centrevaldeloire.f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E3B5CA-DB9B-4DF4-B9B1-18A6DA293389}"/>
              </a:ext>
            </a:extLst>
          </p:cNvPr>
          <p:cNvSpPr/>
          <p:nvPr/>
        </p:nvSpPr>
        <p:spPr>
          <a:xfrm>
            <a:off x="28682" y="373119"/>
            <a:ext cx="11266998" cy="1635931"/>
          </a:xfrm>
          <a:prstGeom prst="rect">
            <a:avLst/>
          </a:prstGeom>
          <a:solidFill>
            <a:srgbClr val="EC6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Métiers en scène </a:t>
            </a:r>
            <a:endParaRPr lang="fr-FR" sz="3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18D015-D22C-4D04-8440-71DC951F96D5}"/>
              </a:ext>
            </a:extLst>
          </p:cNvPr>
          <p:cNvSpPr/>
          <p:nvPr/>
        </p:nvSpPr>
        <p:spPr>
          <a:xfrm>
            <a:off x="0" y="5235099"/>
            <a:ext cx="8971637" cy="161557"/>
          </a:xfrm>
          <a:prstGeom prst="rect">
            <a:avLst/>
          </a:prstGeom>
          <a:solidFill>
            <a:srgbClr val="055C9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C40D97-969D-4CCA-BA1E-7E001BFD0597}"/>
              </a:ext>
            </a:extLst>
          </p:cNvPr>
          <p:cNvSpPr/>
          <p:nvPr/>
        </p:nvSpPr>
        <p:spPr>
          <a:xfrm>
            <a:off x="0" y="5706844"/>
            <a:ext cx="5080883" cy="161557"/>
          </a:xfrm>
          <a:prstGeom prst="rect">
            <a:avLst/>
          </a:prstGeom>
          <a:solidFill>
            <a:srgbClr val="17B6C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42170A0-C8FA-4702-A3A5-E9D6093EDA9A}"/>
              </a:ext>
            </a:extLst>
          </p:cNvPr>
          <p:cNvSpPr txBox="1">
            <a:spLocks/>
          </p:cNvSpPr>
          <p:nvPr/>
        </p:nvSpPr>
        <p:spPr>
          <a:xfrm>
            <a:off x="-310577" y="4128047"/>
            <a:ext cx="12192000" cy="9319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B201C-9CDE-4D16-A2E7-53F74F1FB7D9}"/>
              </a:ext>
            </a:extLst>
          </p:cNvPr>
          <p:cNvSpPr/>
          <p:nvPr/>
        </p:nvSpPr>
        <p:spPr>
          <a:xfrm>
            <a:off x="143973" y="3030345"/>
            <a:ext cx="1173745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fr-F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ESPACES DYNAMIQUES DE PRESENTATION DE SECTEURS PROFESSIONNELS ET METIERS </a:t>
            </a:r>
            <a:b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5920" marR="376555" algn="ctr">
              <a:spcBef>
                <a:spcPts val="5"/>
              </a:spcBef>
              <a:spcAft>
                <a:spcPts val="0"/>
              </a:spcAft>
            </a:pPr>
            <a:endParaRPr lang="fr-FR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 7" descr="Une image contenant logo&#10;&#10;Description générée automatiquement">
            <a:extLst>
              <a:ext uri="{FF2B5EF4-FFF2-40B4-BE49-F238E27FC236}">
                <a16:creationId xmlns:a16="http://schemas.microsoft.com/office/drawing/2014/main" id="{042E67A5-BB53-491C-A7B3-15E9866BF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237" y="5073506"/>
            <a:ext cx="1846763" cy="166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4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41D3C7-3E28-4728-9E18-E91CB72EE71F}"/>
              </a:ext>
            </a:extLst>
          </p:cNvPr>
          <p:cNvSpPr/>
          <p:nvPr/>
        </p:nvSpPr>
        <p:spPr>
          <a:xfrm>
            <a:off x="-1" y="218430"/>
            <a:ext cx="10622943" cy="567633"/>
          </a:xfrm>
          <a:prstGeom prst="rect">
            <a:avLst/>
          </a:prstGeom>
          <a:solidFill>
            <a:srgbClr val="EC6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4B1992F-E6D5-45C2-BA7D-9DC3AFCF881F}"/>
              </a:ext>
            </a:extLst>
          </p:cNvPr>
          <p:cNvSpPr txBox="1">
            <a:spLocks/>
          </p:cNvSpPr>
          <p:nvPr/>
        </p:nvSpPr>
        <p:spPr>
          <a:xfrm>
            <a:off x="838200" y="218430"/>
            <a:ext cx="10515600" cy="9688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Contexte général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427EABF-CCC8-4EE2-8090-A0401203B311}"/>
              </a:ext>
            </a:extLst>
          </p:cNvPr>
          <p:cNvSpPr txBox="1">
            <a:spLocks/>
          </p:cNvSpPr>
          <p:nvPr/>
        </p:nvSpPr>
        <p:spPr>
          <a:xfrm>
            <a:off x="546883" y="1215668"/>
            <a:ext cx="1023974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DE085B2-785B-4ADD-A604-5B5EE80BB3BD}"/>
              </a:ext>
            </a:extLst>
          </p:cNvPr>
          <p:cNvSpPr txBox="1">
            <a:spLocks/>
          </p:cNvSpPr>
          <p:nvPr/>
        </p:nvSpPr>
        <p:spPr>
          <a:xfrm>
            <a:off x="546882" y="1104950"/>
            <a:ext cx="1023974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Attirer sur un évènement en lien avec l’information métiers grâce à une entrée originale.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Donner à voir certains secteurs / métiers de manière différente, plus pratique, pour changer la vision de ces métiers.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Favoriser la projection sur ces secteurs via une immersion dans leur univers.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 8" descr="Une image contenant logo&#10;&#10;Description générée automatiquement">
            <a:extLst>
              <a:ext uri="{FF2B5EF4-FFF2-40B4-BE49-F238E27FC236}">
                <a16:creationId xmlns:a16="http://schemas.microsoft.com/office/drawing/2014/main" id="{327B62CB-257C-4E21-BA14-2D3B84BB9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237" y="5073506"/>
            <a:ext cx="1846763" cy="166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1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2EFC6E-C25D-4DBF-974D-8DF733725E81}"/>
              </a:ext>
            </a:extLst>
          </p:cNvPr>
          <p:cNvSpPr/>
          <p:nvPr/>
        </p:nvSpPr>
        <p:spPr>
          <a:xfrm>
            <a:off x="-1" y="266556"/>
            <a:ext cx="10622943" cy="776589"/>
          </a:xfrm>
          <a:prstGeom prst="rect">
            <a:avLst/>
          </a:prstGeom>
          <a:solidFill>
            <a:srgbClr val="EC6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3EF3AF3-9582-40F8-8F90-4B2281B6981A}"/>
              </a:ext>
            </a:extLst>
          </p:cNvPr>
          <p:cNvSpPr txBox="1">
            <a:spLocks/>
          </p:cNvSpPr>
          <p:nvPr/>
        </p:nvSpPr>
        <p:spPr>
          <a:xfrm>
            <a:off x="838200" y="26655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des Métiers en scène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A61B375-D280-47C1-9FF4-C154892CD065}"/>
              </a:ext>
            </a:extLst>
          </p:cNvPr>
          <p:cNvSpPr txBox="1">
            <a:spLocks/>
          </p:cNvSpPr>
          <p:nvPr/>
        </p:nvSpPr>
        <p:spPr>
          <a:xfrm>
            <a:off x="524604" y="1196464"/>
            <a:ext cx="9605715" cy="48443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TOUT PUBLIC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expériences immersives, en réel, imaginées sous forme ludique, pratique et interactive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r-FR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 le thème de l’industrie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« L’usine du futur »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r-FR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 le thème de la santé et du social 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Animation par deux acteurs de l’expérience, pour la rendre plus vivante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de 45 mn (modulable), 30 personnes sur chaque session, par petit groupe 4 ou 5 personnes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Déplacement sur une journée complète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Contenu travaillé avec OPCO, branches pros, fédérations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Prolongement avec le site : 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https://orientation.centre-valdeloire.fr/ressources-sur-lindustrie</a:t>
            </a:r>
            <a:r>
              <a:rPr 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 9" descr="Une image contenant logo&#10;&#10;Description générée automatiquement">
            <a:extLst>
              <a:ext uri="{FF2B5EF4-FFF2-40B4-BE49-F238E27FC236}">
                <a16:creationId xmlns:a16="http://schemas.microsoft.com/office/drawing/2014/main" id="{60F5789F-4B2D-446D-9674-F10A395B3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068" y="113237"/>
            <a:ext cx="147293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7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41D3C7-3E28-4728-9E18-E91CB72EE71F}"/>
              </a:ext>
            </a:extLst>
          </p:cNvPr>
          <p:cNvSpPr/>
          <p:nvPr/>
        </p:nvSpPr>
        <p:spPr>
          <a:xfrm>
            <a:off x="-53672" y="15894"/>
            <a:ext cx="10622943" cy="776589"/>
          </a:xfrm>
          <a:prstGeom prst="rect">
            <a:avLst/>
          </a:prstGeom>
          <a:solidFill>
            <a:srgbClr val="EC6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4B1992F-E6D5-45C2-BA7D-9DC3AFCF881F}"/>
              </a:ext>
            </a:extLst>
          </p:cNvPr>
          <p:cNvSpPr txBox="1">
            <a:spLocks/>
          </p:cNvSpPr>
          <p:nvPr/>
        </p:nvSpPr>
        <p:spPr>
          <a:xfrm>
            <a:off x="0" y="170705"/>
            <a:ext cx="10515600" cy="6217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Réalisation de Missions sur le secteur + les métiers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CB1C6E7-9EDA-40EB-8E7E-F22A97B89D7D}"/>
              </a:ext>
            </a:extLst>
          </p:cNvPr>
          <p:cNvSpPr txBox="1">
            <a:spLocks/>
          </p:cNvSpPr>
          <p:nvPr/>
        </p:nvSpPr>
        <p:spPr>
          <a:xfrm>
            <a:off x="755580" y="124154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 8" descr="Une image contenant logo&#10;&#10;Description générée automatiquement">
            <a:extLst>
              <a:ext uri="{FF2B5EF4-FFF2-40B4-BE49-F238E27FC236}">
                <a16:creationId xmlns:a16="http://schemas.microsoft.com/office/drawing/2014/main" id="{15919908-7537-45DA-A1B5-C1ED058E0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237" y="5073506"/>
            <a:ext cx="1846763" cy="1661993"/>
          </a:xfrm>
          <a:prstGeom prst="rect">
            <a:avLst/>
          </a:prstGeom>
        </p:spPr>
      </p:pic>
      <p:pic>
        <p:nvPicPr>
          <p:cNvPr id="5" name="Image 4" descr="Une image contenant Site web&#10;&#10;Description générée automatiquement">
            <a:extLst>
              <a:ext uri="{FF2B5EF4-FFF2-40B4-BE49-F238E27FC236}">
                <a16:creationId xmlns:a16="http://schemas.microsoft.com/office/drawing/2014/main" id="{56301DB9-1201-4C0E-869A-7731FD2AB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6" y="947294"/>
            <a:ext cx="3857125" cy="5452722"/>
          </a:xfrm>
          <a:prstGeom prst="rect">
            <a:avLst/>
          </a:prstGeom>
        </p:spPr>
      </p:pic>
      <p:pic>
        <p:nvPicPr>
          <p:cNvPr id="11" name="Image 10" descr="Une image contenant Site web&#10;&#10;Description générée automatiquement">
            <a:extLst>
              <a:ext uri="{FF2B5EF4-FFF2-40B4-BE49-F238E27FC236}">
                <a16:creationId xmlns:a16="http://schemas.microsoft.com/office/drawing/2014/main" id="{15E269DB-3600-4C34-B46B-4980EA5FD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78" y="947294"/>
            <a:ext cx="3906698" cy="552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6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41D3C7-3E28-4728-9E18-E91CB72EE71F}"/>
              </a:ext>
            </a:extLst>
          </p:cNvPr>
          <p:cNvSpPr/>
          <p:nvPr/>
        </p:nvSpPr>
        <p:spPr>
          <a:xfrm>
            <a:off x="-53672" y="15894"/>
            <a:ext cx="10622943" cy="776589"/>
          </a:xfrm>
          <a:prstGeom prst="rect">
            <a:avLst/>
          </a:prstGeom>
          <a:solidFill>
            <a:srgbClr val="EC6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4B1992F-E6D5-45C2-BA7D-9DC3AFCF881F}"/>
              </a:ext>
            </a:extLst>
          </p:cNvPr>
          <p:cNvSpPr txBox="1">
            <a:spLocks/>
          </p:cNvSpPr>
          <p:nvPr/>
        </p:nvSpPr>
        <p:spPr>
          <a:xfrm>
            <a:off x="0" y="170705"/>
            <a:ext cx="10515600" cy="6217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 de missions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CB1C6E7-9EDA-40EB-8E7E-F22A97B89D7D}"/>
              </a:ext>
            </a:extLst>
          </p:cNvPr>
          <p:cNvSpPr txBox="1">
            <a:spLocks/>
          </p:cNvSpPr>
          <p:nvPr/>
        </p:nvSpPr>
        <p:spPr>
          <a:xfrm>
            <a:off x="755580" y="124154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 7" descr="Une image contenant logo&#10;&#10;Description générée automatiquement">
            <a:extLst>
              <a:ext uri="{FF2B5EF4-FFF2-40B4-BE49-F238E27FC236}">
                <a16:creationId xmlns:a16="http://schemas.microsoft.com/office/drawing/2014/main" id="{11DECD5C-F5CA-420C-92A0-A181FBF0D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237" y="5073506"/>
            <a:ext cx="1846763" cy="1661993"/>
          </a:xfrm>
          <a:prstGeom prst="rect">
            <a:avLst/>
          </a:prstGeom>
        </p:spPr>
      </p:pic>
      <p:pic>
        <p:nvPicPr>
          <p:cNvPr id="5" name="Image 4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8A72F356-800F-478A-977E-56F2A7501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82" y="1140788"/>
            <a:ext cx="3252936" cy="47637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3CE7F94-7B64-4478-9033-B65D7A70F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74" y="1241544"/>
            <a:ext cx="3757939" cy="46662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71B77C-BF08-450B-94EA-3D4721BDF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8" y="1503286"/>
            <a:ext cx="2511359" cy="33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0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22EFC6E-C25D-4DBF-974D-8DF733725E81}"/>
              </a:ext>
            </a:extLst>
          </p:cNvPr>
          <p:cNvSpPr/>
          <p:nvPr/>
        </p:nvSpPr>
        <p:spPr>
          <a:xfrm>
            <a:off x="-1" y="266556"/>
            <a:ext cx="10622943" cy="776589"/>
          </a:xfrm>
          <a:prstGeom prst="rect">
            <a:avLst/>
          </a:prstGeom>
          <a:solidFill>
            <a:srgbClr val="EC6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3EF3AF3-9582-40F8-8F90-4B2281B6981A}"/>
              </a:ext>
            </a:extLst>
          </p:cNvPr>
          <p:cNvSpPr txBox="1">
            <a:spLocks/>
          </p:cNvSpPr>
          <p:nvPr/>
        </p:nvSpPr>
        <p:spPr>
          <a:xfrm>
            <a:off x="838200" y="26655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des Métiers en scène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A61B375-D280-47C1-9FF4-C154892CD065}"/>
              </a:ext>
            </a:extLst>
          </p:cNvPr>
          <p:cNvSpPr txBox="1">
            <a:spLocks/>
          </p:cNvSpPr>
          <p:nvPr/>
        </p:nvSpPr>
        <p:spPr>
          <a:xfrm>
            <a:off x="467979" y="1196464"/>
            <a:ext cx="7648605" cy="5019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D’un point de vue logistique :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Surface au sol : Env. 52 M2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Longueur : 10m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Largeur : 5m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Hauteur : 4m30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Besoins électriques : 2kVA (Ecran et Lumières)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Installation la veille possible, ou le jour même (compter environ 2h / 2h30) </a:t>
            </a:r>
            <a:endParaRPr lang="fr-FR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r-FR" sz="1800" b="1" u="sng" dirty="0">
                <a:latin typeface="Calibri" panose="020F0502020204030204" pitchFamily="34" charset="0"/>
                <a:ea typeface="Calibri" panose="020F0502020204030204" pitchFamily="34" charset="0"/>
              </a:rPr>
              <a:t>Pour une résa : </a:t>
            </a:r>
          </a:p>
          <a:p>
            <a:pPr marL="0" lvl="0" indent="0">
              <a:buNone/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Faire une demande par mail à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agathe.fournier@centrevaldeloire.fr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lvl="0" indent="0">
              <a:buNone/>
            </a:pP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</a:rPr>
              <a:t>Fichier ensuite envoyé avec info à renseigner : quel évènement, quel public attendu, nombre de personnes, configuration du lieu, etc. </a:t>
            </a:r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 9" descr="Une image contenant logo&#10;&#10;Description générée automatiquement">
            <a:extLst>
              <a:ext uri="{FF2B5EF4-FFF2-40B4-BE49-F238E27FC236}">
                <a16:creationId xmlns:a16="http://schemas.microsoft.com/office/drawing/2014/main" id="{60F5789F-4B2D-446D-9674-F10A395B3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068" y="113237"/>
            <a:ext cx="1472931" cy="13255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6336D45-C118-4FBF-BA7F-B667E5E84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548" y="1294456"/>
            <a:ext cx="5335973" cy="260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3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41D3C7-3E28-4728-9E18-E91CB72EE71F}"/>
              </a:ext>
            </a:extLst>
          </p:cNvPr>
          <p:cNvSpPr/>
          <p:nvPr/>
        </p:nvSpPr>
        <p:spPr>
          <a:xfrm>
            <a:off x="-1" y="320827"/>
            <a:ext cx="10622943" cy="776589"/>
          </a:xfrm>
          <a:prstGeom prst="rect">
            <a:avLst/>
          </a:prstGeom>
          <a:solidFill>
            <a:srgbClr val="EC6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4B1992F-E6D5-45C2-BA7D-9DC3AFCF881F}"/>
              </a:ext>
            </a:extLst>
          </p:cNvPr>
          <p:cNvSpPr txBox="1">
            <a:spLocks/>
          </p:cNvSpPr>
          <p:nvPr/>
        </p:nvSpPr>
        <p:spPr>
          <a:xfrm>
            <a:off x="462875" y="44458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Visuels extérieurs 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CB1C6E7-9EDA-40EB-8E7E-F22A97B89D7D}"/>
              </a:ext>
            </a:extLst>
          </p:cNvPr>
          <p:cNvSpPr txBox="1">
            <a:spLocks/>
          </p:cNvSpPr>
          <p:nvPr/>
        </p:nvSpPr>
        <p:spPr>
          <a:xfrm>
            <a:off x="700274" y="1610937"/>
            <a:ext cx="526872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 9" descr="Une image contenant logo&#10;&#10;Description générée automatiquement">
            <a:extLst>
              <a:ext uri="{FF2B5EF4-FFF2-40B4-BE49-F238E27FC236}">
                <a16:creationId xmlns:a16="http://schemas.microsoft.com/office/drawing/2014/main" id="{49E4E259-9D35-4F68-BA2A-34E422738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237" y="5073506"/>
            <a:ext cx="1846763" cy="1661993"/>
          </a:xfrm>
          <a:prstGeom prst="rect">
            <a:avLst/>
          </a:prstGeom>
        </p:spPr>
      </p:pic>
      <p:pic>
        <p:nvPicPr>
          <p:cNvPr id="5" name="Image 4" descr="Une image contenant intérieur, sol&#10;&#10;Description générée automatiquement">
            <a:extLst>
              <a:ext uri="{FF2B5EF4-FFF2-40B4-BE49-F238E27FC236}">
                <a16:creationId xmlns:a16="http://schemas.microsoft.com/office/drawing/2014/main" id="{A15FD14D-3A4A-4E1B-80D6-AC350013A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4" y="1478981"/>
            <a:ext cx="3764741" cy="5016388"/>
          </a:xfrm>
          <a:prstGeom prst="rect">
            <a:avLst/>
          </a:prstGeom>
        </p:spPr>
      </p:pic>
      <p:pic>
        <p:nvPicPr>
          <p:cNvPr id="8" name="Image 7" descr="Une image contenant texte, intérieur, sol&#10;&#10;Description générée automatiquement">
            <a:extLst>
              <a:ext uri="{FF2B5EF4-FFF2-40B4-BE49-F238E27FC236}">
                <a16:creationId xmlns:a16="http://schemas.microsoft.com/office/drawing/2014/main" id="{9697F52A-9A50-446B-BB94-4336C69D1B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13" y="1799279"/>
            <a:ext cx="5546039" cy="416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2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41D3C7-3E28-4728-9E18-E91CB72EE71F}"/>
              </a:ext>
            </a:extLst>
          </p:cNvPr>
          <p:cNvSpPr/>
          <p:nvPr/>
        </p:nvSpPr>
        <p:spPr>
          <a:xfrm>
            <a:off x="-1" y="320827"/>
            <a:ext cx="10622943" cy="776589"/>
          </a:xfrm>
          <a:prstGeom prst="rect">
            <a:avLst/>
          </a:prstGeom>
          <a:solidFill>
            <a:srgbClr val="EC6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4B1992F-E6D5-45C2-BA7D-9DC3AFCF881F}"/>
              </a:ext>
            </a:extLst>
          </p:cNvPr>
          <p:cNvSpPr txBox="1">
            <a:spLocks/>
          </p:cNvSpPr>
          <p:nvPr/>
        </p:nvSpPr>
        <p:spPr>
          <a:xfrm>
            <a:off x="462875" y="44458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Visuels intérieurs  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CB1C6E7-9EDA-40EB-8E7E-F22A97B89D7D}"/>
              </a:ext>
            </a:extLst>
          </p:cNvPr>
          <p:cNvSpPr txBox="1">
            <a:spLocks/>
          </p:cNvSpPr>
          <p:nvPr/>
        </p:nvSpPr>
        <p:spPr>
          <a:xfrm>
            <a:off x="700274" y="1610937"/>
            <a:ext cx="526872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 9" descr="Une image contenant logo&#10;&#10;Description générée automatiquement">
            <a:extLst>
              <a:ext uri="{FF2B5EF4-FFF2-40B4-BE49-F238E27FC236}">
                <a16:creationId xmlns:a16="http://schemas.microsoft.com/office/drawing/2014/main" id="{49E4E259-9D35-4F68-BA2A-34E422738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237" y="5073506"/>
            <a:ext cx="1846763" cy="1661993"/>
          </a:xfrm>
          <a:prstGeom prst="rect">
            <a:avLst/>
          </a:prstGeom>
        </p:spPr>
      </p:pic>
      <p:pic>
        <p:nvPicPr>
          <p:cNvPr id="7" name="Image 6" descr="Une image contenant personne, plafond, intérieur, personnes&#10;&#10;Description générée automatiquement">
            <a:extLst>
              <a:ext uri="{FF2B5EF4-FFF2-40B4-BE49-F238E27FC236}">
                <a16:creationId xmlns:a16="http://schemas.microsoft.com/office/drawing/2014/main" id="{BF687E1F-6692-4508-A695-DDB9D71C2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3" y="1205197"/>
            <a:ext cx="4695193" cy="35243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9642CC-292A-4580-B86E-71D9B9927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57" y="3484144"/>
            <a:ext cx="4234768" cy="317872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F62054C-F7DB-47FE-BF2F-D90DCFD5F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189" y="1126870"/>
            <a:ext cx="2762537" cy="36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788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8601B1E50224492E14C372F49547B" ma:contentTypeVersion="16" ma:contentTypeDescription="Crée un document." ma:contentTypeScope="" ma:versionID="f71550d64acf27568df47e9deffd84d3">
  <xsd:schema xmlns:xsd="http://www.w3.org/2001/XMLSchema" xmlns:xs="http://www.w3.org/2001/XMLSchema" xmlns:p="http://schemas.microsoft.com/office/2006/metadata/properties" xmlns:ns2="fc1bcaa3-3646-43c0-bbd0-ac8e85dec4f2" xmlns:ns3="dc6cdcd7-c9f0-4dcc-bc22-59af596aaff9" targetNamespace="http://schemas.microsoft.com/office/2006/metadata/properties" ma:root="true" ma:fieldsID="d46772f42777682d33e11117d793a2ac" ns2:_="" ns3:_="">
    <xsd:import namespace="fc1bcaa3-3646-43c0-bbd0-ac8e85dec4f2"/>
    <xsd:import namespace="dc6cdcd7-c9f0-4dcc-bc22-59af596aaf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bcaa3-3646-43c0-bbd0-ac8e85dec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58b35cd-c21e-45d7-b2a2-8049bcbfbb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cdcd7-c9f0-4dcc-bc22-59af596aaff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c8f5f3-4f92-4f53-b8b5-ee7abb46ca29}" ma:internalName="TaxCatchAll" ma:showField="CatchAllData" ma:web="dc6cdcd7-c9f0-4dcc-bc22-59af596aaf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1bcaa3-3646-43c0-bbd0-ac8e85dec4f2">
      <Terms xmlns="http://schemas.microsoft.com/office/infopath/2007/PartnerControls"/>
    </lcf76f155ced4ddcb4097134ff3c332f>
    <TaxCatchAll xmlns="dc6cdcd7-c9f0-4dcc-bc22-59af596aaf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FB754F-C0AB-43E8-BCB8-F868B9A09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1bcaa3-3646-43c0-bbd0-ac8e85dec4f2"/>
    <ds:schemaRef ds:uri="dc6cdcd7-c9f0-4dcc-bc22-59af596aaf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B8F0DD-7515-4ABE-840B-075549DE02B7}">
  <ds:schemaRefs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fc1bcaa3-3646-43c0-bbd0-ac8e85dec4f2"/>
    <ds:schemaRef ds:uri="dc6cdcd7-c9f0-4dcc-bc22-59af596aaff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374180-E6C3-4EAB-9F3B-B0945571EC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287</Words>
  <Application>Microsoft Office PowerPoint</Application>
  <PresentationFormat>Grand écran</PresentationFormat>
  <Paragraphs>45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Trebuchet MS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du Power Point:    Sous-titre</dc:title>
  <dc:creator>MACON Celia</dc:creator>
  <cp:lastModifiedBy>Anne AUGEARD</cp:lastModifiedBy>
  <cp:revision>81</cp:revision>
  <cp:lastPrinted>2023-07-05T15:09:08Z</cp:lastPrinted>
  <dcterms:created xsi:type="dcterms:W3CDTF">2020-07-27T08:03:54Z</dcterms:created>
  <dcterms:modified xsi:type="dcterms:W3CDTF">2023-07-06T07:04:46Z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0x010100496E603937A0E64FBB4988031B059CD8</vt:lpwstr>
  </property>
  <property fmtid="{D5CDD505-2E9C-101B-9397-08002B2CF9AE}" pid="3" name="MediaServiceImageTags">
    <vt:lpwstr/>
  </property>
</Properties>
</file>