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1" r:id="rId5"/>
  </p:sldMasterIdLst>
  <p:notesMasterIdLst>
    <p:notesMasterId r:id="rId33"/>
  </p:notesMasterIdLst>
  <p:handoutMasterIdLst>
    <p:handoutMasterId r:id="rId34"/>
  </p:handoutMasterIdLst>
  <p:sldIdLst>
    <p:sldId id="402" r:id="rId6"/>
    <p:sldId id="538" r:id="rId7"/>
    <p:sldId id="542" r:id="rId8"/>
    <p:sldId id="539" r:id="rId9"/>
    <p:sldId id="543" r:id="rId10"/>
    <p:sldId id="544" r:id="rId11"/>
    <p:sldId id="545" r:id="rId12"/>
    <p:sldId id="547" r:id="rId13"/>
    <p:sldId id="548" r:id="rId14"/>
    <p:sldId id="549" r:id="rId15"/>
    <p:sldId id="551" r:id="rId16"/>
    <p:sldId id="576" r:id="rId17"/>
    <p:sldId id="550" r:id="rId18"/>
    <p:sldId id="553" r:id="rId19"/>
    <p:sldId id="556" r:id="rId20"/>
    <p:sldId id="557" r:id="rId21"/>
    <p:sldId id="562" r:id="rId22"/>
    <p:sldId id="563" r:id="rId23"/>
    <p:sldId id="560" r:id="rId24"/>
    <p:sldId id="554" r:id="rId25"/>
    <p:sldId id="561" r:id="rId26"/>
    <p:sldId id="555" r:id="rId27"/>
    <p:sldId id="565" r:id="rId28"/>
    <p:sldId id="566" r:id="rId29"/>
    <p:sldId id="567" r:id="rId30"/>
    <p:sldId id="568" r:id="rId31"/>
    <p:sldId id="468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74D782A-463B-48A8-BDF3-EC7D09203A9F}">
          <p14:sldIdLst>
            <p14:sldId id="402"/>
            <p14:sldId id="538"/>
            <p14:sldId id="542"/>
            <p14:sldId id="539"/>
            <p14:sldId id="543"/>
            <p14:sldId id="544"/>
            <p14:sldId id="545"/>
            <p14:sldId id="547"/>
            <p14:sldId id="548"/>
            <p14:sldId id="549"/>
            <p14:sldId id="551"/>
            <p14:sldId id="576"/>
            <p14:sldId id="550"/>
            <p14:sldId id="553"/>
            <p14:sldId id="556"/>
            <p14:sldId id="557"/>
            <p14:sldId id="562"/>
            <p14:sldId id="563"/>
            <p14:sldId id="560"/>
            <p14:sldId id="554"/>
            <p14:sldId id="561"/>
            <p14:sldId id="555"/>
            <p14:sldId id="565"/>
            <p14:sldId id="566"/>
            <p14:sldId id="567"/>
            <p14:sldId id="568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78875D-7FB8-1434-BDF2-B9DFC4EAF02B}" name="cecile.thozet@amnyos.com" initials="c" userId="cecile.thozet@amnyos.com" providerId="None"/>
  <p188:author id="{79B0327C-86DC-F665-DA0F-47B6C8716160}" name="AVENIRINFO\amnyos_ljargot" initials="A" userId="AVENIRINFO\amnyos_ljargo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va Mériot" initials="MM" lastIdx="7" clrIdx="0">
    <p:extLst>
      <p:ext uri="{19B8F6BF-5375-455C-9EA6-DF929625EA0E}">
        <p15:presenceInfo xmlns:p15="http://schemas.microsoft.com/office/powerpoint/2012/main" userId="Maeva Mériot" providerId="None"/>
      </p:ext>
    </p:extLst>
  </p:cmAuthor>
  <p:cmAuthor id="2" name="Sophie Bensaadoun" initials="SB" lastIdx="3" clrIdx="1">
    <p:extLst>
      <p:ext uri="{19B8F6BF-5375-455C-9EA6-DF929625EA0E}">
        <p15:presenceInfo xmlns:p15="http://schemas.microsoft.com/office/powerpoint/2012/main" userId="ade6a2b92b81f1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8F5"/>
    <a:srgbClr val="02BABE"/>
    <a:srgbClr val="7030A0"/>
    <a:srgbClr val="02A1A4"/>
    <a:srgbClr val="BCE6E7"/>
    <a:srgbClr val="65CEEF"/>
    <a:srgbClr val="1FB1F3"/>
    <a:srgbClr val="C5EBFA"/>
    <a:srgbClr val="02898C"/>
    <a:srgbClr val="0C6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6" autoAdjust="0"/>
  </p:normalViewPr>
  <p:slideViewPr>
    <p:cSldViewPr snapToGrid="0">
      <p:cViewPr varScale="1">
        <p:scale>
          <a:sx n="70" d="100"/>
          <a:sy n="70" d="100"/>
        </p:scale>
        <p:origin x="1138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LLHARDT Anne" userId="f3abb930-b4cb-473d-ab1f-7820c9bbf280" providerId="ADAL" clId="{DB494304-0065-4B62-B002-E9AE015EB7D5}"/>
    <pc:docChg chg="modSld">
      <pc:chgData name="ZILLHARDT Anne" userId="f3abb930-b4cb-473d-ab1f-7820c9bbf280" providerId="ADAL" clId="{DB494304-0065-4B62-B002-E9AE015EB7D5}" dt="2023-04-07T08:12:27.786" v="1" actId="20578"/>
      <pc:docMkLst>
        <pc:docMk/>
      </pc:docMkLst>
      <pc:sldChg chg="modSp">
        <pc:chgData name="ZILLHARDT Anne" userId="f3abb930-b4cb-473d-ab1f-7820c9bbf280" providerId="ADAL" clId="{DB494304-0065-4B62-B002-E9AE015EB7D5}" dt="2023-04-07T08:12:27.786" v="1" actId="20578"/>
        <pc:sldMkLst>
          <pc:docMk/>
          <pc:sldMk cId="4276886241" sldId="543"/>
        </pc:sldMkLst>
        <pc:spChg chg="mod">
          <ac:chgData name="ZILLHARDT Anne" userId="f3abb930-b4cb-473d-ab1f-7820c9bbf280" providerId="ADAL" clId="{DB494304-0065-4B62-B002-E9AE015EB7D5}" dt="2023-04-07T08:12:27.786" v="1" actId="20578"/>
          <ac:spMkLst>
            <pc:docMk/>
            <pc:sldMk cId="4276886241" sldId="543"/>
            <ac:spMk id="10" creationId="{7DC85C08-A570-4105-8ABB-74DB0C4DB84C}"/>
          </ac:spMkLst>
        </pc:spChg>
      </pc:sldChg>
      <pc:sldChg chg="modSp mod">
        <pc:chgData name="ZILLHARDT Anne" userId="f3abb930-b4cb-473d-ab1f-7820c9bbf280" providerId="ADAL" clId="{DB494304-0065-4B62-B002-E9AE015EB7D5}" dt="2023-04-07T08:02:57.909" v="0" actId="1076"/>
        <pc:sldMkLst>
          <pc:docMk/>
          <pc:sldMk cId="2730614966" sldId="562"/>
        </pc:sldMkLst>
        <pc:spChg chg="mod">
          <ac:chgData name="ZILLHARDT Anne" userId="f3abb930-b4cb-473d-ab1f-7820c9bbf280" providerId="ADAL" clId="{DB494304-0065-4B62-B002-E9AE015EB7D5}" dt="2023-04-07T08:02:57.909" v="0" actId="1076"/>
          <ac:spMkLst>
            <pc:docMk/>
            <pc:sldMk cId="2730614966" sldId="562"/>
            <ac:spMk id="16" creationId="{55F6ADB9-42D8-A9BD-AE86-E84BDF864B1D}"/>
          </ac:spMkLst>
        </pc:spChg>
      </pc:sldChg>
    </pc:docChg>
  </pc:docChgLst>
  <pc:docChgLst>
    <pc:chgData name="ZILLHARDT Anne" userId="f3abb930-b4cb-473d-ab1f-7820c9bbf280" providerId="ADAL" clId="{992A2E2B-DA38-4F08-A497-C5F22B852302}"/>
    <pc:docChg chg="undo custSel modSld">
      <pc:chgData name="ZILLHARDT Anne" userId="f3abb930-b4cb-473d-ab1f-7820c9bbf280" providerId="ADAL" clId="{992A2E2B-DA38-4F08-A497-C5F22B852302}" dt="2022-06-17T09:16:59.177" v="1314" actId="20577"/>
      <pc:docMkLst>
        <pc:docMk/>
      </pc:docMkLst>
      <pc:sldChg chg="modSp mod modNotesTx">
        <pc:chgData name="ZILLHARDT Anne" userId="f3abb930-b4cb-473d-ab1f-7820c9bbf280" providerId="ADAL" clId="{992A2E2B-DA38-4F08-A497-C5F22B852302}" dt="2022-06-17T09:15:16.042" v="1253" actId="20577"/>
        <pc:sldMkLst>
          <pc:docMk/>
          <pc:sldMk cId="0" sldId="402"/>
        </pc:sldMkLst>
        <pc:spChg chg="mod">
          <ac:chgData name="ZILLHARDT Anne" userId="f3abb930-b4cb-473d-ab1f-7820c9bbf280" providerId="ADAL" clId="{992A2E2B-DA38-4F08-A497-C5F22B852302}" dt="2022-06-15T13:09:40.914" v="149" actId="120"/>
          <ac:spMkLst>
            <pc:docMk/>
            <pc:sldMk cId="0" sldId="402"/>
            <ac:spMk id="20" creationId="{00000000-0000-0000-0000-000000000000}"/>
          </ac:spMkLst>
        </pc:spChg>
        <pc:spChg chg="mod">
          <ac:chgData name="ZILLHARDT Anne" userId="f3abb930-b4cb-473d-ab1f-7820c9bbf280" providerId="ADAL" clId="{992A2E2B-DA38-4F08-A497-C5F22B852302}" dt="2022-06-15T13:09:46.206" v="151" actId="1076"/>
          <ac:spMkLst>
            <pc:docMk/>
            <pc:sldMk cId="0" sldId="402"/>
            <ac:spMk id="23" creationId="{00000000-0000-0000-0000-000000000000}"/>
          </ac:spMkLst>
        </pc:spChg>
        <pc:spChg chg="mod">
          <ac:chgData name="ZILLHARDT Anne" userId="f3abb930-b4cb-473d-ab1f-7820c9bbf280" providerId="ADAL" clId="{992A2E2B-DA38-4F08-A497-C5F22B852302}" dt="2022-06-15T13:09:49.917" v="152" actId="1076"/>
          <ac:spMkLst>
            <pc:docMk/>
            <pc:sldMk cId="0" sldId="402"/>
            <ac:spMk id="26" creationId="{00000000-0000-0000-0000-000000000000}"/>
          </ac:spMkLst>
        </pc:spChg>
        <pc:grpChg chg="mod">
          <ac:chgData name="ZILLHARDT Anne" userId="f3abb930-b4cb-473d-ab1f-7820c9bbf280" providerId="ADAL" clId="{992A2E2B-DA38-4F08-A497-C5F22B852302}" dt="2022-06-15T13:09:59.054" v="153" actId="1076"/>
          <ac:grpSpMkLst>
            <pc:docMk/>
            <pc:sldMk cId="0" sldId="402"/>
            <ac:grpSpMk id="2" creationId="{00000000-0000-0000-0000-000000000000}"/>
          </ac:grpSpMkLst>
        </pc:grpChg>
        <pc:picChg chg="mod">
          <ac:chgData name="ZILLHARDT Anne" userId="f3abb930-b4cb-473d-ab1f-7820c9bbf280" providerId="ADAL" clId="{992A2E2B-DA38-4F08-A497-C5F22B852302}" dt="2022-06-15T13:07:40.020" v="46" actId="1076"/>
          <ac:picMkLst>
            <pc:docMk/>
            <pc:sldMk cId="0" sldId="402"/>
            <ac:picMk id="24" creationId="{DB4C00A4-958A-4622-A464-F665306A34D3}"/>
          </ac:picMkLst>
        </pc:picChg>
      </pc:sldChg>
      <pc:sldChg chg="modNotesTx">
        <pc:chgData name="ZILLHARDT Anne" userId="f3abb930-b4cb-473d-ab1f-7820c9bbf280" providerId="ADAL" clId="{992A2E2B-DA38-4F08-A497-C5F22B852302}" dt="2022-06-17T09:16:59.177" v="1314" actId="20577"/>
        <pc:sldMkLst>
          <pc:docMk/>
          <pc:sldMk cId="3902083319" sldId="555"/>
        </pc:sldMkLst>
      </pc:sldChg>
      <pc:sldChg chg="modSp">
        <pc:chgData name="ZILLHARDT Anne" userId="f3abb930-b4cb-473d-ab1f-7820c9bbf280" providerId="ADAL" clId="{992A2E2B-DA38-4F08-A497-C5F22B852302}" dt="2022-06-15T13:08:56.802" v="100" actId="113"/>
        <pc:sldMkLst>
          <pc:docMk/>
          <pc:sldMk cId="563363617" sldId="561"/>
        </pc:sldMkLst>
        <pc:graphicFrameChg chg="mod">
          <ac:chgData name="ZILLHARDT Anne" userId="f3abb930-b4cb-473d-ab1f-7820c9bbf280" providerId="ADAL" clId="{992A2E2B-DA38-4F08-A497-C5F22B852302}" dt="2022-06-15T13:08:56.802" v="100" actId="113"/>
          <ac:graphicFrameMkLst>
            <pc:docMk/>
            <pc:sldMk cId="563363617" sldId="561"/>
            <ac:graphicFrameMk id="3" creationId="{619FEBDD-C470-4474-900C-4F3EDE000685}"/>
          </ac:graphicFrameMkLst>
        </pc:graphicFrameChg>
      </pc:sldChg>
      <pc:sldChg chg="modSp modNotesTx">
        <pc:chgData name="ZILLHARDT Anne" userId="f3abb930-b4cb-473d-ab1f-7820c9bbf280" providerId="ADAL" clId="{992A2E2B-DA38-4F08-A497-C5F22B852302}" dt="2022-06-17T09:11:34.717" v="843" actId="20577"/>
        <pc:sldMkLst>
          <pc:docMk/>
          <pc:sldMk cId="2672218639" sldId="565"/>
        </pc:sldMkLst>
        <pc:graphicFrameChg chg="mod">
          <ac:chgData name="ZILLHARDT Anne" userId="f3abb930-b4cb-473d-ab1f-7820c9bbf280" providerId="ADAL" clId="{992A2E2B-DA38-4F08-A497-C5F22B852302}" dt="2022-06-17T09:08:46.988" v="667"/>
          <ac:graphicFrameMkLst>
            <pc:docMk/>
            <pc:sldMk cId="2672218639" sldId="565"/>
            <ac:graphicFrameMk id="3" creationId="{2BE51821-102C-74B5-27EF-CCC730BAE7F9}"/>
          </ac:graphicFrameMkLst>
        </pc:graphicFrameChg>
      </pc:sldChg>
      <pc:sldChg chg="modNotesTx">
        <pc:chgData name="ZILLHARDT Anne" userId="f3abb930-b4cb-473d-ab1f-7820c9bbf280" providerId="ADAL" clId="{992A2E2B-DA38-4F08-A497-C5F22B852302}" dt="2022-06-17T09:11:43.157" v="844"/>
        <pc:sldMkLst>
          <pc:docMk/>
          <pc:sldMk cId="3373523537" sldId="566"/>
        </pc:sldMkLst>
      </pc:sldChg>
      <pc:sldChg chg="modSp modNotesTx">
        <pc:chgData name="ZILLHARDT Anne" userId="f3abb930-b4cb-473d-ab1f-7820c9bbf280" providerId="ADAL" clId="{992A2E2B-DA38-4F08-A497-C5F22B852302}" dt="2022-06-17T09:11:45.172" v="845"/>
        <pc:sldMkLst>
          <pc:docMk/>
          <pc:sldMk cId="2995715794" sldId="567"/>
        </pc:sldMkLst>
        <pc:graphicFrameChg chg="mod">
          <ac:chgData name="ZILLHARDT Anne" userId="f3abb930-b4cb-473d-ab1f-7820c9bbf280" providerId="ADAL" clId="{992A2E2B-DA38-4F08-A497-C5F22B852302}" dt="2022-06-17T08:56:42.687" v="345"/>
          <ac:graphicFrameMkLst>
            <pc:docMk/>
            <pc:sldMk cId="2995715794" sldId="567"/>
            <ac:graphicFrameMk id="3" creationId="{2BE51821-102C-74B5-27EF-CCC730BAE7F9}"/>
          </ac:graphicFrameMkLst>
        </pc:graphicFrameChg>
      </pc:sldChg>
      <pc:sldChg chg="addSp delSp modSp mod modNotesTx">
        <pc:chgData name="ZILLHARDT Anne" userId="f3abb930-b4cb-473d-ab1f-7820c9bbf280" providerId="ADAL" clId="{992A2E2B-DA38-4F08-A497-C5F22B852302}" dt="2022-06-17T09:11:46.779" v="846"/>
        <pc:sldMkLst>
          <pc:docMk/>
          <pc:sldMk cId="4053073383" sldId="568"/>
        </pc:sldMkLst>
        <pc:spChg chg="mod">
          <ac:chgData name="ZILLHARDT Anne" userId="f3abb930-b4cb-473d-ab1f-7820c9bbf280" providerId="ADAL" clId="{992A2E2B-DA38-4F08-A497-C5F22B852302}" dt="2022-06-17T09:04:34.597" v="504" actId="1076"/>
          <ac:spMkLst>
            <pc:docMk/>
            <pc:sldMk cId="4053073383" sldId="568"/>
            <ac:spMk id="8" creationId="{4463E7F8-677B-41EE-89BF-619A63D8DF10}"/>
          </ac:spMkLst>
        </pc:spChg>
        <pc:spChg chg="add mod">
          <ac:chgData name="ZILLHARDT Anne" userId="f3abb930-b4cb-473d-ab1f-7820c9bbf280" providerId="ADAL" clId="{992A2E2B-DA38-4F08-A497-C5F22B852302}" dt="2022-06-17T09:04:40.144" v="505" actId="1076"/>
          <ac:spMkLst>
            <pc:docMk/>
            <pc:sldMk cId="4053073383" sldId="568"/>
            <ac:spMk id="10" creationId="{DE7C6FB7-6CA7-439E-AAC4-3F0F2A1F9FBA}"/>
          </ac:spMkLst>
        </pc:spChg>
        <pc:spChg chg="mod">
          <ac:chgData name="ZILLHARDT Anne" userId="f3abb930-b4cb-473d-ab1f-7820c9bbf280" providerId="ADAL" clId="{992A2E2B-DA38-4F08-A497-C5F22B852302}" dt="2022-06-17T09:04:31.333" v="503" actId="1076"/>
          <ac:spMkLst>
            <pc:docMk/>
            <pc:sldMk cId="4053073383" sldId="568"/>
            <ac:spMk id="13" creationId="{A63E10A0-91BD-4305-9044-44B55A5F683C}"/>
          </ac:spMkLst>
        </pc:spChg>
        <pc:spChg chg="add del mod">
          <ac:chgData name="ZILLHARDT Anne" userId="f3abb930-b4cb-473d-ab1f-7820c9bbf280" providerId="ADAL" clId="{992A2E2B-DA38-4F08-A497-C5F22B852302}" dt="2022-06-17T09:04:25.459" v="502" actId="478"/>
          <ac:spMkLst>
            <pc:docMk/>
            <pc:sldMk cId="4053073383" sldId="568"/>
            <ac:spMk id="14" creationId="{D12B1C78-5F92-4614-A981-6708C5863B84}"/>
          </ac:spMkLst>
        </pc:spChg>
        <pc:grpChg chg="mod">
          <ac:chgData name="ZILLHARDT Anne" userId="f3abb930-b4cb-473d-ab1f-7820c9bbf280" providerId="ADAL" clId="{992A2E2B-DA38-4F08-A497-C5F22B852302}" dt="2022-06-17T08:59:27.120" v="354" actId="14100"/>
          <ac:grpSpMkLst>
            <pc:docMk/>
            <pc:sldMk cId="4053073383" sldId="568"/>
            <ac:grpSpMk id="9" creationId="{D88A20DE-85A0-FB89-64CA-18A23A0471D1}"/>
          </ac:grpSpMkLst>
        </pc:grpChg>
        <pc:graphicFrameChg chg="mod">
          <ac:chgData name="ZILLHARDT Anne" userId="f3abb930-b4cb-473d-ab1f-7820c9bbf280" providerId="ADAL" clId="{992A2E2B-DA38-4F08-A497-C5F22B852302}" dt="2022-06-17T09:05:23.431" v="516" actId="255"/>
          <ac:graphicFrameMkLst>
            <pc:docMk/>
            <pc:sldMk cId="4053073383" sldId="568"/>
            <ac:graphicFrameMk id="3" creationId="{2BE51821-102C-74B5-27EF-CCC730BAE7F9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45C30-1292-4ED5-ABA1-02BF36359B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ABE41657-941C-4E2D-AF00-16B7F46B2E57}">
      <dgm:prSet phldrT="[Texte]"/>
      <dgm:spPr/>
      <dgm:t>
        <a:bodyPr/>
        <a:lstStyle/>
        <a:p>
          <a:r>
            <a:rPr lang="fr-FR" b="1"/>
            <a:t>Question 1 </a:t>
          </a:r>
          <a:r>
            <a:rPr lang="fr-FR" i="1"/>
            <a:t>[COHERENCE]</a:t>
          </a:r>
        </a:p>
      </dgm:t>
    </dgm:pt>
    <dgm:pt modelId="{30BC38F2-E0D7-43DB-B66A-3102E282F4AD}" type="parTrans" cxnId="{53B1E9F7-ED0D-49EB-A749-368A440409AD}">
      <dgm:prSet/>
      <dgm:spPr/>
      <dgm:t>
        <a:bodyPr/>
        <a:lstStyle/>
        <a:p>
          <a:endParaRPr lang="fr-FR"/>
        </a:p>
      </dgm:t>
    </dgm:pt>
    <dgm:pt modelId="{908835FB-E87F-4813-A11D-20D40AC81632}" type="sibTrans" cxnId="{53B1E9F7-ED0D-49EB-A749-368A440409AD}">
      <dgm:prSet/>
      <dgm:spPr>
        <a:solidFill>
          <a:schemeClr val="bg1">
            <a:lumMod val="95000"/>
            <a:alpha val="82000"/>
          </a:schemeClr>
        </a:solidFill>
        <a:ln>
          <a:solidFill>
            <a:srgbClr val="6BA5D9"/>
          </a:solidFill>
        </a:ln>
      </dgm:spPr>
      <dgm:t>
        <a:bodyPr/>
        <a:lstStyle/>
        <a:p>
          <a:endParaRPr lang="fr-FR"/>
        </a:p>
      </dgm:t>
    </dgm:pt>
    <dgm:pt modelId="{5C2493D8-53C1-4D67-942F-F7FBA4896095}">
      <dgm:prSet phldrT="[Texte]"/>
      <dgm:spPr/>
      <dgm:t>
        <a:bodyPr/>
        <a:lstStyle/>
        <a:p>
          <a:r>
            <a:rPr lang="fr-FR" b="1"/>
            <a:t>Dans quelle mesure les acteurs de l’orientation se connaissent-ils bien ?</a:t>
          </a:r>
        </a:p>
      </dgm:t>
    </dgm:pt>
    <dgm:pt modelId="{1A3EE0EF-F264-4F3D-9445-ADD599927F36}" type="parTrans" cxnId="{E37FB4BD-92C3-4B62-BC6A-D9121DA68665}">
      <dgm:prSet/>
      <dgm:spPr/>
      <dgm:t>
        <a:bodyPr/>
        <a:lstStyle/>
        <a:p>
          <a:endParaRPr lang="fr-FR"/>
        </a:p>
      </dgm:t>
    </dgm:pt>
    <dgm:pt modelId="{00463A73-1C44-428E-8EC2-D34CBCC7183E}" type="sibTrans" cxnId="{E37FB4BD-92C3-4B62-BC6A-D9121DA68665}">
      <dgm:prSet/>
      <dgm:spPr/>
      <dgm:t>
        <a:bodyPr/>
        <a:lstStyle/>
        <a:p>
          <a:endParaRPr lang="fr-FR"/>
        </a:p>
      </dgm:t>
    </dgm:pt>
    <dgm:pt modelId="{5C359F09-ACAC-409E-AE51-126EA3B4DFC8}">
      <dgm:prSet phldrT="[Texte]"/>
      <dgm:spPr/>
      <dgm:t>
        <a:bodyPr/>
        <a:lstStyle/>
        <a:p>
          <a:r>
            <a:rPr lang="fr-FR" b="1"/>
            <a:t>Question 2 </a:t>
          </a:r>
          <a:r>
            <a:rPr lang="fr-FR" i="1"/>
            <a:t>[EFFICIENCE]</a:t>
          </a:r>
        </a:p>
      </dgm:t>
    </dgm:pt>
    <dgm:pt modelId="{86CDED5D-E50D-4947-BEA0-D086374152D0}" type="parTrans" cxnId="{18153B05-D28A-4294-BD81-C1B0EFFEE494}">
      <dgm:prSet/>
      <dgm:spPr/>
      <dgm:t>
        <a:bodyPr/>
        <a:lstStyle/>
        <a:p>
          <a:endParaRPr lang="fr-FR"/>
        </a:p>
      </dgm:t>
    </dgm:pt>
    <dgm:pt modelId="{32160C52-F689-4C3D-AED8-D79A748A2521}" type="sibTrans" cxnId="{18153B05-D28A-4294-BD81-C1B0EFFEE494}">
      <dgm:prSet custT="1"/>
      <dgm:spPr>
        <a:solidFill>
          <a:prstClr val="white">
            <a:lumMod val="95000"/>
            <a:alpha val="82000"/>
          </a:prstClr>
        </a:solidFill>
        <a:ln w="25400" cap="flat" cmpd="sng" algn="ctr">
          <a:solidFill>
            <a:srgbClr val="85B5E0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03D8D880-E6A2-4B6B-AF61-D541844FE6CC}">
      <dgm:prSet phldrT="[Texte]"/>
      <dgm:spPr/>
      <dgm:t>
        <a:bodyPr/>
        <a:lstStyle/>
        <a:p>
          <a:r>
            <a:rPr lang="fr-FR" b="1"/>
            <a:t>Dans quelle mesure les moyens alloués par la Région et le FSE au SPRO ont-ils permis de réaliser ses objectifs ?</a:t>
          </a:r>
        </a:p>
      </dgm:t>
    </dgm:pt>
    <dgm:pt modelId="{2F91B33E-C5F6-465F-A5FF-8F6EB78F2246}" type="parTrans" cxnId="{A28EF509-049C-4166-A2EA-316C92D54AA4}">
      <dgm:prSet/>
      <dgm:spPr/>
      <dgm:t>
        <a:bodyPr/>
        <a:lstStyle/>
        <a:p>
          <a:endParaRPr lang="fr-FR"/>
        </a:p>
      </dgm:t>
    </dgm:pt>
    <dgm:pt modelId="{802F8CFF-4474-4668-AA7B-7A4D115072BD}" type="sibTrans" cxnId="{A28EF509-049C-4166-A2EA-316C92D54AA4}">
      <dgm:prSet/>
      <dgm:spPr/>
      <dgm:t>
        <a:bodyPr/>
        <a:lstStyle/>
        <a:p>
          <a:endParaRPr lang="fr-FR"/>
        </a:p>
      </dgm:t>
    </dgm:pt>
    <dgm:pt modelId="{4F291AD9-9046-4EDA-B01B-2495A0D4D5A4}">
      <dgm:prSet phldrT="[Texte]"/>
      <dgm:spPr/>
      <dgm:t>
        <a:bodyPr/>
        <a:lstStyle/>
        <a:p>
          <a:r>
            <a:rPr lang="fr-FR" b="1"/>
            <a:t>Question 3</a:t>
          </a:r>
        </a:p>
        <a:p>
          <a:r>
            <a:rPr lang="fr-FR" i="1"/>
            <a:t>[EFFICACITE / UTILITE]</a:t>
          </a:r>
        </a:p>
      </dgm:t>
    </dgm:pt>
    <dgm:pt modelId="{EDA421D6-2C11-4ADC-A016-1BD64506FE31}" type="parTrans" cxnId="{5F3ABA8B-60A1-4D82-B8AB-34A6C230D3AE}">
      <dgm:prSet/>
      <dgm:spPr/>
      <dgm:t>
        <a:bodyPr/>
        <a:lstStyle/>
        <a:p>
          <a:endParaRPr lang="fr-FR"/>
        </a:p>
      </dgm:t>
    </dgm:pt>
    <dgm:pt modelId="{D6A111AA-3118-4BD2-A728-0071682277F1}" type="sibTrans" cxnId="{5F3ABA8B-60A1-4D82-B8AB-34A6C230D3AE}">
      <dgm:prSet custT="1"/>
      <dgm:spPr>
        <a:solidFill>
          <a:prstClr val="white">
            <a:lumMod val="95000"/>
            <a:alpha val="82000"/>
          </a:prstClr>
        </a:solidFill>
        <a:ln w="25400" cap="flat" cmpd="sng" algn="ctr">
          <a:solidFill>
            <a:srgbClr val="A0C5E7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7445BAFA-1CE1-4D89-9F08-8D76DEFB063D}">
      <dgm:prSet phldrT="[Texte]"/>
      <dgm:spPr/>
      <dgm:t>
        <a:bodyPr/>
        <a:lstStyle/>
        <a:p>
          <a:r>
            <a:rPr lang="fr-FR" b="1"/>
            <a:t>Dans quelle mesure le SPRO a-t-il permis l’amélioration du service d’orientation ?</a:t>
          </a:r>
        </a:p>
      </dgm:t>
    </dgm:pt>
    <dgm:pt modelId="{382D347D-F9C6-4950-9F0C-A978F74613D8}" type="parTrans" cxnId="{14EDA4E5-7CF7-4267-88B0-3E1A10E8F941}">
      <dgm:prSet/>
      <dgm:spPr/>
      <dgm:t>
        <a:bodyPr/>
        <a:lstStyle/>
        <a:p>
          <a:endParaRPr lang="fr-FR"/>
        </a:p>
      </dgm:t>
    </dgm:pt>
    <dgm:pt modelId="{ED60D4EE-08D3-4F6E-BC8F-C9EED0A80B1B}" type="sibTrans" cxnId="{14EDA4E5-7CF7-4267-88B0-3E1A10E8F941}">
      <dgm:prSet/>
      <dgm:spPr/>
      <dgm:t>
        <a:bodyPr/>
        <a:lstStyle/>
        <a:p>
          <a:endParaRPr lang="fr-FR"/>
        </a:p>
      </dgm:t>
    </dgm:pt>
    <dgm:pt modelId="{D1723F1A-427E-4FC9-8756-86310D7FB899}" type="pres">
      <dgm:prSet presAssocID="{B4B45C30-1292-4ED5-ABA1-02BF36359B59}" presName="Name0" presStyleCnt="0">
        <dgm:presLayoutVars>
          <dgm:chMax/>
          <dgm:chPref/>
          <dgm:dir/>
          <dgm:animLvl val="lvl"/>
        </dgm:presLayoutVars>
      </dgm:prSet>
      <dgm:spPr/>
    </dgm:pt>
    <dgm:pt modelId="{3BE9CC12-A126-45B6-8AAD-0BD0A258DA62}" type="pres">
      <dgm:prSet presAssocID="{ABE41657-941C-4E2D-AF00-16B7F46B2E57}" presName="composite" presStyleCnt="0"/>
      <dgm:spPr/>
    </dgm:pt>
    <dgm:pt modelId="{C3A4ABA9-0875-4CD3-A80A-4A53AEA6FF13}" type="pres">
      <dgm:prSet presAssocID="{ABE41657-941C-4E2D-AF00-16B7F46B2E5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E0E0025-AC5F-4E73-A90E-7926F597A26B}" type="pres">
      <dgm:prSet presAssocID="{ABE41657-941C-4E2D-AF00-16B7F46B2E5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FC48CE-4DEA-4F0A-8E52-0052F7275EDB}" type="pres">
      <dgm:prSet presAssocID="{ABE41657-941C-4E2D-AF00-16B7F46B2E57}" presName="BalanceSpacing" presStyleCnt="0"/>
      <dgm:spPr/>
    </dgm:pt>
    <dgm:pt modelId="{CA8BED24-1719-46A1-8DBF-13B3D8B653E7}" type="pres">
      <dgm:prSet presAssocID="{ABE41657-941C-4E2D-AF00-16B7F46B2E57}" presName="BalanceSpacing1" presStyleCnt="0"/>
      <dgm:spPr/>
    </dgm:pt>
    <dgm:pt modelId="{9ED2C986-F911-4A91-9EA2-7D37B563C99D}" type="pres">
      <dgm:prSet presAssocID="{908835FB-E87F-4813-A11D-20D40AC81632}" presName="Accent1Text" presStyleLbl="node1" presStyleIdx="1" presStyleCnt="6"/>
      <dgm:spPr/>
    </dgm:pt>
    <dgm:pt modelId="{26A25C4D-78D2-416C-A739-4EEF1C902251}" type="pres">
      <dgm:prSet presAssocID="{908835FB-E87F-4813-A11D-20D40AC81632}" presName="spaceBetweenRectangles" presStyleCnt="0"/>
      <dgm:spPr/>
    </dgm:pt>
    <dgm:pt modelId="{DE891613-6E3F-4A7D-8C02-9F293F91DCCB}" type="pres">
      <dgm:prSet presAssocID="{5C359F09-ACAC-409E-AE51-126EA3B4DFC8}" presName="composite" presStyleCnt="0"/>
      <dgm:spPr/>
    </dgm:pt>
    <dgm:pt modelId="{5821B96F-C68F-4BAD-9B7E-3657AAE0290E}" type="pres">
      <dgm:prSet presAssocID="{5C359F09-ACAC-409E-AE51-126EA3B4DFC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53CF2A9-9B5D-41FB-A762-BA0CA5313701}" type="pres">
      <dgm:prSet presAssocID="{5C359F09-ACAC-409E-AE51-126EA3B4DF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117E703-EB19-4E73-91BE-25503A83B535}" type="pres">
      <dgm:prSet presAssocID="{5C359F09-ACAC-409E-AE51-126EA3B4DFC8}" presName="BalanceSpacing" presStyleCnt="0"/>
      <dgm:spPr/>
    </dgm:pt>
    <dgm:pt modelId="{B04735B2-3EC7-4AC2-8008-628A32F7CA0C}" type="pres">
      <dgm:prSet presAssocID="{5C359F09-ACAC-409E-AE51-126EA3B4DFC8}" presName="BalanceSpacing1" presStyleCnt="0"/>
      <dgm:spPr/>
    </dgm:pt>
    <dgm:pt modelId="{E569103E-181E-42A2-826B-92BF648F3706}" type="pres">
      <dgm:prSet presAssocID="{32160C52-F689-4C3D-AED8-D79A748A2521}" presName="Accent1Text" presStyleLbl="node1" presStyleIdx="3" presStyleCnt="6"/>
      <dgm:spPr>
        <a:xfrm rot="5400000">
          <a:off x="4752372" y="1827474"/>
          <a:ext cx="1997068" cy="1737449"/>
        </a:xfrm>
        <a:prstGeom prst="hexagon">
          <a:avLst>
            <a:gd name="adj" fmla="val 25000"/>
            <a:gd name="vf" fmla="val 115470"/>
          </a:avLst>
        </a:prstGeom>
      </dgm:spPr>
    </dgm:pt>
    <dgm:pt modelId="{9FA1FEA5-38F5-4664-84AA-18DFF1A445CD}" type="pres">
      <dgm:prSet presAssocID="{32160C52-F689-4C3D-AED8-D79A748A2521}" presName="spaceBetweenRectangles" presStyleCnt="0"/>
      <dgm:spPr/>
    </dgm:pt>
    <dgm:pt modelId="{F8D5381D-C950-444A-BE49-FD23B942DC5A}" type="pres">
      <dgm:prSet presAssocID="{4F291AD9-9046-4EDA-B01B-2495A0D4D5A4}" presName="composite" presStyleCnt="0"/>
      <dgm:spPr/>
    </dgm:pt>
    <dgm:pt modelId="{3DB9E1DE-EBE1-4DEA-B0E9-8081BFD347B3}" type="pres">
      <dgm:prSet presAssocID="{4F291AD9-9046-4EDA-B01B-2495A0D4D5A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85BA9F6-F45E-4C68-B197-0A655C46B99C}" type="pres">
      <dgm:prSet presAssocID="{4F291AD9-9046-4EDA-B01B-2495A0D4D5A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FDEC9CE-4040-4945-AB66-BAC1BADEE52C}" type="pres">
      <dgm:prSet presAssocID="{4F291AD9-9046-4EDA-B01B-2495A0D4D5A4}" presName="BalanceSpacing" presStyleCnt="0"/>
      <dgm:spPr/>
    </dgm:pt>
    <dgm:pt modelId="{57438D08-A316-4EF5-B0BB-A7F2EA85111B}" type="pres">
      <dgm:prSet presAssocID="{4F291AD9-9046-4EDA-B01B-2495A0D4D5A4}" presName="BalanceSpacing1" presStyleCnt="0"/>
      <dgm:spPr/>
    </dgm:pt>
    <dgm:pt modelId="{F5BCD572-ED22-4CD2-B05D-F83F71228DED}" type="pres">
      <dgm:prSet presAssocID="{D6A111AA-3118-4BD2-A728-0071682277F1}" presName="Accent1Text" presStyleLbl="node1" presStyleIdx="5" presStyleCnt="6"/>
      <dgm:spPr>
        <a:xfrm rot="5400000">
          <a:off x="1941298" y="3522586"/>
          <a:ext cx="1997068" cy="1737449"/>
        </a:xfrm>
        <a:prstGeom prst="hexagon">
          <a:avLst>
            <a:gd name="adj" fmla="val 25000"/>
            <a:gd name="vf" fmla="val 115470"/>
          </a:avLst>
        </a:prstGeom>
      </dgm:spPr>
    </dgm:pt>
  </dgm:ptLst>
  <dgm:cxnLst>
    <dgm:cxn modelId="{18153B05-D28A-4294-BD81-C1B0EFFEE494}" srcId="{B4B45C30-1292-4ED5-ABA1-02BF36359B59}" destId="{5C359F09-ACAC-409E-AE51-126EA3B4DFC8}" srcOrd="1" destOrd="0" parTransId="{86CDED5D-E50D-4947-BEA0-D086374152D0}" sibTransId="{32160C52-F689-4C3D-AED8-D79A748A2521}"/>
    <dgm:cxn modelId="{A28EF509-049C-4166-A2EA-316C92D54AA4}" srcId="{5C359F09-ACAC-409E-AE51-126EA3B4DFC8}" destId="{03D8D880-E6A2-4B6B-AF61-D541844FE6CC}" srcOrd="0" destOrd="0" parTransId="{2F91B33E-C5F6-465F-A5FF-8F6EB78F2246}" sibTransId="{802F8CFF-4474-4668-AA7B-7A4D115072BD}"/>
    <dgm:cxn modelId="{08CA5A1E-089E-4D41-B9CB-5A175838868D}" type="presOf" srcId="{B4B45C30-1292-4ED5-ABA1-02BF36359B59}" destId="{D1723F1A-427E-4FC9-8756-86310D7FB899}" srcOrd="0" destOrd="0" presId="urn:microsoft.com/office/officeart/2008/layout/AlternatingHexagons"/>
    <dgm:cxn modelId="{F8CD2141-9869-4C56-8764-3473CB757AA9}" type="presOf" srcId="{5C359F09-ACAC-409E-AE51-126EA3B4DFC8}" destId="{5821B96F-C68F-4BAD-9B7E-3657AAE0290E}" srcOrd="0" destOrd="0" presId="urn:microsoft.com/office/officeart/2008/layout/AlternatingHexagons"/>
    <dgm:cxn modelId="{D5C18A66-2859-47F6-AEB8-411325C0A685}" type="presOf" srcId="{D6A111AA-3118-4BD2-A728-0071682277F1}" destId="{F5BCD572-ED22-4CD2-B05D-F83F71228DED}" srcOrd="0" destOrd="0" presId="urn:microsoft.com/office/officeart/2008/layout/AlternatingHexagons"/>
    <dgm:cxn modelId="{87FBF56B-49DE-45D3-9ACE-873B584D6FE8}" type="presOf" srcId="{03D8D880-E6A2-4B6B-AF61-D541844FE6CC}" destId="{053CF2A9-9B5D-41FB-A762-BA0CA5313701}" srcOrd="0" destOrd="0" presId="urn:microsoft.com/office/officeart/2008/layout/AlternatingHexagons"/>
    <dgm:cxn modelId="{9FE68E55-D3EB-43D7-AD57-5B35FD7E0899}" type="presOf" srcId="{5C2493D8-53C1-4D67-942F-F7FBA4896095}" destId="{4E0E0025-AC5F-4E73-A90E-7926F597A26B}" srcOrd="0" destOrd="0" presId="urn:microsoft.com/office/officeart/2008/layout/AlternatingHexagons"/>
    <dgm:cxn modelId="{5F3ABA8B-60A1-4D82-B8AB-34A6C230D3AE}" srcId="{B4B45C30-1292-4ED5-ABA1-02BF36359B59}" destId="{4F291AD9-9046-4EDA-B01B-2495A0D4D5A4}" srcOrd="2" destOrd="0" parTransId="{EDA421D6-2C11-4ADC-A016-1BD64506FE31}" sibTransId="{D6A111AA-3118-4BD2-A728-0071682277F1}"/>
    <dgm:cxn modelId="{6FFD43AD-140A-418F-854F-3BDD74A79416}" type="presOf" srcId="{ABE41657-941C-4E2D-AF00-16B7F46B2E57}" destId="{C3A4ABA9-0875-4CD3-A80A-4A53AEA6FF13}" srcOrd="0" destOrd="0" presId="urn:microsoft.com/office/officeart/2008/layout/AlternatingHexagons"/>
    <dgm:cxn modelId="{E37FB4BD-92C3-4B62-BC6A-D9121DA68665}" srcId="{ABE41657-941C-4E2D-AF00-16B7F46B2E57}" destId="{5C2493D8-53C1-4D67-942F-F7FBA4896095}" srcOrd="0" destOrd="0" parTransId="{1A3EE0EF-F264-4F3D-9445-ADD599927F36}" sibTransId="{00463A73-1C44-428E-8EC2-D34CBCC7183E}"/>
    <dgm:cxn modelId="{21DCC4C5-2583-4976-A683-E78D3E3F597C}" type="presOf" srcId="{4F291AD9-9046-4EDA-B01B-2495A0D4D5A4}" destId="{3DB9E1DE-EBE1-4DEA-B0E9-8081BFD347B3}" srcOrd="0" destOrd="0" presId="urn:microsoft.com/office/officeart/2008/layout/AlternatingHexagons"/>
    <dgm:cxn modelId="{14EDA4E5-7CF7-4267-88B0-3E1A10E8F941}" srcId="{4F291AD9-9046-4EDA-B01B-2495A0D4D5A4}" destId="{7445BAFA-1CE1-4D89-9F08-8D76DEFB063D}" srcOrd="0" destOrd="0" parTransId="{382D347D-F9C6-4950-9F0C-A978F74613D8}" sibTransId="{ED60D4EE-08D3-4F6E-BC8F-C9EED0A80B1B}"/>
    <dgm:cxn modelId="{CFED43E8-FF15-4130-A361-EF91C58F8258}" type="presOf" srcId="{908835FB-E87F-4813-A11D-20D40AC81632}" destId="{9ED2C986-F911-4A91-9EA2-7D37B563C99D}" srcOrd="0" destOrd="0" presId="urn:microsoft.com/office/officeart/2008/layout/AlternatingHexagons"/>
    <dgm:cxn modelId="{E7A462EF-E773-4EDC-84B2-84506AC0DEE1}" type="presOf" srcId="{7445BAFA-1CE1-4D89-9F08-8D76DEFB063D}" destId="{085BA9F6-F45E-4C68-B197-0A655C46B99C}" srcOrd="0" destOrd="0" presId="urn:microsoft.com/office/officeart/2008/layout/AlternatingHexagons"/>
    <dgm:cxn modelId="{4EF808F4-6145-429C-9250-4658D40F0A1D}" type="presOf" srcId="{32160C52-F689-4C3D-AED8-D79A748A2521}" destId="{E569103E-181E-42A2-826B-92BF648F3706}" srcOrd="0" destOrd="0" presId="urn:microsoft.com/office/officeart/2008/layout/AlternatingHexagons"/>
    <dgm:cxn modelId="{53B1E9F7-ED0D-49EB-A749-368A440409AD}" srcId="{B4B45C30-1292-4ED5-ABA1-02BF36359B59}" destId="{ABE41657-941C-4E2D-AF00-16B7F46B2E57}" srcOrd="0" destOrd="0" parTransId="{30BC38F2-E0D7-43DB-B66A-3102E282F4AD}" sibTransId="{908835FB-E87F-4813-A11D-20D40AC81632}"/>
    <dgm:cxn modelId="{C49710C6-D0C6-404A-9799-3E81A1EB6090}" type="presParOf" srcId="{D1723F1A-427E-4FC9-8756-86310D7FB899}" destId="{3BE9CC12-A126-45B6-8AAD-0BD0A258DA62}" srcOrd="0" destOrd="0" presId="urn:microsoft.com/office/officeart/2008/layout/AlternatingHexagons"/>
    <dgm:cxn modelId="{ADD6BC69-3A50-4131-8851-60E0945220DD}" type="presParOf" srcId="{3BE9CC12-A126-45B6-8AAD-0BD0A258DA62}" destId="{C3A4ABA9-0875-4CD3-A80A-4A53AEA6FF13}" srcOrd="0" destOrd="0" presId="urn:microsoft.com/office/officeart/2008/layout/AlternatingHexagons"/>
    <dgm:cxn modelId="{069F940B-F9BB-499D-B9EF-B60DAC858C7A}" type="presParOf" srcId="{3BE9CC12-A126-45B6-8AAD-0BD0A258DA62}" destId="{4E0E0025-AC5F-4E73-A90E-7926F597A26B}" srcOrd="1" destOrd="0" presId="urn:microsoft.com/office/officeart/2008/layout/AlternatingHexagons"/>
    <dgm:cxn modelId="{2A19C66C-516D-4A5F-92E9-F1D65BE0E991}" type="presParOf" srcId="{3BE9CC12-A126-45B6-8AAD-0BD0A258DA62}" destId="{A2FC48CE-4DEA-4F0A-8E52-0052F7275EDB}" srcOrd="2" destOrd="0" presId="urn:microsoft.com/office/officeart/2008/layout/AlternatingHexagons"/>
    <dgm:cxn modelId="{CFF124F7-A9F8-4D2A-89C1-A9287AFBC725}" type="presParOf" srcId="{3BE9CC12-A126-45B6-8AAD-0BD0A258DA62}" destId="{CA8BED24-1719-46A1-8DBF-13B3D8B653E7}" srcOrd="3" destOrd="0" presId="urn:microsoft.com/office/officeart/2008/layout/AlternatingHexagons"/>
    <dgm:cxn modelId="{4FF8127A-B434-41CD-BCCE-416CE67CB836}" type="presParOf" srcId="{3BE9CC12-A126-45B6-8AAD-0BD0A258DA62}" destId="{9ED2C986-F911-4A91-9EA2-7D37B563C99D}" srcOrd="4" destOrd="0" presId="urn:microsoft.com/office/officeart/2008/layout/AlternatingHexagons"/>
    <dgm:cxn modelId="{EA221CCB-2402-43E0-BE59-7A0732F61FA8}" type="presParOf" srcId="{D1723F1A-427E-4FC9-8756-86310D7FB899}" destId="{26A25C4D-78D2-416C-A739-4EEF1C902251}" srcOrd="1" destOrd="0" presId="urn:microsoft.com/office/officeart/2008/layout/AlternatingHexagons"/>
    <dgm:cxn modelId="{74B6D142-310F-4803-B4BD-E4629EC3DF39}" type="presParOf" srcId="{D1723F1A-427E-4FC9-8756-86310D7FB899}" destId="{DE891613-6E3F-4A7D-8C02-9F293F91DCCB}" srcOrd="2" destOrd="0" presId="urn:microsoft.com/office/officeart/2008/layout/AlternatingHexagons"/>
    <dgm:cxn modelId="{2FB66FAE-0C06-48A4-8B95-8849AF12FF1F}" type="presParOf" srcId="{DE891613-6E3F-4A7D-8C02-9F293F91DCCB}" destId="{5821B96F-C68F-4BAD-9B7E-3657AAE0290E}" srcOrd="0" destOrd="0" presId="urn:microsoft.com/office/officeart/2008/layout/AlternatingHexagons"/>
    <dgm:cxn modelId="{712B868F-CAEF-498C-B5C6-F8A1F41CB52B}" type="presParOf" srcId="{DE891613-6E3F-4A7D-8C02-9F293F91DCCB}" destId="{053CF2A9-9B5D-41FB-A762-BA0CA5313701}" srcOrd="1" destOrd="0" presId="urn:microsoft.com/office/officeart/2008/layout/AlternatingHexagons"/>
    <dgm:cxn modelId="{D4D1AFCA-2099-4D6D-9DE4-CF4D055E9C79}" type="presParOf" srcId="{DE891613-6E3F-4A7D-8C02-9F293F91DCCB}" destId="{2117E703-EB19-4E73-91BE-25503A83B535}" srcOrd="2" destOrd="0" presId="urn:microsoft.com/office/officeart/2008/layout/AlternatingHexagons"/>
    <dgm:cxn modelId="{5D41BF54-CB19-408C-B36D-520C214B8673}" type="presParOf" srcId="{DE891613-6E3F-4A7D-8C02-9F293F91DCCB}" destId="{B04735B2-3EC7-4AC2-8008-628A32F7CA0C}" srcOrd="3" destOrd="0" presId="urn:microsoft.com/office/officeart/2008/layout/AlternatingHexagons"/>
    <dgm:cxn modelId="{6F7F7013-02F4-494C-8FC9-CAF30EBEB97C}" type="presParOf" srcId="{DE891613-6E3F-4A7D-8C02-9F293F91DCCB}" destId="{E569103E-181E-42A2-826B-92BF648F3706}" srcOrd="4" destOrd="0" presId="urn:microsoft.com/office/officeart/2008/layout/AlternatingHexagons"/>
    <dgm:cxn modelId="{D203DE8D-C025-461E-93F5-C0D142167864}" type="presParOf" srcId="{D1723F1A-427E-4FC9-8756-86310D7FB899}" destId="{9FA1FEA5-38F5-4664-84AA-18DFF1A445CD}" srcOrd="3" destOrd="0" presId="urn:microsoft.com/office/officeart/2008/layout/AlternatingHexagons"/>
    <dgm:cxn modelId="{F7AC59B8-18D1-4B8B-B2DD-04C807978AB1}" type="presParOf" srcId="{D1723F1A-427E-4FC9-8756-86310D7FB899}" destId="{F8D5381D-C950-444A-BE49-FD23B942DC5A}" srcOrd="4" destOrd="0" presId="urn:microsoft.com/office/officeart/2008/layout/AlternatingHexagons"/>
    <dgm:cxn modelId="{5ED11A0A-918D-4314-9EA8-750AB9300497}" type="presParOf" srcId="{F8D5381D-C950-444A-BE49-FD23B942DC5A}" destId="{3DB9E1DE-EBE1-4DEA-B0E9-8081BFD347B3}" srcOrd="0" destOrd="0" presId="urn:microsoft.com/office/officeart/2008/layout/AlternatingHexagons"/>
    <dgm:cxn modelId="{50A4AE0B-D676-4038-920E-EB0C0926C29D}" type="presParOf" srcId="{F8D5381D-C950-444A-BE49-FD23B942DC5A}" destId="{085BA9F6-F45E-4C68-B197-0A655C46B99C}" srcOrd="1" destOrd="0" presId="urn:microsoft.com/office/officeart/2008/layout/AlternatingHexagons"/>
    <dgm:cxn modelId="{233FBAE8-9D51-4335-A31E-E1C3F5E36515}" type="presParOf" srcId="{F8D5381D-C950-444A-BE49-FD23B942DC5A}" destId="{3FDEC9CE-4040-4945-AB66-BAC1BADEE52C}" srcOrd="2" destOrd="0" presId="urn:microsoft.com/office/officeart/2008/layout/AlternatingHexagons"/>
    <dgm:cxn modelId="{5B82D708-2221-47DD-A44E-1CBF9D6FA123}" type="presParOf" srcId="{F8D5381D-C950-444A-BE49-FD23B942DC5A}" destId="{57438D08-A316-4EF5-B0BB-A7F2EA85111B}" srcOrd="3" destOrd="0" presId="urn:microsoft.com/office/officeart/2008/layout/AlternatingHexagons"/>
    <dgm:cxn modelId="{CDA78B64-A715-4C72-A10C-995F1C1FE2BA}" type="presParOf" srcId="{F8D5381D-C950-444A-BE49-FD23B942DC5A}" destId="{F5BCD572-ED22-4CD2-B05D-F83F71228DE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F4B02E-9C7B-4490-B45E-6E6514A4D3D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</dgm:pt>
    <dgm:pt modelId="{3BE3DAA3-9D72-4CEE-8F64-141B633D33D1}">
      <dgm:prSet phldrT="[Texte]" custT="1"/>
      <dgm:spPr>
        <a:solidFill>
          <a:srgbClr val="1FB1F3"/>
        </a:solidFill>
      </dgm:spPr>
      <dgm:t>
        <a:bodyPr/>
        <a:lstStyle/>
        <a:p>
          <a:pPr algn="just"/>
          <a:r>
            <a:rPr lang="fr-FR" sz="2000" b="1">
              <a:solidFill>
                <a:schemeClr val="tx1"/>
              </a:solidFill>
            </a:rPr>
            <a:t>Pourquoi ?</a:t>
          </a:r>
          <a:endParaRPr lang="fr-FR" sz="2000"/>
        </a:p>
        <a:p>
          <a:pPr algn="just"/>
          <a:r>
            <a:rPr lang="fr-FR" sz="1600">
              <a:solidFill>
                <a:schemeClr val="tx1"/>
              </a:solidFill>
            </a:rPr>
            <a:t>- L’interconnaissance favorise </a:t>
          </a:r>
          <a:r>
            <a:rPr lang="fr-FR" sz="1600" b="1">
              <a:solidFill>
                <a:schemeClr val="tx1"/>
              </a:solidFill>
            </a:rPr>
            <a:t>la fluidité des (ré)orientations des publics </a:t>
          </a:r>
          <a:r>
            <a:rPr lang="fr-FR" sz="1600">
              <a:solidFill>
                <a:schemeClr val="tx1"/>
              </a:solidFill>
            </a:rPr>
            <a:t>et limite le nombre de portes à franchir</a:t>
          </a:r>
        </a:p>
        <a:p>
          <a:pPr algn="just"/>
          <a:r>
            <a:rPr lang="fr-FR" sz="1600">
              <a:solidFill>
                <a:schemeClr val="tx1"/>
              </a:solidFill>
            </a:rPr>
            <a:t>- L’interconnaissance permet </a:t>
          </a:r>
          <a:r>
            <a:rPr lang="fr-FR" sz="1600" b="1">
              <a:solidFill>
                <a:schemeClr val="tx1"/>
              </a:solidFill>
            </a:rPr>
            <a:t>la délivrance d’un premier niveau d’information </a:t>
          </a:r>
          <a:r>
            <a:rPr lang="fr-FR" sz="1600">
              <a:solidFill>
                <a:schemeClr val="tx1"/>
              </a:solidFill>
            </a:rPr>
            <a:t>et d’orientation quel que soit le public rencontré </a:t>
          </a:r>
        </a:p>
        <a:p>
          <a:pPr algn="just"/>
          <a:r>
            <a:rPr lang="fr-FR" sz="1600">
              <a:solidFill>
                <a:schemeClr val="tx1"/>
              </a:solidFill>
            </a:rPr>
            <a:t>- Le SPRO reste encore un concept flou</a:t>
          </a:r>
        </a:p>
      </dgm:t>
    </dgm:pt>
    <dgm:pt modelId="{1DA55BAA-E193-40EF-96AC-11D9F6139B59}" type="parTrans" cxnId="{E5AEBDD0-95EA-4840-AE11-12141EF73AEF}">
      <dgm:prSet/>
      <dgm:spPr/>
      <dgm:t>
        <a:bodyPr/>
        <a:lstStyle/>
        <a:p>
          <a:endParaRPr lang="fr-FR"/>
        </a:p>
      </dgm:t>
    </dgm:pt>
    <dgm:pt modelId="{0EE0CBD9-1136-404B-B4C4-807D2A47DA31}" type="sibTrans" cxnId="{E5AEBDD0-95EA-4840-AE11-12141EF73AEF}">
      <dgm:prSet/>
      <dgm:spPr/>
      <dgm:t>
        <a:bodyPr/>
        <a:lstStyle/>
        <a:p>
          <a:endParaRPr lang="fr-FR"/>
        </a:p>
      </dgm:t>
    </dgm:pt>
    <dgm:pt modelId="{97A585CE-DBDE-45C9-ADA1-472CC7959DD9}">
      <dgm:prSet phldrT="[Texte]" custT="1"/>
      <dgm:spPr>
        <a:solidFill>
          <a:srgbClr val="FFC000"/>
        </a:solidFill>
      </dgm:spPr>
      <dgm:t>
        <a:bodyPr/>
        <a:lstStyle/>
        <a:p>
          <a:pPr algn="just"/>
          <a:r>
            <a:rPr lang="fr-FR" sz="2000" b="1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200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2000" b="1">
              <a:solidFill>
                <a:schemeClr val="bg2">
                  <a:lumMod val="25000"/>
                </a:schemeClr>
              </a:solidFill>
            </a:rPr>
            <a:t>?</a:t>
          </a:r>
        </a:p>
        <a:p>
          <a:pPr algn="just"/>
          <a:r>
            <a:rPr lang="fr-FR" sz="1600" b="1">
              <a:solidFill>
                <a:schemeClr val="tx1"/>
              </a:solidFill>
            </a:rPr>
            <a:t> Clarifier l’objet du SPRO </a:t>
          </a:r>
          <a:r>
            <a:rPr lang="fr-FR" sz="1600">
              <a:solidFill>
                <a:schemeClr val="tx1"/>
              </a:solidFill>
            </a:rPr>
            <a:t>: qui est-il? Que fait-il? Quels objectifs poursuit-il? </a:t>
          </a:r>
        </a:p>
        <a:p>
          <a:pPr algn="just"/>
          <a:r>
            <a:rPr lang="fr-FR" sz="1600" b="1">
              <a:solidFill>
                <a:schemeClr val="tx1"/>
              </a:solidFill>
            </a:rPr>
            <a:t> Mettre en place une communication </a:t>
          </a:r>
          <a:r>
            <a:rPr lang="fr-FR" sz="1600">
              <a:solidFill>
                <a:schemeClr val="tx1"/>
              </a:solidFill>
            </a:rPr>
            <a:t>grand public et professionnels adaptés de la marque </a:t>
          </a:r>
        </a:p>
        <a:p>
          <a:pPr algn="just"/>
          <a:r>
            <a:rPr lang="fr-FR" sz="1600" b="1">
              <a:solidFill>
                <a:schemeClr val="tx1"/>
              </a:solidFill>
            </a:rPr>
            <a:t> Donner à voir sa plus-value</a:t>
          </a:r>
        </a:p>
      </dgm:t>
    </dgm:pt>
    <dgm:pt modelId="{56701ACE-1192-4079-BC1F-2EF4B1EC136F}" type="parTrans" cxnId="{F0141117-5B77-4B15-8391-727A212E4448}">
      <dgm:prSet/>
      <dgm:spPr/>
      <dgm:t>
        <a:bodyPr/>
        <a:lstStyle/>
        <a:p>
          <a:endParaRPr lang="fr-FR"/>
        </a:p>
      </dgm:t>
    </dgm:pt>
    <dgm:pt modelId="{8D67D822-9366-4C66-88A4-00CA0217C8D8}" type="sibTrans" cxnId="{F0141117-5B77-4B15-8391-727A212E4448}">
      <dgm:prSet/>
      <dgm:spPr/>
      <dgm:t>
        <a:bodyPr/>
        <a:lstStyle/>
        <a:p>
          <a:endParaRPr lang="fr-FR"/>
        </a:p>
      </dgm:t>
    </dgm:pt>
    <dgm:pt modelId="{3DE1F59D-CFF0-4D33-9687-71CA3C649D22}" type="pres">
      <dgm:prSet presAssocID="{C5F4B02E-9C7B-4490-B45E-6E6514A4D3D2}" presName="linearFlow" presStyleCnt="0">
        <dgm:presLayoutVars>
          <dgm:dir/>
          <dgm:resizeHandles val="exact"/>
        </dgm:presLayoutVars>
      </dgm:prSet>
      <dgm:spPr/>
    </dgm:pt>
    <dgm:pt modelId="{25BBF7B6-B8D4-4BAA-AA4F-4BD773BDF038}" type="pres">
      <dgm:prSet presAssocID="{3BE3DAA3-9D72-4CEE-8F64-141B633D33D1}" presName="comp" presStyleCnt="0"/>
      <dgm:spPr/>
    </dgm:pt>
    <dgm:pt modelId="{925B069E-5F34-4611-BAC6-4C399A64133B}" type="pres">
      <dgm:prSet presAssocID="{3BE3DAA3-9D72-4CEE-8F64-141B633D33D1}" presName="rect2" presStyleLbl="node1" presStyleIdx="0" presStyleCnt="2" custScaleX="101794" custLinFactNeighborX="1909" custLinFactNeighborY="-895">
        <dgm:presLayoutVars>
          <dgm:bulletEnabled val="1"/>
        </dgm:presLayoutVars>
      </dgm:prSet>
      <dgm:spPr/>
    </dgm:pt>
    <dgm:pt modelId="{7DCDC145-7B8F-4727-8A02-D6FDF7809B12}" type="pres">
      <dgm:prSet presAssocID="{3BE3DAA3-9D72-4CEE-8F64-141B633D33D1}" presName="rect1" presStyleLbl="lnNode1" presStyleIdx="0" presStyleCnt="2" custScaleX="77044" custScaleY="73599" custLinFactNeighborX="10072" custLinFactNeighborY="-56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F8AC0D64-3F00-40BA-B399-F21DE38BA650}" type="pres">
      <dgm:prSet presAssocID="{0EE0CBD9-1136-404B-B4C4-807D2A47DA31}" presName="sibTrans" presStyleCnt="0"/>
      <dgm:spPr/>
    </dgm:pt>
    <dgm:pt modelId="{4C764DCD-0F1C-485C-93EA-74AB7D38C0FF}" type="pres">
      <dgm:prSet presAssocID="{97A585CE-DBDE-45C9-ADA1-472CC7959DD9}" presName="comp" presStyleCnt="0"/>
      <dgm:spPr/>
    </dgm:pt>
    <dgm:pt modelId="{10786A46-9815-446A-AAC1-609927AB2E7F}" type="pres">
      <dgm:prSet presAssocID="{97A585CE-DBDE-45C9-ADA1-472CC7959DD9}" presName="rect2" presStyleLbl="node1" presStyleIdx="1" presStyleCnt="2" custLinFactNeighborX="49204" custLinFactNeighborY="232">
        <dgm:presLayoutVars>
          <dgm:bulletEnabled val="1"/>
        </dgm:presLayoutVars>
      </dgm:prSet>
      <dgm:spPr/>
    </dgm:pt>
    <dgm:pt modelId="{29A08C07-BCE2-4F77-9E29-79BE5301FD79}" type="pres">
      <dgm:prSet presAssocID="{97A585CE-DBDE-45C9-ADA1-472CC7959DD9}" presName="rect1" presStyleLbl="lnNode1" presStyleIdx="1" presStyleCnt="2" custLinFactX="-100000" custLinFactNeighborX="-133333" custLinFactNeighborY="533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0141117-5B77-4B15-8391-727A212E4448}" srcId="{C5F4B02E-9C7B-4490-B45E-6E6514A4D3D2}" destId="{97A585CE-DBDE-45C9-ADA1-472CC7959DD9}" srcOrd="1" destOrd="0" parTransId="{56701ACE-1192-4079-BC1F-2EF4B1EC136F}" sibTransId="{8D67D822-9366-4C66-88A4-00CA0217C8D8}"/>
    <dgm:cxn modelId="{0F18289B-4A13-4923-8A0E-4A091D8CF990}" type="presOf" srcId="{97A585CE-DBDE-45C9-ADA1-472CC7959DD9}" destId="{10786A46-9815-446A-AAC1-609927AB2E7F}" srcOrd="0" destOrd="0" presId="urn:microsoft.com/office/officeart/2008/layout/AlternatingPictureBlocks"/>
    <dgm:cxn modelId="{282FA6C0-310B-48AA-841E-D26D75B62DE6}" type="presOf" srcId="{3BE3DAA3-9D72-4CEE-8F64-141B633D33D1}" destId="{925B069E-5F34-4611-BAC6-4C399A64133B}" srcOrd="0" destOrd="0" presId="urn:microsoft.com/office/officeart/2008/layout/AlternatingPictureBlocks"/>
    <dgm:cxn modelId="{E5AEBDD0-95EA-4840-AE11-12141EF73AEF}" srcId="{C5F4B02E-9C7B-4490-B45E-6E6514A4D3D2}" destId="{3BE3DAA3-9D72-4CEE-8F64-141B633D33D1}" srcOrd="0" destOrd="0" parTransId="{1DA55BAA-E193-40EF-96AC-11D9F6139B59}" sibTransId="{0EE0CBD9-1136-404B-B4C4-807D2A47DA31}"/>
    <dgm:cxn modelId="{004536FC-A49D-40BD-8DAB-8FD15034594A}" type="presOf" srcId="{C5F4B02E-9C7B-4490-B45E-6E6514A4D3D2}" destId="{3DE1F59D-CFF0-4D33-9687-71CA3C649D22}" srcOrd="0" destOrd="0" presId="urn:microsoft.com/office/officeart/2008/layout/AlternatingPictureBlocks"/>
    <dgm:cxn modelId="{2ACF9725-FDE1-41F2-B235-2600389B3630}" type="presParOf" srcId="{3DE1F59D-CFF0-4D33-9687-71CA3C649D22}" destId="{25BBF7B6-B8D4-4BAA-AA4F-4BD773BDF038}" srcOrd="0" destOrd="0" presId="urn:microsoft.com/office/officeart/2008/layout/AlternatingPictureBlocks"/>
    <dgm:cxn modelId="{FAA9D658-CA46-4146-8D9C-A8E85B7BFF6B}" type="presParOf" srcId="{25BBF7B6-B8D4-4BAA-AA4F-4BD773BDF038}" destId="{925B069E-5F34-4611-BAC6-4C399A64133B}" srcOrd="0" destOrd="0" presId="urn:microsoft.com/office/officeart/2008/layout/AlternatingPictureBlocks"/>
    <dgm:cxn modelId="{6C9115AE-9B1B-40D1-A5A2-6D60FB23D370}" type="presParOf" srcId="{25BBF7B6-B8D4-4BAA-AA4F-4BD773BDF038}" destId="{7DCDC145-7B8F-4727-8A02-D6FDF7809B12}" srcOrd="1" destOrd="0" presId="urn:microsoft.com/office/officeart/2008/layout/AlternatingPictureBlocks"/>
    <dgm:cxn modelId="{7D01E185-ACF8-42A4-8BCD-684DB1D9D9A2}" type="presParOf" srcId="{3DE1F59D-CFF0-4D33-9687-71CA3C649D22}" destId="{F8AC0D64-3F00-40BA-B399-F21DE38BA650}" srcOrd="1" destOrd="0" presId="urn:microsoft.com/office/officeart/2008/layout/AlternatingPictureBlocks"/>
    <dgm:cxn modelId="{CB674492-7D30-4013-AC73-5F76A891A04B}" type="presParOf" srcId="{3DE1F59D-CFF0-4D33-9687-71CA3C649D22}" destId="{4C764DCD-0F1C-485C-93EA-74AB7D38C0FF}" srcOrd="2" destOrd="0" presId="urn:microsoft.com/office/officeart/2008/layout/AlternatingPictureBlocks"/>
    <dgm:cxn modelId="{C22ACD9C-FCBB-45F6-9D5C-631AF84527FD}" type="presParOf" srcId="{4C764DCD-0F1C-485C-93EA-74AB7D38C0FF}" destId="{10786A46-9815-446A-AAC1-609927AB2E7F}" srcOrd="0" destOrd="0" presId="urn:microsoft.com/office/officeart/2008/layout/AlternatingPictureBlocks"/>
    <dgm:cxn modelId="{84692E7D-45E8-4D70-AE93-A1B7E5AE1725}" type="presParOf" srcId="{4C764DCD-0F1C-485C-93EA-74AB7D38C0FF}" destId="{29A08C07-BCE2-4F77-9E29-79BE5301FD7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F4B02E-9C7B-4490-B45E-6E6514A4D3D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</dgm:pt>
    <dgm:pt modelId="{3BE3DAA3-9D72-4CEE-8F64-141B633D33D1}">
      <dgm:prSet phldrT="[Texte]" custT="1"/>
      <dgm:spPr>
        <a:solidFill>
          <a:srgbClr val="1FB1F3"/>
        </a:solidFill>
      </dgm:spPr>
      <dgm:t>
        <a:bodyPr/>
        <a:lstStyle/>
        <a:p>
          <a:pPr algn="just"/>
          <a:r>
            <a:rPr lang="fr-FR" sz="2400" b="1">
              <a:solidFill>
                <a:schemeClr val="tx1"/>
              </a:solidFill>
            </a:rPr>
            <a:t>Pourquoi ?</a:t>
          </a:r>
        </a:p>
        <a:p>
          <a:pPr algn="just"/>
          <a:r>
            <a:rPr lang="fr-FR" sz="1800">
              <a:solidFill>
                <a:schemeClr val="tx1"/>
              </a:solidFill>
            </a:rPr>
            <a:t>- Les partenaires actuels constituent un premier cercle solide</a:t>
          </a:r>
        </a:p>
        <a:p>
          <a:pPr algn="just"/>
          <a:r>
            <a:rPr lang="fr-FR" sz="1800">
              <a:solidFill>
                <a:schemeClr val="tx1"/>
              </a:solidFill>
            </a:rPr>
            <a:t>- Des partenaires moins impliqués ou absents</a:t>
          </a:r>
        </a:p>
        <a:p>
          <a:pPr algn="just"/>
          <a:r>
            <a:rPr lang="fr-FR" sz="1800">
              <a:solidFill>
                <a:schemeClr val="tx1"/>
              </a:solidFill>
            </a:rPr>
            <a:t>- D’autres partenaires non signataires à ce jour sont demandeurs </a:t>
          </a:r>
        </a:p>
      </dgm:t>
    </dgm:pt>
    <dgm:pt modelId="{1DA55BAA-E193-40EF-96AC-11D9F6139B59}" type="parTrans" cxnId="{E5AEBDD0-95EA-4840-AE11-12141EF73AEF}">
      <dgm:prSet/>
      <dgm:spPr/>
      <dgm:t>
        <a:bodyPr/>
        <a:lstStyle/>
        <a:p>
          <a:endParaRPr lang="fr-FR"/>
        </a:p>
      </dgm:t>
    </dgm:pt>
    <dgm:pt modelId="{0EE0CBD9-1136-404B-B4C4-807D2A47DA31}" type="sibTrans" cxnId="{E5AEBDD0-95EA-4840-AE11-12141EF73AEF}">
      <dgm:prSet/>
      <dgm:spPr/>
      <dgm:t>
        <a:bodyPr/>
        <a:lstStyle/>
        <a:p>
          <a:endParaRPr lang="fr-FR"/>
        </a:p>
      </dgm:t>
    </dgm:pt>
    <dgm:pt modelId="{FC122D48-3036-43E9-BE47-21527E935B19}">
      <dgm:prSet phldrT="[Texte]" custT="1"/>
      <dgm:spPr>
        <a:solidFill>
          <a:srgbClr val="FFC000"/>
        </a:solidFill>
      </dgm:spPr>
      <dgm:t>
        <a:bodyPr/>
        <a:lstStyle/>
        <a:p>
          <a:pPr algn="r"/>
          <a:endParaRPr lang="fr-FR" sz="1400">
            <a:solidFill>
              <a:schemeClr val="bg2">
                <a:lumMod val="25000"/>
              </a:schemeClr>
            </a:solidFill>
          </a:endParaRPr>
        </a:p>
        <a:p>
          <a:pPr algn="l"/>
          <a:r>
            <a:rPr lang="fr-FR" sz="2400" b="1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240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2400" b="1">
              <a:solidFill>
                <a:schemeClr val="bg2">
                  <a:lumMod val="25000"/>
                </a:schemeClr>
              </a:solidFill>
            </a:rPr>
            <a:t>?</a:t>
          </a:r>
        </a:p>
        <a:p>
          <a:pPr algn="l"/>
          <a:r>
            <a:rPr lang="fr-FR" sz="1800" b="1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1800" b="1" err="1">
              <a:solidFill>
                <a:schemeClr val="bg2">
                  <a:lumMod val="25000"/>
                </a:schemeClr>
              </a:solidFill>
            </a:rPr>
            <a:t>Ré-interroger</a:t>
          </a:r>
          <a:r>
            <a:rPr lang="fr-FR" sz="1800" b="1">
              <a:solidFill>
                <a:schemeClr val="bg2">
                  <a:lumMod val="25000"/>
                </a:schemeClr>
              </a:solidFill>
            </a:rPr>
            <a:t> l’investissement des partenaires</a:t>
          </a:r>
        </a:p>
        <a:p>
          <a:pPr algn="l"/>
          <a:endParaRPr lang="fr-FR" sz="800">
            <a:solidFill>
              <a:schemeClr val="bg2">
                <a:lumMod val="25000"/>
              </a:schemeClr>
            </a:solidFill>
          </a:endParaRPr>
        </a:p>
        <a:p>
          <a:pPr algn="l"/>
          <a:r>
            <a:rPr lang="fr-FR" sz="1800" b="1">
              <a:solidFill>
                <a:schemeClr val="bg2">
                  <a:lumMod val="25000"/>
                </a:schemeClr>
              </a:solidFill>
            </a:rPr>
            <a:t> Structurer l’entrée de nouveaux partenaires </a:t>
          </a:r>
          <a:r>
            <a:rPr lang="fr-FR" sz="1800">
              <a:solidFill>
                <a:schemeClr val="bg2">
                  <a:lumMod val="25000"/>
                </a:schemeClr>
              </a:solidFill>
            </a:rPr>
            <a:t>(régional, local)</a:t>
          </a:r>
        </a:p>
        <a:p>
          <a:pPr algn="l"/>
          <a:r>
            <a:rPr lang="fr-FR" sz="1800" b="1">
              <a:solidFill>
                <a:schemeClr val="bg2">
                  <a:lumMod val="25000"/>
                </a:schemeClr>
              </a:solidFill>
            </a:rPr>
            <a:t> Rédiger le cahier des charges de l’acte 2 et les conventions  </a:t>
          </a:r>
          <a:r>
            <a:rPr lang="fr-FR" sz="1800">
              <a:solidFill>
                <a:schemeClr val="bg2">
                  <a:lumMod val="25000"/>
                </a:schemeClr>
              </a:solidFill>
            </a:rPr>
            <a:t>du SPRO</a:t>
          </a:r>
        </a:p>
        <a:p>
          <a:pPr algn="l"/>
          <a:endParaRPr lang="fr-FR" sz="1400">
            <a:solidFill>
              <a:schemeClr val="bg2">
                <a:lumMod val="25000"/>
              </a:schemeClr>
            </a:solidFill>
          </a:endParaRPr>
        </a:p>
        <a:p>
          <a:pPr algn="l"/>
          <a:endParaRPr lang="fr-FR" sz="1400">
            <a:solidFill>
              <a:schemeClr val="bg2">
                <a:lumMod val="25000"/>
              </a:schemeClr>
            </a:solidFill>
          </a:endParaRPr>
        </a:p>
      </dgm:t>
    </dgm:pt>
    <dgm:pt modelId="{5EA7E624-0B56-45F4-9A4B-23ADF54B179E}" type="parTrans" cxnId="{7F3CFEF1-CE1B-4D6C-8D9A-34460AA61B01}">
      <dgm:prSet/>
      <dgm:spPr/>
      <dgm:t>
        <a:bodyPr/>
        <a:lstStyle/>
        <a:p>
          <a:endParaRPr lang="fr-FR"/>
        </a:p>
      </dgm:t>
    </dgm:pt>
    <dgm:pt modelId="{C227BCD5-20F0-44D0-84D8-CEA3207C6C34}" type="sibTrans" cxnId="{7F3CFEF1-CE1B-4D6C-8D9A-34460AA61B01}">
      <dgm:prSet/>
      <dgm:spPr/>
      <dgm:t>
        <a:bodyPr/>
        <a:lstStyle/>
        <a:p>
          <a:endParaRPr lang="fr-FR"/>
        </a:p>
      </dgm:t>
    </dgm:pt>
    <dgm:pt modelId="{3DE1F59D-CFF0-4D33-9687-71CA3C649D22}" type="pres">
      <dgm:prSet presAssocID="{C5F4B02E-9C7B-4490-B45E-6E6514A4D3D2}" presName="linearFlow" presStyleCnt="0">
        <dgm:presLayoutVars>
          <dgm:dir/>
          <dgm:resizeHandles val="exact"/>
        </dgm:presLayoutVars>
      </dgm:prSet>
      <dgm:spPr/>
    </dgm:pt>
    <dgm:pt modelId="{25BBF7B6-B8D4-4BAA-AA4F-4BD773BDF038}" type="pres">
      <dgm:prSet presAssocID="{3BE3DAA3-9D72-4CEE-8F64-141B633D33D1}" presName="comp" presStyleCnt="0"/>
      <dgm:spPr/>
    </dgm:pt>
    <dgm:pt modelId="{925B069E-5F34-4611-BAC6-4C399A64133B}" type="pres">
      <dgm:prSet presAssocID="{3BE3DAA3-9D72-4CEE-8F64-141B633D33D1}" presName="rect2" presStyleLbl="node1" presStyleIdx="0" presStyleCnt="2" custLinFactNeighborX="-2978" custLinFactNeighborY="1197">
        <dgm:presLayoutVars>
          <dgm:bulletEnabled val="1"/>
        </dgm:presLayoutVars>
      </dgm:prSet>
      <dgm:spPr/>
    </dgm:pt>
    <dgm:pt modelId="{7DCDC145-7B8F-4727-8A02-D6FDF7809B12}" type="pres">
      <dgm:prSet presAssocID="{3BE3DAA3-9D72-4CEE-8F64-141B633D33D1}" presName="rect1" presStyleLbl="lnNode1" presStyleIdx="0" presStyleCnt="2" custScaleX="83899" custScaleY="914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Point d’interrogation avec un remplissage uni"/>
        </a:ext>
      </dgm:extLst>
    </dgm:pt>
    <dgm:pt modelId="{F8AC0D64-3F00-40BA-B399-F21DE38BA650}" type="pres">
      <dgm:prSet presAssocID="{0EE0CBD9-1136-404B-B4C4-807D2A47DA31}" presName="sibTrans" presStyleCnt="0"/>
      <dgm:spPr/>
    </dgm:pt>
    <dgm:pt modelId="{68BFA8A9-4183-4D71-8F50-8F7965BF609F}" type="pres">
      <dgm:prSet presAssocID="{FC122D48-3036-43E9-BE47-21527E935B19}" presName="comp" presStyleCnt="0"/>
      <dgm:spPr/>
    </dgm:pt>
    <dgm:pt modelId="{6A15BDFB-1F15-4454-A0C8-88E54A31C862}" type="pres">
      <dgm:prSet presAssocID="{FC122D48-3036-43E9-BE47-21527E935B19}" presName="rect2" presStyleLbl="node1" presStyleIdx="1" presStyleCnt="2" custLinFactNeighborX="45990" custLinFactNeighborY="-1477">
        <dgm:presLayoutVars>
          <dgm:bulletEnabled val="1"/>
        </dgm:presLayoutVars>
      </dgm:prSet>
      <dgm:spPr/>
    </dgm:pt>
    <dgm:pt modelId="{8FC3ED44-3519-436B-ADE2-31D5EFA8115A}" type="pres">
      <dgm:prSet presAssocID="{FC122D48-3036-43E9-BE47-21527E935B19}" presName="rect1" presStyleLbl="lnNode1" presStyleIdx="1" presStyleCnt="2" custScaleX="90077" custScaleY="90761" custLinFactX="-100000" custLinFactNeighborX="-133846" custLinFactNeighborY="-28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ille avec un remplissage uni"/>
        </a:ext>
      </dgm:extLst>
    </dgm:pt>
  </dgm:ptLst>
  <dgm:cxnLst>
    <dgm:cxn modelId="{ED3BE705-3975-4029-8C4D-406D0CE12F6E}" type="presOf" srcId="{FC122D48-3036-43E9-BE47-21527E935B19}" destId="{6A15BDFB-1F15-4454-A0C8-88E54A31C862}" srcOrd="0" destOrd="0" presId="urn:microsoft.com/office/officeart/2008/layout/AlternatingPictureBlocks"/>
    <dgm:cxn modelId="{282FA6C0-310B-48AA-841E-D26D75B62DE6}" type="presOf" srcId="{3BE3DAA3-9D72-4CEE-8F64-141B633D33D1}" destId="{925B069E-5F34-4611-BAC6-4C399A64133B}" srcOrd="0" destOrd="0" presId="urn:microsoft.com/office/officeart/2008/layout/AlternatingPictureBlocks"/>
    <dgm:cxn modelId="{E5AEBDD0-95EA-4840-AE11-12141EF73AEF}" srcId="{C5F4B02E-9C7B-4490-B45E-6E6514A4D3D2}" destId="{3BE3DAA3-9D72-4CEE-8F64-141B633D33D1}" srcOrd="0" destOrd="0" parTransId="{1DA55BAA-E193-40EF-96AC-11D9F6139B59}" sibTransId="{0EE0CBD9-1136-404B-B4C4-807D2A47DA31}"/>
    <dgm:cxn modelId="{7F3CFEF1-CE1B-4D6C-8D9A-34460AA61B01}" srcId="{C5F4B02E-9C7B-4490-B45E-6E6514A4D3D2}" destId="{FC122D48-3036-43E9-BE47-21527E935B19}" srcOrd="1" destOrd="0" parTransId="{5EA7E624-0B56-45F4-9A4B-23ADF54B179E}" sibTransId="{C227BCD5-20F0-44D0-84D8-CEA3207C6C34}"/>
    <dgm:cxn modelId="{004536FC-A49D-40BD-8DAB-8FD15034594A}" type="presOf" srcId="{C5F4B02E-9C7B-4490-B45E-6E6514A4D3D2}" destId="{3DE1F59D-CFF0-4D33-9687-71CA3C649D22}" srcOrd="0" destOrd="0" presId="urn:microsoft.com/office/officeart/2008/layout/AlternatingPictureBlocks"/>
    <dgm:cxn modelId="{2ACF9725-FDE1-41F2-B235-2600389B3630}" type="presParOf" srcId="{3DE1F59D-CFF0-4D33-9687-71CA3C649D22}" destId="{25BBF7B6-B8D4-4BAA-AA4F-4BD773BDF038}" srcOrd="0" destOrd="0" presId="urn:microsoft.com/office/officeart/2008/layout/AlternatingPictureBlocks"/>
    <dgm:cxn modelId="{FAA9D658-CA46-4146-8D9C-A8E85B7BFF6B}" type="presParOf" srcId="{25BBF7B6-B8D4-4BAA-AA4F-4BD773BDF038}" destId="{925B069E-5F34-4611-BAC6-4C399A64133B}" srcOrd="0" destOrd="0" presId="urn:microsoft.com/office/officeart/2008/layout/AlternatingPictureBlocks"/>
    <dgm:cxn modelId="{6C9115AE-9B1B-40D1-A5A2-6D60FB23D370}" type="presParOf" srcId="{25BBF7B6-B8D4-4BAA-AA4F-4BD773BDF038}" destId="{7DCDC145-7B8F-4727-8A02-D6FDF7809B12}" srcOrd="1" destOrd="0" presId="urn:microsoft.com/office/officeart/2008/layout/AlternatingPictureBlocks"/>
    <dgm:cxn modelId="{7D01E185-ACF8-42A4-8BCD-684DB1D9D9A2}" type="presParOf" srcId="{3DE1F59D-CFF0-4D33-9687-71CA3C649D22}" destId="{F8AC0D64-3F00-40BA-B399-F21DE38BA650}" srcOrd="1" destOrd="0" presId="urn:microsoft.com/office/officeart/2008/layout/AlternatingPictureBlocks"/>
    <dgm:cxn modelId="{A0CD699B-4248-4483-9798-3CB6215C3CC8}" type="presParOf" srcId="{3DE1F59D-CFF0-4D33-9687-71CA3C649D22}" destId="{68BFA8A9-4183-4D71-8F50-8F7965BF609F}" srcOrd="2" destOrd="0" presId="urn:microsoft.com/office/officeart/2008/layout/AlternatingPictureBlocks"/>
    <dgm:cxn modelId="{3C6B4F42-73BA-4B73-9051-B6D03100B0FA}" type="presParOf" srcId="{68BFA8A9-4183-4D71-8F50-8F7965BF609F}" destId="{6A15BDFB-1F15-4454-A0C8-88E54A31C862}" srcOrd="0" destOrd="0" presId="urn:microsoft.com/office/officeart/2008/layout/AlternatingPictureBlocks"/>
    <dgm:cxn modelId="{9174AD74-3A86-4A34-9BF4-6CBDF1FD6619}" type="presParOf" srcId="{68BFA8A9-4183-4D71-8F50-8F7965BF609F}" destId="{8FC3ED44-3519-436B-ADE2-31D5EFA8115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F4B02E-9C7B-4490-B45E-6E6514A4D3D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</dgm:pt>
    <dgm:pt modelId="{3BE3DAA3-9D72-4CEE-8F64-141B633D33D1}">
      <dgm:prSet phldrT="[Texte]" custT="1"/>
      <dgm:spPr>
        <a:solidFill>
          <a:srgbClr val="1FB1F3"/>
        </a:solidFill>
      </dgm:spPr>
      <dgm:t>
        <a:bodyPr/>
        <a:lstStyle/>
        <a:p>
          <a:pPr algn="just"/>
          <a:endParaRPr lang="fr-FR" sz="1600"/>
        </a:p>
        <a:p>
          <a:pPr algn="just"/>
          <a:r>
            <a:rPr lang="fr-FR" sz="2400" b="1">
              <a:solidFill>
                <a:schemeClr val="tx1"/>
              </a:solidFill>
            </a:rPr>
            <a:t>Pourquoi ?</a:t>
          </a:r>
        </a:p>
        <a:p>
          <a:pPr algn="just"/>
          <a:r>
            <a:rPr lang="fr-FR" sz="1600">
              <a:solidFill>
                <a:schemeClr val="tx1"/>
              </a:solidFill>
            </a:rPr>
            <a:t>- L’information et l’accompagnement des parcours doivent se réinventer face à des publics qui ont évolué</a:t>
          </a:r>
        </a:p>
      </dgm:t>
    </dgm:pt>
    <dgm:pt modelId="{1DA55BAA-E193-40EF-96AC-11D9F6139B59}" type="parTrans" cxnId="{E5AEBDD0-95EA-4840-AE11-12141EF73AEF}">
      <dgm:prSet/>
      <dgm:spPr/>
      <dgm:t>
        <a:bodyPr/>
        <a:lstStyle/>
        <a:p>
          <a:endParaRPr lang="fr-FR"/>
        </a:p>
      </dgm:t>
    </dgm:pt>
    <dgm:pt modelId="{0EE0CBD9-1136-404B-B4C4-807D2A47DA31}" type="sibTrans" cxnId="{E5AEBDD0-95EA-4840-AE11-12141EF73AEF}">
      <dgm:prSet/>
      <dgm:spPr/>
      <dgm:t>
        <a:bodyPr/>
        <a:lstStyle/>
        <a:p>
          <a:endParaRPr lang="fr-FR"/>
        </a:p>
      </dgm:t>
    </dgm:pt>
    <dgm:pt modelId="{97A585CE-DBDE-45C9-ADA1-472CC7959DD9}">
      <dgm:prSet phldrT="[Texte]" custT="1"/>
      <dgm:spPr>
        <a:solidFill>
          <a:srgbClr val="FFC000"/>
        </a:solidFill>
      </dgm:spPr>
      <dgm:t>
        <a:bodyPr/>
        <a:lstStyle/>
        <a:p>
          <a:pPr algn="just"/>
          <a:r>
            <a:rPr lang="fr-FR" sz="1500" b="1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15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1500" b="1" kern="1200" dirty="0">
              <a:solidFill>
                <a:schemeClr val="bg2">
                  <a:lumMod val="25000"/>
                </a:schemeClr>
              </a:solidFill>
            </a:rPr>
            <a:t>?</a:t>
          </a:r>
          <a:endParaRPr lang="fr-FR" sz="1500" kern="1200" dirty="0">
            <a:solidFill>
              <a:schemeClr val="tx1"/>
            </a:solidFill>
          </a:endParaRPr>
        </a:p>
        <a:p>
          <a:pPr algn="just"/>
          <a:r>
            <a:rPr lang="fr-FR" sz="1500" b="1" kern="1200" dirty="0">
              <a:solidFill>
                <a:schemeClr val="tx1"/>
              </a:solidFill>
            </a:rPr>
            <a:t>Soutenir des projets innovants </a:t>
          </a:r>
          <a:r>
            <a:rPr lang="fr-FR" sz="1500" kern="1200" dirty="0">
              <a:solidFill>
                <a:schemeClr val="tx1"/>
              </a:solidFill>
            </a:rPr>
            <a:t>et les rendre lisibles (ex : hackathon, Day Tripper, Déployez votre carrière…)</a:t>
          </a:r>
        </a:p>
        <a:p>
          <a:pPr algn="just"/>
          <a:r>
            <a:rPr lang="fr-FR" sz="1500" b="1" kern="1200" dirty="0">
              <a:solidFill>
                <a:schemeClr val="tx1"/>
              </a:solidFill>
            </a:rPr>
            <a:t>Renforcer la notoriété des outils d’information de la Région </a:t>
          </a:r>
          <a:r>
            <a:rPr lang="fr-FR" sz="1200" b="0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(</a:t>
          </a:r>
          <a:r>
            <a:rPr lang="fr-FR" sz="1200" b="0" kern="1200" dirty="0">
              <a:solidFill>
                <a:schemeClr val="tx1"/>
              </a:solidFill>
            </a:rPr>
            <a:t>site </a:t>
          </a:r>
          <a:r>
            <a:rPr lang="fr-FR" sz="1200" b="0" kern="1200" dirty="0" err="1">
              <a:solidFill>
                <a:schemeClr val="tx1"/>
              </a:solidFill>
            </a:rPr>
            <a:t>orientationcentrevaldeloire</a:t>
          </a:r>
          <a:r>
            <a:rPr lang="fr-FR" sz="1200" b="0" kern="1200" dirty="0">
              <a:solidFill>
                <a:schemeClr val="tx1"/>
              </a:solidFill>
            </a:rPr>
            <a:t>, </a:t>
          </a:r>
          <a:r>
            <a:rPr lang="fr-FR" sz="1200" b="0" kern="1200" dirty="0" err="1">
              <a:solidFill>
                <a:schemeClr val="tx1"/>
              </a:solidFill>
            </a:rPr>
            <a:t>Cléor</a:t>
          </a:r>
          <a:r>
            <a:rPr lang="fr-FR" sz="1200" b="0" kern="1200" dirty="0">
              <a:solidFill>
                <a:schemeClr val="tx1"/>
              </a:solidFill>
            </a:rPr>
            <a:t>…) </a:t>
          </a:r>
          <a:r>
            <a:rPr lang="fr-FR" sz="1500" b="1" kern="1200" dirty="0">
              <a:solidFill>
                <a:schemeClr val="tx1"/>
              </a:solidFill>
            </a:rPr>
            <a:t>et des partenaires </a:t>
          </a:r>
          <a:r>
            <a:rPr lang="fr-FR" sz="1500" kern="1200" dirty="0">
              <a:solidFill>
                <a:schemeClr val="tx1"/>
              </a:solidFill>
            </a:rPr>
            <a:t>pour une meilleure lisibilité (les différents outils utiles sur les sites comme Pole emploi…)</a:t>
          </a:r>
        </a:p>
        <a:p>
          <a:pPr algn="just"/>
          <a:r>
            <a:rPr lang="fr-FR" sz="1500" b="1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Renforcer l’appropriation du CEP </a:t>
          </a:r>
          <a:r>
            <a:rPr lang="fr-FR" sz="1200" b="0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(VAE…)</a:t>
          </a:r>
        </a:p>
        <a:p>
          <a:pPr algn="just"/>
          <a:endParaRPr lang="fr-FR" sz="1500" kern="1200" dirty="0">
            <a:solidFill>
              <a:schemeClr val="tx1"/>
            </a:solidFill>
          </a:endParaRPr>
        </a:p>
      </dgm:t>
    </dgm:pt>
    <dgm:pt modelId="{8D67D822-9366-4C66-88A4-00CA0217C8D8}" type="sibTrans" cxnId="{F0141117-5B77-4B15-8391-727A212E4448}">
      <dgm:prSet/>
      <dgm:spPr/>
      <dgm:t>
        <a:bodyPr/>
        <a:lstStyle/>
        <a:p>
          <a:endParaRPr lang="fr-FR"/>
        </a:p>
      </dgm:t>
    </dgm:pt>
    <dgm:pt modelId="{56701ACE-1192-4079-BC1F-2EF4B1EC136F}" type="parTrans" cxnId="{F0141117-5B77-4B15-8391-727A212E4448}">
      <dgm:prSet/>
      <dgm:spPr/>
      <dgm:t>
        <a:bodyPr/>
        <a:lstStyle/>
        <a:p>
          <a:endParaRPr lang="fr-FR"/>
        </a:p>
      </dgm:t>
    </dgm:pt>
    <dgm:pt modelId="{3DE1F59D-CFF0-4D33-9687-71CA3C649D22}" type="pres">
      <dgm:prSet presAssocID="{C5F4B02E-9C7B-4490-B45E-6E6514A4D3D2}" presName="linearFlow" presStyleCnt="0">
        <dgm:presLayoutVars>
          <dgm:dir/>
          <dgm:resizeHandles val="exact"/>
        </dgm:presLayoutVars>
      </dgm:prSet>
      <dgm:spPr/>
    </dgm:pt>
    <dgm:pt modelId="{25BBF7B6-B8D4-4BAA-AA4F-4BD773BDF038}" type="pres">
      <dgm:prSet presAssocID="{3BE3DAA3-9D72-4CEE-8F64-141B633D33D1}" presName="comp" presStyleCnt="0"/>
      <dgm:spPr/>
    </dgm:pt>
    <dgm:pt modelId="{925B069E-5F34-4611-BAC6-4C399A64133B}" type="pres">
      <dgm:prSet presAssocID="{3BE3DAA3-9D72-4CEE-8F64-141B633D33D1}" presName="rect2" presStyleLbl="node1" presStyleIdx="0" presStyleCnt="2" custScaleY="75983">
        <dgm:presLayoutVars>
          <dgm:bulletEnabled val="1"/>
        </dgm:presLayoutVars>
      </dgm:prSet>
      <dgm:spPr/>
    </dgm:pt>
    <dgm:pt modelId="{7DCDC145-7B8F-4727-8A02-D6FDF7809B12}" type="pres">
      <dgm:prSet presAssocID="{3BE3DAA3-9D72-4CEE-8F64-141B633D33D1}" presName="rect1" presStyleLbl="ln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F8AC0D64-3F00-40BA-B399-F21DE38BA650}" type="pres">
      <dgm:prSet presAssocID="{0EE0CBD9-1136-404B-B4C4-807D2A47DA31}" presName="sibTrans" presStyleCnt="0"/>
      <dgm:spPr/>
    </dgm:pt>
    <dgm:pt modelId="{4C764DCD-0F1C-485C-93EA-74AB7D38C0FF}" type="pres">
      <dgm:prSet presAssocID="{97A585CE-DBDE-45C9-ADA1-472CC7959DD9}" presName="comp" presStyleCnt="0"/>
      <dgm:spPr/>
    </dgm:pt>
    <dgm:pt modelId="{10786A46-9815-446A-AAC1-609927AB2E7F}" type="pres">
      <dgm:prSet presAssocID="{97A585CE-DBDE-45C9-ADA1-472CC7959DD9}" presName="rect2" presStyleLbl="node1" presStyleIdx="1" presStyleCnt="2" custScaleY="137364" custLinFactNeighborX="50092" custLinFactNeighborY="393">
        <dgm:presLayoutVars>
          <dgm:bulletEnabled val="1"/>
        </dgm:presLayoutVars>
      </dgm:prSet>
      <dgm:spPr/>
    </dgm:pt>
    <dgm:pt modelId="{29A08C07-BCE2-4F77-9E29-79BE5301FD79}" type="pres">
      <dgm:prSet presAssocID="{97A585CE-DBDE-45C9-ADA1-472CC7959DD9}" presName="rect1" presStyleLbl="lnNode1" presStyleIdx="1" presStyleCnt="2" custLinFactX="-100000" custLinFactNeighborX="-132089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0141117-5B77-4B15-8391-727A212E4448}" srcId="{C5F4B02E-9C7B-4490-B45E-6E6514A4D3D2}" destId="{97A585CE-DBDE-45C9-ADA1-472CC7959DD9}" srcOrd="1" destOrd="0" parTransId="{56701ACE-1192-4079-BC1F-2EF4B1EC136F}" sibTransId="{8D67D822-9366-4C66-88A4-00CA0217C8D8}"/>
    <dgm:cxn modelId="{0F18289B-4A13-4923-8A0E-4A091D8CF990}" type="presOf" srcId="{97A585CE-DBDE-45C9-ADA1-472CC7959DD9}" destId="{10786A46-9815-446A-AAC1-609927AB2E7F}" srcOrd="0" destOrd="0" presId="urn:microsoft.com/office/officeart/2008/layout/AlternatingPictureBlocks"/>
    <dgm:cxn modelId="{282FA6C0-310B-48AA-841E-D26D75B62DE6}" type="presOf" srcId="{3BE3DAA3-9D72-4CEE-8F64-141B633D33D1}" destId="{925B069E-5F34-4611-BAC6-4C399A64133B}" srcOrd="0" destOrd="0" presId="urn:microsoft.com/office/officeart/2008/layout/AlternatingPictureBlocks"/>
    <dgm:cxn modelId="{E5AEBDD0-95EA-4840-AE11-12141EF73AEF}" srcId="{C5F4B02E-9C7B-4490-B45E-6E6514A4D3D2}" destId="{3BE3DAA3-9D72-4CEE-8F64-141B633D33D1}" srcOrd="0" destOrd="0" parTransId="{1DA55BAA-E193-40EF-96AC-11D9F6139B59}" sibTransId="{0EE0CBD9-1136-404B-B4C4-807D2A47DA31}"/>
    <dgm:cxn modelId="{004536FC-A49D-40BD-8DAB-8FD15034594A}" type="presOf" srcId="{C5F4B02E-9C7B-4490-B45E-6E6514A4D3D2}" destId="{3DE1F59D-CFF0-4D33-9687-71CA3C649D22}" srcOrd="0" destOrd="0" presId="urn:microsoft.com/office/officeart/2008/layout/AlternatingPictureBlocks"/>
    <dgm:cxn modelId="{2ACF9725-FDE1-41F2-B235-2600389B3630}" type="presParOf" srcId="{3DE1F59D-CFF0-4D33-9687-71CA3C649D22}" destId="{25BBF7B6-B8D4-4BAA-AA4F-4BD773BDF038}" srcOrd="0" destOrd="0" presId="urn:microsoft.com/office/officeart/2008/layout/AlternatingPictureBlocks"/>
    <dgm:cxn modelId="{FAA9D658-CA46-4146-8D9C-A8E85B7BFF6B}" type="presParOf" srcId="{25BBF7B6-B8D4-4BAA-AA4F-4BD773BDF038}" destId="{925B069E-5F34-4611-BAC6-4C399A64133B}" srcOrd="0" destOrd="0" presId="urn:microsoft.com/office/officeart/2008/layout/AlternatingPictureBlocks"/>
    <dgm:cxn modelId="{6C9115AE-9B1B-40D1-A5A2-6D60FB23D370}" type="presParOf" srcId="{25BBF7B6-B8D4-4BAA-AA4F-4BD773BDF038}" destId="{7DCDC145-7B8F-4727-8A02-D6FDF7809B12}" srcOrd="1" destOrd="0" presId="urn:microsoft.com/office/officeart/2008/layout/AlternatingPictureBlocks"/>
    <dgm:cxn modelId="{7D01E185-ACF8-42A4-8BCD-684DB1D9D9A2}" type="presParOf" srcId="{3DE1F59D-CFF0-4D33-9687-71CA3C649D22}" destId="{F8AC0D64-3F00-40BA-B399-F21DE38BA650}" srcOrd="1" destOrd="0" presId="urn:microsoft.com/office/officeart/2008/layout/AlternatingPictureBlocks"/>
    <dgm:cxn modelId="{CB674492-7D30-4013-AC73-5F76A891A04B}" type="presParOf" srcId="{3DE1F59D-CFF0-4D33-9687-71CA3C649D22}" destId="{4C764DCD-0F1C-485C-93EA-74AB7D38C0FF}" srcOrd="2" destOrd="0" presId="urn:microsoft.com/office/officeart/2008/layout/AlternatingPictureBlocks"/>
    <dgm:cxn modelId="{C22ACD9C-FCBB-45F6-9D5C-631AF84527FD}" type="presParOf" srcId="{4C764DCD-0F1C-485C-93EA-74AB7D38C0FF}" destId="{10786A46-9815-446A-AAC1-609927AB2E7F}" srcOrd="0" destOrd="0" presId="urn:microsoft.com/office/officeart/2008/layout/AlternatingPictureBlocks"/>
    <dgm:cxn modelId="{84692E7D-45E8-4D70-AE93-A1B7E5AE1725}" type="presParOf" srcId="{4C764DCD-0F1C-485C-93EA-74AB7D38C0FF}" destId="{29A08C07-BCE2-4F77-9E29-79BE5301FD7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AA679-3111-4694-9F99-F791DA7AF2F7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0D9F5FD1-0388-4127-AD65-92F543382D40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De nombreux outils numériques utiles à la mise en œuvre du SPRO</a:t>
          </a:r>
        </a:p>
      </dgm:t>
    </dgm:pt>
    <dgm:pt modelId="{6D3EA5A8-1883-4F20-9C58-92B12675ED9E}" type="parTrans" cxnId="{2C39F2D5-558B-40C5-AEC5-45F9491485FE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9178E613-F56D-4E74-8093-02DA0168C834}" type="sibTrans" cxnId="{2C39F2D5-558B-40C5-AEC5-45F9491485FE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D97AC4DD-4063-420F-891B-EB2246726950}">
      <dgm:prSet phldrT="[Texte]"/>
      <dgm:spPr>
        <a:solidFill>
          <a:schemeClr val="accent5">
            <a:lumMod val="40000"/>
            <a:lumOff val="60000"/>
            <a:alpha val="84286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Le rôle du GIP Alfa-Centre dans la connaissance des territoires par les professionnels et la capitalisation des ressources</a:t>
          </a:r>
        </a:p>
      </dgm:t>
    </dgm:pt>
    <dgm:pt modelId="{534583E2-C060-48C8-B42E-C22D036D474D}" type="parTrans" cxnId="{4BBB8915-5A36-4E1E-A083-55AFAFED9558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19487B4E-54D9-471E-A1E7-1CC9B4229DD1}" type="sibTrans" cxnId="{4BBB8915-5A36-4E1E-A083-55AFAFED9558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B7E0E8A9-C6FB-4134-BA91-3DC14FE5D993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Des actions structurées autour de projets territoriaux, portés par les SPRO locaux</a:t>
          </a:r>
        </a:p>
      </dgm:t>
    </dgm:pt>
    <dgm:pt modelId="{F6BB7E3A-C5A5-4157-B2C5-F403D63430BD}" type="parTrans" cxnId="{B547CB68-A57C-47C1-BBFF-30DC7F8796E5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CD539A9D-FC08-41D4-9006-E047C359F375}" type="sibTrans" cxnId="{B547CB68-A57C-47C1-BBFF-30DC7F8796E5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C263CE38-7C07-4D31-B753-2439697020C0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Une mise en œuvre (fortement) impactée par le contexte de crise sanitaire</a:t>
          </a:r>
        </a:p>
      </dgm:t>
    </dgm:pt>
    <dgm:pt modelId="{07A9526F-84CB-400D-B040-94643F53D915}" type="parTrans" cxnId="{7B979D0B-67C1-4A9D-A32C-D6F526CD72C4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E67857D2-9598-4F48-85D6-712C64CC4583}" type="sibTrans" cxnId="{7B979D0B-67C1-4A9D-A32C-D6F526CD72C4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79783D25-02E1-4754-B563-74794338B54B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La professionnalisation des acteurs du réseau </a:t>
          </a:r>
        </a:p>
      </dgm:t>
    </dgm:pt>
    <dgm:pt modelId="{FFC31B8D-5453-42F3-B9C5-566B1A8880C1}" type="parTrans" cxnId="{D9C585C4-4774-4DDF-BCFD-6BC0ADE1DCDC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E7D85958-8AEF-4A0A-ADA4-FC2DC7DDBF52}" type="sibTrans" cxnId="{D9C585C4-4774-4DDF-BCFD-6BC0ADE1DCDC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6A563967-B9DD-4C0A-9C1B-625E3759AD5F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Les ressources mobilisées pour la professionnalisation des acteurs de l’orientation</a:t>
          </a:r>
        </a:p>
      </dgm:t>
    </dgm:pt>
    <dgm:pt modelId="{F711BF46-45F5-4FA3-9CB3-99F13B802CFB}" type="parTrans" cxnId="{66BD8DA2-29CE-49ED-BFF5-149875F4580E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FEC601A5-4098-45CC-9D93-B31124DA9E38}" type="sibTrans" cxnId="{66BD8DA2-29CE-49ED-BFF5-149875F4580E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0F575D1C-510F-471E-962B-5BD2458F7248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L’animation régionale et son impact sur la mise en œuvre du SPRO</a:t>
          </a:r>
        </a:p>
      </dgm:t>
    </dgm:pt>
    <dgm:pt modelId="{BCF87438-4B9F-455C-884F-CFFF38889BAC}" type="parTrans" cxnId="{E52BFA38-9714-47DA-B653-E184687EB0FA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210EAC9C-4656-45FD-AEDA-5560BE224B65}" type="sibTrans" cxnId="{E52BFA38-9714-47DA-B653-E184687EB0FA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8335A3C1-9BBB-4C2E-A8EA-5BEE7C041A49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Le rôle essentiel de la coordination locale</a:t>
          </a:r>
        </a:p>
      </dgm:t>
    </dgm:pt>
    <dgm:pt modelId="{84F93FB3-9B12-45FE-9DF2-5C2A1C79C187}" type="parTrans" cxnId="{77D74345-CB46-4471-9E28-560B0785C728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1243FCD0-499D-4182-95D2-43BC06D906B3}" type="sibTrans" cxnId="{77D74345-CB46-4471-9E28-560B0785C728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BB815DCF-336D-4CFB-BCEE-600C5254B068}" type="pres">
      <dgm:prSet presAssocID="{128AA679-3111-4694-9F99-F791DA7AF2F7}" presName="diagram" presStyleCnt="0">
        <dgm:presLayoutVars>
          <dgm:dir/>
          <dgm:resizeHandles val="exact"/>
        </dgm:presLayoutVars>
      </dgm:prSet>
      <dgm:spPr/>
    </dgm:pt>
    <dgm:pt modelId="{037B56A6-0DA8-4012-8DD2-74211F14849A}" type="pres">
      <dgm:prSet presAssocID="{0D9F5FD1-0388-4127-AD65-92F543382D40}" presName="node" presStyleLbl="node1" presStyleIdx="0" presStyleCnt="8" custLinFactNeighborX="6278">
        <dgm:presLayoutVars>
          <dgm:bulletEnabled val="1"/>
        </dgm:presLayoutVars>
      </dgm:prSet>
      <dgm:spPr/>
    </dgm:pt>
    <dgm:pt modelId="{C2DF932F-4BB6-4AAA-8BB4-8FC4D436C05A}" type="pres">
      <dgm:prSet presAssocID="{9178E613-F56D-4E74-8093-02DA0168C834}" presName="sibTrans" presStyleCnt="0"/>
      <dgm:spPr/>
    </dgm:pt>
    <dgm:pt modelId="{C1A37C2A-9D91-4298-9071-786FCB833238}" type="pres">
      <dgm:prSet presAssocID="{D97AC4DD-4063-420F-891B-EB2246726950}" presName="node" presStyleLbl="node1" presStyleIdx="1" presStyleCnt="8">
        <dgm:presLayoutVars>
          <dgm:bulletEnabled val="1"/>
        </dgm:presLayoutVars>
      </dgm:prSet>
      <dgm:spPr/>
    </dgm:pt>
    <dgm:pt modelId="{3B740526-71E6-41D2-800E-5B0117546B07}" type="pres">
      <dgm:prSet presAssocID="{19487B4E-54D9-471E-A1E7-1CC9B4229DD1}" presName="sibTrans" presStyleCnt="0"/>
      <dgm:spPr/>
    </dgm:pt>
    <dgm:pt modelId="{148DC672-5CE0-4836-85DF-BA4E28F5F367}" type="pres">
      <dgm:prSet presAssocID="{B7E0E8A9-C6FB-4134-BA91-3DC14FE5D993}" presName="node" presStyleLbl="node1" presStyleIdx="2" presStyleCnt="8" custLinFactNeighborX="6278">
        <dgm:presLayoutVars>
          <dgm:bulletEnabled val="1"/>
        </dgm:presLayoutVars>
      </dgm:prSet>
      <dgm:spPr/>
    </dgm:pt>
    <dgm:pt modelId="{5091F881-5CA7-4813-9A32-334D456FD4EF}" type="pres">
      <dgm:prSet presAssocID="{CD539A9D-FC08-41D4-9006-E047C359F375}" presName="sibTrans" presStyleCnt="0"/>
      <dgm:spPr/>
    </dgm:pt>
    <dgm:pt modelId="{AC869956-B96B-4160-A82D-BBC8220FA469}" type="pres">
      <dgm:prSet presAssocID="{C263CE38-7C07-4D31-B753-2439697020C0}" presName="node" presStyleLbl="node1" presStyleIdx="3" presStyleCnt="8" custLinFactNeighborX="6278">
        <dgm:presLayoutVars>
          <dgm:bulletEnabled val="1"/>
        </dgm:presLayoutVars>
      </dgm:prSet>
      <dgm:spPr/>
    </dgm:pt>
    <dgm:pt modelId="{7A51BEE9-5A34-4193-8139-704CA59C2948}" type="pres">
      <dgm:prSet presAssocID="{E67857D2-9598-4F48-85D6-712C64CC4583}" presName="sibTrans" presStyleCnt="0"/>
      <dgm:spPr/>
    </dgm:pt>
    <dgm:pt modelId="{97959226-B4AE-450E-A02F-99920551BCED}" type="pres">
      <dgm:prSet presAssocID="{79783D25-02E1-4754-B563-74794338B54B}" presName="node" presStyleLbl="node1" presStyleIdx="4" presStyleCnt="8" custLinFactNeighborX="6278">
        <dgm:presLayoutVars>
          <dgm:bulletEnabled val="1"/>
        </dgm:presLayoutVars>
      </dgm:prSet>
      <dgm:spPr/>
    </dgm:pt>
    <dgm:pt modelId="{688CCF1A-0BED-4116-A028-FCAD169AA853}" type="pres">
      <dgm:prSet presAssocID="{E7D85958-8AEF-4A0A-ADA4-FC2DC7DDBF52}" presName="sibTrans" presStyleCnt="0"/>
      <dgm:spPr/>
    </dgm:pt>
    <dgm:pt modelId="{188B5874-0164-4D33-8940-A86FE7080E0A}" type="pres">
      <dgm:prSet presAssocID="{6A563967-B9DD-4C0A-9C1B-625E3759AD5F}" presName="node" presStyleLbl="node1" presStyleIdx="5" presStyleCnt="8">
        <dgm:presLayoutVars>
          <dgm:bulletEnabled val="1"/>
        </dgm:presLayoutVars>
      </dgm:prSet>
      <dgm:spPr/>
    </dgm:pt>
    <dgm:pt modelId="{C4CE2BDF-B97A-4B9B-8F90-AE891CACEEDC}" type="pres">
      <dgm:prSet presAssocID="{FEC601A5-4098-45CC-9D93-B31124DA9E38}" presName="sibTrans" presStyleCnt="0"/>
      <dgm:spPr/>
    </dgm:pt>
    <dgm:pt modelId="{43B675A4-5DC4-4080-88E7-998D125634B6}" type="pres">
      <dgm:prSet presAssocID="{0F575D1C-510F-471E-962B-5BD2458F7248}" presName="node" presStyleLbl="node1" presStyleIdx="6" presStyleCnt="8">
        <dgm:presLayoutVars>
          <dgm:bulletEnabled val="1"/>
        </dgm:presLayoutVars>
      </dgm:prSet>
      <dgm:spPr/>
    </dgm:pt>
    <dgm:pt modelId="{2B55F38C-C217-48BB-A383-2B0E3B19D314}" type="pres">
      <dgm:prSet presAssocID="{210EAC9C-4656-45FD-AEDA-5560BE224B65}" presName="sibTrans" presStyleCnt="0"/>
      <dgm:spPr/>
    </dgm:pt>
    <dgm:pt modelId="{3E4A4D36-09B5-488D-AA54-1704E7C258F4}" type="pres">
      <dgm:prSet presAssocID="{8335A3C1-9BBB-4C2E-A8EA-5BEE7C041A49}" presName="node" presStyleLbl="node1" presStyleIdx="7" presStyleCnt="8">
        <dgm:presLayoutVars>
          <dgm:bulletEnabled val="1"/>
        </dgm:presLayoutVars>
      </dgm:prSet>
      <dgm:spPr/>
    </dgm:pt>
  </dgm:ptLst>
  <dgm:cxnLst>
    <dgm:cxn modelId="{7B979D0B-67C1-4A9D-A32C-D6F526CD72C4}" srcId="{128AA679-3111-4694-9F99-F791DA7AF2F7}" destId="{C263CE38-7C07-4D31-B753-2439697020C0}" srcOrd="3" destOrd="0" parTransId="{07A9526F-84CB-400D-B040-94643F53D915}" sibTransId="{E67857D2-9598-4F48-85D6-712C64CC4583}"/>
    <dgm:cxn modelId="{4BBB8915-5A36-4E1E-A083-55AFAFED9558}" srcId="{128AA679-3111-4694-9F99-F791DA7AF2F7}" destId="{D97AC4DD-4063-420F-891B-EB2246726950}" srcOrd="1" destOrd="0" parTransId="{534583E2-C060-48C8-B42E-C22D036D474D}" sibTransId="{19487B4E-54D9-471E-A1E7-1CC9B4229DD1}"/>
    <dgm:cxn modelId="{C1673020-C5BB-46A1-A82F-906911E5F816}" type="presOf" srcId="{79783D25-02E1-4754-B563-74794338B54B}" destId="{97959226-B4AE-450E-A02F-99920551BCED}" srcOrd="0" destOrd="0" presId="urn:microsoft.com/office/officeart/2005/8/layout/default"/>
    <dgm:cxn modelId="{CDC29428-A766-40F2-8D96-277598A1F5FD}" type="presOf" srcId="{6A563967-B9DD-4C0A-9C1B-625E3759AD5F}" destId="{188B5874-0164-4D33-8940-A86FE7080E0A}" srcOrd="0" destOrd="0" presId="urn:microsoft.com/office/officeart/2005/8/layout/default"/>
    <dgm:cxn modelId="{E52BFA38-9714-47DA-B653-E184687EB0FA}" srcId="{128AA679-3111-4694-9F99-F791DA7AF2F7}" destId="{0F575D1C-510F-471E-962B-5BD2458F7248}" srcOrd="6" destOrd="0" parTransId="{BCF87438-4B9F-455C-884F-CFFF38889BAC}" sibTransId="{210EAC9C-4656-45FD-AEDA-5560BE224B65}"/>
    <dgm:cxn modelId="{7C211B60-EB2F-447B-BC9C-2AB1E49AD7E9}" type="presOf" srcId="{0D9F5FD1-0388-4127-AD65-92F543382D40}" destId="{037B56A6-0DA8-4012-8DD2-74211F14849A}" srcOrd="0" destOrd="0" presId="urn:microsoft.com/office/officeart/2005/8/layout/default"/>
    <dgm:cxn modelId="{77D74345-CB46-4471-9E28-560B0785C728}" srcId="{128AA679-3111-4694-9F99-F791DA7AF2F7}" destId="{8335A3C1-9BBB-4C2E-A8EA-5BEE7C041A49}" srcOrd="7" destOrd="0" parTransId="{84F93FB3-9B12-45FE-9DF2-5C2A1C79C187}" sibTransId="{1243FCD0-499D-4182-95D2-43BC06D906B3}"/>
    <dgm:cxn modelId="{A8711966-BEDF-41CA-ABA3-905CD549C9A0}" type="presOf" srcId="{B7E0E8A9-C6FB-4134-BA91-3DC14FE5D993}" destId="{148DC672-5CE0-4836-85DF-BA4E28F5F367}" srcOrd="0" destOrd="0" presId="urn:microsoft.com/office/officeart/2005/8/layout/default"/>
    <dgm:cxn modelId="{B547CB68-A57C-47C1-BBFF-30DC7F8796E5}" srcId="{128AA679-3111-4694-9F99-F791DA7AF2F7}" destId="{B7E0E8A9-C6FB-4134-BA91-3DC14FE5D993}" srcOrd="2" destOrd="0" parTransId="{F6BB7E3A-C5A5-4157-B2C5-F403D63430BD}" sibTransId="{CD539A9D-FC08-41D4-9006-E047C359F375}"/>
    <dgm:cxn modelId="{14C4266E-812D-48B1-B3E2-9FEB95438866}" type="presOf" srcId="{D97AC4DD-4063-420F-891B-EB2246726950}" destId="{C1A37C2A-9D91-4298-9071-786FCB833238}" srcOrd="0" destOrd="0" presId="urn:microsoft.com/office/officeart/2005/8/layout/default"/>
    <dgm:cxn modelId="{9B410C72-E6CA-4BEE-96CE-25A954EF3EF6}" type="presOf" srcId="{C263CE38-7C07-4D31-B753-2439697020C0}" destId="{AC869956-B96B-4160-A82D-BBC8220FA469}" srcOrd="0" destOrd="0" presId="urn:microsoft.com/office/officeart/2005/8/layout/default"/>
    <dgm:cxn modelId="{BEF5C87D-1728-400B-9D06-144E696BC135}" type="presOf" srcId="{0F575D1C-510F-471E-962B-5BD2458F7248}" destId="{43B675A4-5DC4-4080-88E7-998D125634B6}" srcOrd="0" destOrd="0" presId="urn:microsoft.com/office/officeart/2005/8/layout/default"/>
    <dgm:cxn modelId="{66BD8DA2-29CE-49ED-BFF5-149875F4580E}" srcId="{128AA679-3111-4694-9F99-F791DA7AF2F7}" destId="{6A563967-B9DD-4C0A-9C1B-625E3759AD5F}" srcOrd="5" destOrd="0" parTransId="{F711BF46-45F5-4FA3-9CB3-99F13B802CFB}" sibTransId="{FEC601A5-4098-45CC-9D93-B31124DA9E38}"/>
    <dgm:cxn modelId="{F9367CB3-9A09-405C-B58D-C17744D64CE7}" type="presOf" srcId="{128AA679-3111-4694-9F99-F791DA7AF2F7}" destId="{BB815DCF-336D-4CFB-BCEE-600C5254B068}" srcOrd="0" destOrd="0" presId="urn:microsoft.com/office/officeart/2005/8/layout/default"/>
    <dgm:cxn modelId="{D2CBE1C2-0C80-4852-B871-6FC5EC75BC27}" type="presOf" srcId="{8335A3C1-9BBB-4C2E-A8EA-5BEE7C041A49}" destId="{3E4A4D36-09B5-488D-AA54-1704E7C258F4}" srcOrd="0" destOrd="0" presId="urn:microsoft.com/office/officeart/2005/8/layout/default"/>
    <dgm:cxn modelId="{D9C585C4-4774-4DDF-BCFD-6BC0ADE1DCDC}" srcId="{128AA679-3111-4694-9F99-F791DA7AF2F7}" destId="{79783D25-02E1-4754-B563-74794338B54B}" srcOrd="4" destOrd="0" parTransId="{FFC31B8D-5453-42F3-B9C5-566B1A8880C1}" sibTransId="{E7D85958-8AEF-4A0A-ADA4-FC2DC7DDBF52}"/>
    <dgm:cxn modelId="{2C39F2D5-558B-40C5-AEC5-45F9491485FE}" srcId="{128AA679-3111-4694-9F99-F791DA7AF2F7}" destId="{0D9F5FD1-0388-4127-AD65-92F543382D40}" srcOrd="0" destOrd="0" parTransId="{6D3EA5A8-1883-4F20-9C58-92B12675ED9E}" sibTransId="{9178E613-F56D-4E74-8093-02DA0168C834}"/>
    <dgm:cxn modelId="{303D6C85-E6BF-4AD4-86B2-77CC8102B8F0}" type="presParOf" srcId="{BB815DCF-336D-4CFB-BCEE-600C5254B068}" destId="{037B56A6-0DA8-4012-8DD2-74211F14849A}" srcOrd="0" destOrd="0" presId="urn:microsoft.com/office/officeart/2005/8/layout/default"/>
    <dgm:cxn modelId="{D9A95064-D238-4DD8-9F99-050E8767EBEF}" type="presParOf" srcId="{BB815DCF-336D-4CFB-BCEE-600C5254B068}" destId="{C2DF932F-4BB6-4AAA-8BB4-8FC4D436C05A}" srcOrd="1" destOrd="0" presId="urn:microsoft.com/office/officeart/2005/8/layout/default"/>
    <dgm:cxn modelId="{BB894BEC-066F-485C-8D2B-48C5FBBD9650}" type="presParOf" srcId="{BB815DCF-336D-4CFB-BCEE-600C5254B068}" destId="{C1A37C2A-9D91-4298-9071-786FCB833238}" srcOrd="2" destOrd="0" presId="urn:microsoft.com/office/officeart/2005/8/layout/default"/>
    <dgm:cxn modelId="{A8C49982-D0FB-40BF-984A-2EF1AAF602BC}" type="presParOf" srcId="{BB815DCF-336D-4CFB-BCEE-600C5254B068}" destId="{3B740526-71E6-41D2-800E-5B0117546B07}" srcOrd="3" destOrd="0" presId="urn:microsoft.com/office/officeart/2005/8/layout/default"/>
    <dgm:cxn modelId="{AE76D386-3C74-4B44-9871-9935F7B97F22}" type="presParOf" srcId="{BB815DCF-336D-4CFB-BCEE-600C5254B068}" destId="{148DC672-5CE0-4836-85DF-BA4E28F5F367}" srcOrd="4" destOrd="0" presId="urn:microsoft.com/office/officeart/2005/8/layout/default"/>
    <dgm:cxn modelId="{B88CC856-5CB9-4E95-9438-E45637DB99A1}" type="presParOf" srcId="{BB815DCF-336D-4CFB-BCEE-600C5254B068}" destId="{5091F881-5CA7-4813-9A32-334D456FD4EF}" srcOrd="5" destOrd="0" presId="urn:microsoft.com/office/officeart/2005/8/layout/default"/>
    <dgm:cxn modelId="{08F09D4E-2956-43A7-BEF6-5D9661DAF457}" type="presParOf" srcId="{BB815DCF-336D-4CFB-BCEE-600C5254B068}" destId="{AC869956-B96B-4160-A82D-BBC8220FA469}" srcOrd="6" destOrd="0" presId="urn:microsoft.com/office/officeart/2005/8/layout/default"/>
    <dgm:cxn modelId="{1F05780B-7A0B-4C0C-8B5B-99DAB6126F96}" type="presParOf" srcId="{BB815DCF-336D-4CFB-BCEE-600C5254B068}" destId="{7A51BEE9-5A34-4193-8139-704CA59C2948}" srcOrd="7" destOrd="0" presId="urn:microsoft.com/office/officeart/2005/8/layout/default"/>
    <dgm:cxn modelId="{373C0DE0-A84C-4414-B485-D7EB941A3267}" type="presParOf" srcId="{BB815DCF-336D-4CFB-BCEE-600C5254B068}" destId="{97959226-B4AE-450E-A02F-99920551BCED}" srcOrd="8" destOrd="0" presId="urn:microsoft.com/office/officeart/2005/8/layout/default"/>
    <dgm:cxn modelId="{54791EC2-9DB4-4540-95B2-9ED1AD731030}" type="presParOf" srcId="{BB815DCF-336D-4CFB-BCEE-600C5254B068}" destId="{688CCF1A-0BED-4116-A028-FCAD169AA853}" srcOrd="9" destOrd="0" presId="urn:microsoft.com/office/officeart/2005/8/layout/default"/>
    <dgm:cxn modelId="{4D428078-D3FE-4B4D-BFC4-9F4C98CDF78C}" type="presParOf" srcId="{BB815DCF-336D-4CFB-BCEE-600C5254B068}" destId="{188B5874-0164-4D33-8940-A86FE7080E0A}" srcOrd="10" destOrd="0" presId="urn:microsoft.com/office/officeart/2005/8/layout/default"/>
    <dgm:cxn modelId="{6E7D685E-2588-4969-9D61-7D5595223B57}" type="presParOf" srcId="{BB815DCF-336D-4CFB-BCEE-600C5254B068}" destId="{C4CE2BDF-B97A-4B9B-8F90-AE891CACEEDC}" srcOrd="11" destOrd="0" presId="urn:microsoft.com/office/officeart/2005/8/layout/default"/>
    <dgm:cxn modelId="{557DDFE7-136C-461E-8966-496D206398CF}" type="presParOf" srcId="{BB815DCF-336D-4CFB-BCEE-600C5254B068}" destId="{43B675A4-5DC4-4080-88E7-998D125634B6}" srcOrd="12" destOrd="0" presId="urn:microsoft.com/office/officeart/2005/8/layout/default"/>
    <dgm:cxn modelId="{148D63DF-EED8-4824-A839-97FF105541FB}" type="presParOf" srcId="{BB815DCF-336D-4CFB-BCEE-600C5254B068}" destId="{2B55F38C-C217-48BB-A383-2B0E3B19D314}" srcOrd="13" destOrd="0" presId="urn:microsoft.com/office/officeart/2005/8/layout/default"/>
    <dgm:cxn modelId="{F233C5BB-11B3-439A-8A1E-C137164D06E5}" type="presParOf" srcId="{BB815DCF-336D-4CFB-BCEE-600C5254B068}" destId="{3E4A4D36-09B5-488D-AA54-1704E7C258F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61C6A-7F95-4CA5-AD79-2842E3B3F36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3B677BF0-6A4B-422F-B2C1-2C8FA2D2F10F}">
      <dgm:prSet phldrT="[Texte]"/>
      <dgm:spPr/>
      <dgm:t>
        <a:bodyPr/>
        <a:lstStyle/>
        <a:p>
          <a:r>
            <a:rPr lang="fr-FR"/>
            <a:t>Zooms territoriaux </a:t>
          </a:r>
        </a:p>
        <a:p>
          <a:r>
            <a:rPr lang="fr-FR"/>
            <a:t>Panoramas de territoire</a:t>
          </a:r>
        </a:p>
      </dgm:t>
    </dgm:pt>
    <dgm:pt modelId="{BCD5A407-BBD7-47F6-B0B0-FED0141841E8}" type="parTrans" cxnId="{CF670246-43A0-403C-942E-140EC29AA9AD}">
      <dgm:prSet/>
      <dgm:spPr/>
      <dgm:t>
        <a:bodyPr/>
        <a:lstStyle/>
        <a:p>
          <a:endParaRPr lang="fr-FR"/>
        </a:p>
      </dgm:t>
    </dgm:pt>
    <dgm:pt modelId="{87653C65-990A-4441-9AD7-359DEDB810AE}" type="sibTrans" cxnId="{CF670246-43A0-403C-942E-140EC29AA9AD}">
      <dgm:prSet/>
      <dgm:spPr/>
      <dgm:t>
        <a:bodyPr/>
        <a:lstStyle/>
        <a:p>
          <a:endParaRPr lang="fr-FR"/>
        </a:p>
      </dgm:t>
    </dgm:pt>
    <dgm:pt modelId="{070272A8-4919-4A7A-B584-9C82B6D096C6}">
      <dgm:prSet phldrT="[Texte]"/>
      <dgm:spPr/>
      <dgm:t>
        <a:bodyPr/>
        <a:lstStyle/>
        <a:p>
          <a:r>
            <a:rPr lang="fr-FR" b="1"/>
            <a:t>Production et actions du GIP Alfa-Centre</a:t>
          </a:r>
        </a:p>
      </dgm:t>
    </dgm:pt>
    <dgm:pt modelId="{89F87E29-45BB-4F7A-BD54-7B799886183C}" type="parTrans" cxnId="{47203E46-691E-4999-9FD4-6FA323330F77}">
      <dgm:prSet/>
      <dgm:spPr/>
      <dgm:t>
        <a:bodyPr/>
        <a:lstStyle/>
        <a:p>
          <a:endParaRPr lang="fr-FR"/>
        </a:p>
      </dgm:t>
    </dgm:pt>
    <dgm:pt modelId="{2C95388F-78E7-4D95-9DA2-5DA3D3908669}" type="sibTrans" cxnId="{47203E46-691E-4999-9FD4-6FA323330F77}">
      <dgm:prSet/>
      <dgm:spPr/>
      <dgm:t>
        <a:bodyPr/>
        <a:lstStyle/>
        <a:p>
          <a:endParaRPr lang="fr-FR"/>
        </a:p>
      </dgm:t>
    </dgm:pt>
    <dgm:pt modelId="{6EE6323C-B307-473E-A4FF-C1FFAAEA1A9A}">
      <dgm:prSet phldrT="[Texte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AE0BB065-21B7-495E-884F-114F5A1CB2B2}" type="parTrans" cxnId="{CE2C65FC-A23A-4454-B6F0-FC95C39D8F23}">
      <dgm:prSet/>
      <dgm:spPr/>
      <dgm:t>
        <a:bodyPr/>
        <a:lstStyle/>
        <a:p>
          <a:endParaRPr lang="fr-FR"/>
        </a:p>
      </dgm:t>
    </dgm:pt>
    <dgm:pt modelId="{9D0550D6-AEE3-4D46-A1FB-5F6FDAB92BAB}" type="sibTrans" cxnId="{CE2C65FC-A23A-4454-B6F0-FC95C39D8F23}">
      <dgm:prSet/>
      <dgm:spPr/>
      <dgm:t>
        <a:bodyPr/>
        <a:lstStyle/>
        <a:p>
          <a:endParaRPr lang="fr-FR"/>
        </a:p>
      </dgm:t>
    </dgm:pt>
    <dgm:pt modelId="{F0EDF8C7-3C6B-45B1-BC16-080A78A397AF}">
      <dgm:prSet phldrT="[Texte]"/>
      <dgm:spPr/>
      <dgm:t>
        <a:bodyPr/>
        <a:lstStyle/>
        <a:p>
          <a:r>
            <a:rPr lang="fr-FR" b="1"/>
            <a:t>Bon niveau de connaissance des dynamiques socio-économiques et des établissements de formation du territoire</a:t>
          </a:r>
        </a:p>
      </dgm:t>
    </dgm:pt>
    <dgm:pt modelId="{A0544496-E3A7-4C41-9344-6E57F3512820}" type="parTrans" cxnId="{120498C7-3941-49BD-AE02-EAC99DB8C265}">
      <dgm:prSet/>
      <dgm:spPr/>
      <dgm:t>
        <a:bodyPr/>
        <a:lstStyle/>
        <a:p>
          <a:endParaRPr lang="fr-FR"/>
        </a:p>
      </dgm:t>
    </dgm:pt>
    <dgm:pt modelId="{D44C05E1-CBA3-43CB-8EE9-B3CC303ADF0F}" type="sibTrans" cxnId="{120498C7-3941-49BD-AE02-EAC99DB8C265}">
      <dgm:prSet/>
      <dgm:spPr/>
      <dgm:t>
        <a:bodyPr/>
        <a:lstStyle/>
        <a:p>
          <a:endParaRPr lang="fr-FR"/>
        </a:p>
      </dgm:t>
    </dgm:pt>
    <dgm:pt modelId="{9787793E-A81B-462F-96C4-2905E038E510}" type="pres">
      <dgm:prSet presAssocID="{7F861C6A-7F95-4CA5-AD79-2842E3B3F369}" presName="Name0" presStyleCnt="0">
        <dgm:presLayoutVars>
          <dgm:dir/>
          <dgm:animOne val="branch"/>
          <dgm:animLvl val="lvl"/>
        </dgm:presLayoutVars>
      </dgm:prSet>
      <dgm:spPr/>
    </dgm:pt>
    <dgm:pt modelId="{2902254A-B87A-4C82-A6F9-2388101869A6}" type="pres">
      <dgm:prSet presAssocID="{3B677BF0-6A4B-422F-B2C1-2C8FA2D2F10F}" presName="chaos" presStyleCnt="0"/>
      <dgm:spPr/>
    </dgm:pt>
    <dgm:pt modelId="{4B68485E-0644-4F10-A55D-4E234AAA0E9D}" type="pres">
      <dgm:prSet presAssocID="{3B677BF0-6A4B-422F-B2C1-2C8FA2D2F10F}" presName="parTx1" presStyleLbl="revTx" presStyleIdx="0" presStyleCnt="3"/>
      <dgm:spPr/>
    </dgm:pt>
    <dgm:pt modelId="{762101EF-10F2-4AD0-AAEE-C6F2C89CF722}" type="pres">
      <dgm:prSet presAssocID="{3B677BF0-6A4B-422F-B2C1-2C8FA2D2F10F}" presName="desTx1" presStyleLbl="revTx" presStyleIdx="1" presStyleCnt="3">
        <dgm:presLayoutVars>
          <dgm:bulletEnabled val="1"/>
        </dgm:presLayoutVars>
      </dgm:prSet>
      <dgm:spPr/>
    </dgm:pt>
    <dgm:pt modelId="{AE2209AD-89CF-4F9C-8AC2-975B260E5D49}" type="pres">
      <dgm:prSet presAssocID="{3B677BF0-6A4B-422F-B2C1-2C8FA2D2F10F}" presName="c1" presStyleLbl="node1" presStyleIdx="0" presStyleCnt="19"/>
      <dgm:spPr>
        <a:solidFill>
          <a:schemeClr val="accent5">
            <a:lumMod val="20000"/>
            <a:lumOff val="80000"/>
          </a:schemeClr>
        </a:solidFill>
      </dgm:spPr>
    </dgm:pt>
    <dgm:pt modelId="{F20467ED-75FB-4CBB-82EC-6BF1C9E8AA36}" type="pres">
      <dgm:prSet presAssocID="{3B677BF0-6A4B-422F-B2C1-2C8FA2D2F10F}" presName="c2" presStyleLbl="node1" presStyleIdx="1" presStyleCnt="19"/>
      <dgm:spPr>
        <a:solidFill>
          <a:schemeClr val="accent5">
            <a:lumMod val="20000"/>
            <a:lumOff val="80000"/>
          </a:schemeClr>
        </a:solidFill>
      </dgm:spPr>
    </dgm:pt>
    <dgm:pt modelId="{2B64598E-03D5-4F04-B393-DBD6F009405C}" type="pres">
      <dgm:prSet presAssocID="{3B677BF0-6A4B-422F-B2C1-2C8FA2D2F10F}" presName="c3" presStyleLbl="node1" presStyleIdx="2" presStyleCnt="19"/>
      <dgm:spPr>
        <a:solidFill>
          <a:schemeClr val="accent5">
            <a:lumMod val="20000"/>
            <a:lumOff val="80000"/>
          </a:schemeClr>
        </a:solidFill>
      </dgm:spPr>
    </dgm:pt>
    <dgm:pt modelId="{CC0B975F-DFE1-4B9D-B598-43DCD6CCE7AB}" type="pres">
      <dgm:prSet presAssocID="{3B677BF0-6A4B-422F-B2C1-2C8FA2D2F10F}" presName="c4" presStyleLbl="node1" presStyleIdx="3" presStyleCnt="19"/>
      <dgm:spPr>
        <a:solidFill>
          <a:schemeClr val="accent5">
            <a:lumMod val="20000"/>
            <a:lumOff val="80000"/>
          </a:schemeClr>
        </a:solidFill>
      </dgm:spPr>
    </dgm:pt>
    <dgm:pt modelId="{CAEA43E7-44C0-4880-8D59-5B6B4E8395D2}" type="pres">
      <dgm:prSet presAssocID="{3B677BF0-6A4B-422F-B2C1-2C8FA2D2F10F}" presName="c5" presStyleLbl="node1" presStyleIdx="4" presStyleCnt="19"/>
      <dgm:spPr>
        <a:solidFill>
          <a:schemeClr val="accent5">
            <a:lumMod val="20000"/>
            <a:lumOff val="80000"/>
          </a:schemeClr>
        </a:solidFill>
      </dgm:spPr>
    </dgm:pt>
    <dgm:pt modelId="{845D351D-F9F9-4987-8DFC-6A6D4E6389E2}" type="pres">
      <dgm:prSet presAssocID="{3B677BF0-6A4B-422F-B2C1-2C8FA2D2F10F}" presName="c6" presStyleLbl="node1" presStyleIdx="5" presStyleCnt="19"/>
      <dgm:spPr>
        <a:solidFill>
          <a:schemeClr val="accent5">
            <a:lumMod val="20000"/>
            <a:lumOff val="80000"/>
          </a:schemeClr>
        </a:solidFill>
      </dgm:spPr>
    </dgm:pt>
    <dgm:pt modelId="{E5F17DB1-9AA1-4778-9950-DC55EC4DAA6F}" type="pres">
      <dgm:prSet presAssocID="{3B677BF0-6A4B-422F-B2C1-2C8FA2D2F10F}" presName="c7" presStyleLbl="node1" presStyleIdx="6" presStyleCnt="19"/>
      <dgm:spPr>
        <a:solidFill>
          <a:schemeClr val="accent5">
            <a:lumMod val="20000"/>
            <a:lumOff val="80000"/>
          </a:schemeClr>
        </a:solidFill>
      </dgm:spPr>
    </dgm:pt>
    <dgm:pt modelId="{9D0759A4-B669-4072-BB8C-158AD651163F}" type="pres">
      <dgm:prSet presAssocID="{3B677BF0-6A4B-422F-B2C1-2C8FA2D2F10F}" presName="c8" presStyleLbl="node1" presStyleIdx="7" presStyleCnt="19"/>
      <dgm:spPr>
        <a:solidFill>
          <a:schemeClr val="accent5">
            <a:lumMod val="20000"/>
            <a:lumOff val="80000"/>
          </a:schemeClr>
        </a:solidFill>
      </dgm:spPr>
    </dgm:pt>
    <dgm:pt modelId="{6045FF74-F86A-4F50-A1FE-6BFAE69434D5}" type="pres">
      <dgm:prSet presAssocID="{3B677BF0-6A4B-422F-B2C1-2C8FA2D2F10F}" presName="c9" presStyleLbl="node1" presStyleIdx="8" presStyleCnt="19"/>
      <dgm:spPr>
        <a:solidFill>
          <a:schemeClr val="accent5">
            <a:lumMod val="20000"/>
            <a:lumOff val="80000"/>
          </a:schemeClr>
        </a:solidFill>
      </dgm:spPr>
    </dgm:pt>
    <dgm:pt modelId="{43CE64FF-6B08-4DAA-AF3A-C60E14C64B0F}" type="pres">
      <dgm:prSet presAssocID="{3B677BF0-6A4B-422F-B2C1-2C8FA2D2F10F}" presName="c10" presStyleLbl="node1" presStyleIdx="9" presStyleCnt="19"/>
      <dgm:spPr>
        <a:solidFill>
          <a:schemeClr val="accent5">
            <a:lumMod val="20000"/>
            <a:lumOff val="80000"/>
          </a:schemeClr>
        </a:solidFill>
      </dgm:spPr>
    </dgm:pt>
    <dgm:pt modelId="{15E5B169-9751-4ACE-B123-AE4D3CF5A3FE}" type="pres">
      <dgm:prSet presAssocID="{3B677BF0-6A4B-422F-B2C1-2C8FA2D2F10F}" presName="c11" presStyleLbl="node1" presStyleIdx="10" presStyleCnt="19"/>
      <dgm:spPr>
        <a:solidFill>
          <a:schemeClr val="accent5">
            <a:lumMod val="20000"/>
            <a:lumOff val="80000"/>
          </a:schemeClr>
        </a:solidFill>
      </dgm:spPr>
    </dgm:pt>
    <dgm:pt modelId="{00BF824F-6A0C-468A-BA14-0C578897EC68}" type="pres">
      <dgm:prSet presAssocID="{3B677BF0-6A4B-422F-B2C1-2C8FA2D2F10F}" presName="c12" presStyleLbl="node1" presStyleIdx="11" presStyleCnt="19"/>
      <dgm:spPr>
        <a:solidFill>
          <a:schemeClr val="accent5">
            <a:lumMod val="20000"/>
            <a:lumOff val="80000"/>
          </a:schemeClr>
        </a:solidFill>
      </dgm:spPr>
    </dgm:pt>
    <dgm:pt modelId="{E2E59655-C74D-40BE-9854-1113B29300B6}" type="pres">
      <dgm:prSet presAssocID="{3B677BF0-6A4B-422F-B2C1-2C8FA2D2F10F}" presName="c13" presStyleLbl="node1" presStyleIdx="12" presStyleCnt="19"/>
      <dgm:spPr>
        <a:solidFill>
          <a:schemeClr val="accent5">
            <a:lumMod val="20000"/>
            <a:lumOff val="80000"/>
          </a:schemeClr>
        </a:solidFill>
      </dgm:spPr>
    </dgm:pt>
    <dgm:pt modelId="{AB61319A-D08A-41D6-92D6-59306963E00F}" type="pres">
      <dgm:prSet presAssocID="{3B677BF0-6A4B-422F-B2C1-2C8FA2D2F10F}" presName="c14" presStyleLbl="node1" presStyleIdx="13" presStyleCnt="19"/>
      <dgm:spPr>
        <a:solidFill>
          <a:schemeClr val="accent5">
            <a:lumMod val="20000"/>
            <a:lumOff val="80000"/>
          </a:schemeClr>
        </a:solidFill>
      </dgm:spPr>
    </dgm:pt>
    <dgm:pt modelId="{E165F416-FD35-4805-8916-CA8079928FBD}" type="pres">
      <dgm:prSet presAssocID="{3B677BF0-6A4B-422F-B2C1-2C8FA2D2F10F}" presName="c15" presStyleLbl="node1" presStyleIdx="14" presStyleCnt="19"/>
      <dgm:spPr>
        <a:solidFill>
          <a:schemeClr val="accent5">
            <a:lumMod val="20000"/>
            <a:lumOff val="80000"/>
          </a:schemeClr>
        </a:solidFill>
      </dgm:spPr>
    </dgm:pt>
    <dgm:pt modelId="{EFA85E19-4673-44A5-AB3C-98AAACB11296}" type="pres">
      <dgm:prSet presAssocID="{3B677BF0-6A4B-422F-B2C1-2C8FA2D2F10F}" presName="c16" presStyleLbl="node1" presStyleIdx="15" presStyleCnt="19"/>
      <dgm:spPr>
        <a:solidFill>
          <a:schemeClr val="accent5">
            <a:lumMod val="20000"/>
            <a:lumOff val="80000"/>
          </a:schemeClr>
        </a:solidFill>
      </dgm:spPr>
    </dgm:pt>
    <dgm:pt modelId="{23DF8625-F7B4-4663-9131-696069FB5150}" type="pres">
      <dgm:prSet presAssocID="{3B677BF0-6A4B-422F-B2C1-2C8FA2D2F10F}" presName="c17" presStyleLbl="node1" presStyleIdx="16" presStyleCnt="19"/>
      <dgm:spPr>
        <a:solidFill>
          <a:schemeClr val="accent5">
            <a:lumMod val="20000"/>
            <a:lumOff val="80000"/>
          </a:schemeClr>
        </a:solidFill>
      </dgm:spPr>
    </dgm:pt>
    <dgm:pt modelId="{0F53F72C-4C97-4E6D-8009-4D288A138F00}" type="pres">
      <dgm:prSet presAssocID="{3B677BF0-6A4B-422F-B2C1-2C8FA2D2F10F}" presName="c18" presStyleLbl="node1" presStyleIdx="17" presStyleCnt="19"/>
      <dgm:spPr>
        <a:solidFill>
          <a:schemeClr val="accent5">
            <a:lumMod val="20000"/>
            <a:lumOff val="80000"/>
          </a:schemeClr>
        </a:solidFill>
      </dgm:spPr>
    </dgm:pt>
    <dgm:pt modelId="{645CC4C7-E90F-4414-8C79-2D83514B253D}" type="pres">
      <dgm:prSet presAssocID="{87653C65-990A-4441-9AD7-359DEDB810AE}" presName="chevronComposite1" presStyleCnt="0"/>
      <dgm:spPr/>
    </dgm:pt>
    <dgm:pt modelId="{DECBA774-122E-4AC8-B440-D9FCD160D147}" type="pres">
      <dgm:prSet presAssocID="{87653C65-990A-4441-9AD7-359DEDB810AE}" presName="chevron1" presStyleLbl="sibTrans2D1" presStyleIdx="0" presStyleCnt="2"/>
      <dgm:spPr>
        <a:solidFill>
          <a:schemeClr val="accent5">
            <a:lumMod val="60000"/>
            <a:lumOff val="40000"/>
          </a:schemeClr>
        </a:solidFill>
      </dgm:spPr>
    </dgm:pt>
    <dgm:pt modelId="{75D22626-E80E-4B69-BEB6-71B8C979CFC4}" type="pres">
      <dgm:prSet presAssocID="{87653C65-990A-4441-9AD7-359DEDB810AE}" presName="spChevron1" presStyleCnt="0"/>
      <dgm:spPr/>
    </dgm:pt>
    <dgm:pt modelId="{DDC2ED25-C301-4ECB-BCCC-EA30854ED6F7}" type="pres">
      <dgm:prSet presAssocID="{87653C65-990A-4441-9AD7-359DEDB810AE}" presName="overlap" presStyleCnt="0"/>
      <dgm:spPr/>
    </dgm:pt>
    <dgm:pt modelId="{3EE26952-3624-44E6-8C5E-E0E5E26651E7}" type="pres">
      <dgm:prSet presAssocID="{87653C65-990A-4441-9AD7-359DEDB810AE}" presName="chevronComposite2" presStyleCnt="0"/>
      <dgm:spPr/>
    </dgm:pt>
    <dgm:pt modelId="{591E0DAA-4F47-4159-8A9B-1D60A4215929}" type="pres">
      <dgm:prSet presAssocID="{87653C65-990A-4441-9AD7-359DEDB810AE}" presName="chevron2" presStyleLbl="sibTrans2D1" presStyleIdx="1" presStyleCnt="2"/>
      <dgm:spPr>
        <a:solidFill>
          <a:schemeClr val="accent5">
            <a:lumMod val="20000"/>
            <a:lumOff val="80000"/>
          </a:schemeClr>
        </a:solidFill>
      </dgm:spPr>
    </dgm:pt>
    <dgm:pt modelId="{EFF42140-6E7B-4EE1-BB48-05C28AB81413}" type="pres">
      <dgm:prSet presAssocID="{87653C65-990A-4441-9AD7-359DEDB810AE}" presName="spChevron2" presStyleCnt="0"/>
      <dgm:spPr/>
    </dgm:pt>
    <dgm:pt modelId="{CE00F9B4-F6C0-4E57-A6F4-8B396B5F0696}" type="pres">
      <dgm:prSet presAssocID="{6EE6323C-B307-473E-A4FF-C1FFAAEA1A9A}" presName="last" presStyleCnt="0"/>
      <dgm:spPr/>
    </dgm:pt>
    <dgm:pt modelId="{B17B4138-8DA1-47F7-BDE6-1B78812B486A}" type="pres">
      <dgm:prSet presAssocID="{6EE6323C-B307-473E-A4FF-C1FFAAEA1A9A}" presName="circleTx" presStyleLbl="node1" presStyleIdx="18" presStyleCnt="19"/>
      <dgm:spPr/>
    </dgm:pt>
    <dgm:pt modelId="{935EB8F8-DC00-409C-9A45-68C4817FFD8E}" type="pres">
      <dgm:prSet presAssocID="{6EE6323C-B307-473E-A4FF-C1FFAAEA1A9A}" presName="desTxN" presStyleLbl="revTx" presStyleIdx="2" presStyleCnt="3">
        <dgm:presLayoutVars>
          <dgm:bulletEnabled val="1"/>
        </dgm:presLayoutVars>
      </dgm:prSet>
      <dgm:spPr/>
    </dgm:pt>
    <dgm:pt modelId="{0FA8C14A-BA7C-4A05-B96E-0DE5A5D448F3}" type="pres">
      <dgm:prSet presAssocID="{6EE6323C-B307-473E-A4FF-C1FFAAEA1A9A}" presName="spN" presStyleCnt="0"/>
      <dgm:spPr/>
    </dgm:pt>
  </dgm:ptLst>
  <dgm:cxnLst>
    <dgm:cxn modelId="{D7E13332-E506-450F-B31F-8F9B9056AA11}" type="presOf" srcId="{F0EDF8C7-3C6B-45B1-BC16-080A78A397AF}" destId="{935EB8F8-DC00-409C-9A45-68C4817FFD8E}" srcOrd="0" destOrd="0" presId="urn:microsoft.com/office/officeart/2009/3/layout/RandomtoResultProcess"/>
    <dgm:cxn modelId="{CF670246-43A0-403C-942E-140EC29AA9AD}" srcId="{7F861C6A-7F95-4CA5-AD79-2842E3B3F369}" destId="{3B677BF0-6A4B-422F-B2C1-2C8FA2D2F10F}" srcOrd="0" destOrd="0" parTransId="{BCD5A407-BBD7-47F6-B0B0-FED0141841E8}" sibTransId="{87653C65-990A-4441-9AD7-359DEDB810AE}"/>
    <dgm:cxn modelId="{47203E46-691E-4999-9FD4-6FA323330F77}" srcId="{3B677BF0-6A4B-422F-B2C1-2C8FA2D2F10F}" destId="{070272A8-4919-4A7A-B584-9C82B6D096C6}" srcOrd="0" destOrd="0" parTransId="{89F87E29-45BB-4F7A-BD54-7B799886183C}" sibTransId="{2C95388F-78E7-4D95-9DA2-5DA3D3908669}"/>
    <dgm:cxn modelId="{54980B50-CEF3-4DB3-A0C0-A6B6AFA4C5EE}" type="presOf" srcId="{3B677BF0-6A4B-422F-B2C1-2C8FA2D2F10F}" destId="{4B68485E-0644-4F10-A55D-4E234AAA0E9D}" srcOrd="0" destOrd="0" presId="urn:microsoft.com/office/officeart/2009/3/layout/RandomtoResultProcess"/>
    <dgm:cxn modelId="{DB770EA4-BE04-49A9-A965-33BD05A5A8F1}" type="presOf" srcId="{6EE6323C-B307-473E-A4FF-C1FFAAEA1A9A}" destId="{B17B4138-8DA1-47F7-BDE6-1B78812B486A}" srcOrd="0" destOrd="0" presId="urn:microsoft.com/office/officeart/2009/3/layout/RandomtoResultProcess"/>
    <dgm:cxn modelId="{778725A7-7C9A-4C29-8DC4-C5152FCAD9DC}" type="presOf" srcId="{070272A8-4919-4A7A-B584-9C82B6D096C6}" destId="{762101EF-10F2-4AD0-AAEE-C6F2C89CF722}" srcOrd="0" destOrd="0" presId="urn:microsoft.com/office/officeart/2009/3/layout/RandomtoResultProcess"/>
    <dgm:cxn modelId="{120498C7-3941-49BD-AE02-EAC99DB8C265}" srcId="{6EE6323C-B307-473E-A4FF-C1FFAAEA1A9A}" destId="{F0EDF8C7-3C6B-45B1-BC16-080A78A397AF}" srcOrd="0" destOrd="0" parTransId="{A0544496-E3A7-4C41-9344-6E57F3512820}" sibTransId="{D44C05E1-CBA3-43CB-8EE9-B3CC303ADF0F}"/>
    <dgm:cxn modelId="{9219E8F7-F7D1-4CAE-8540-001541B4576E}" type="presOf" srcId="{7F861C6A-7F95-4CA5-AD79-2842E3B3F369}" destId="{9787793E-A81B-462F-96C4-2905E038E510}" srcOrd="0" destOrd="0" presId="urn:microsoft.com/office/officeart/2009/3/layout/RandomtoResultProcess"/>
    <dgm:cxn modelId="{CE2C65FC-A23A-4454-B6F0-FC95C39D8F23}" srcId="{7F861C6A-7F95-4CA5-AD79-2842E3B3F369}" destId="{6EE6323C-B307-473E-A4FF-C1FFAAEA1A9A}" srcOrd="1" destOrd="0" parTransId="{AE0BB065-21B7-495E-884F-114F5A1CB2B2}" sibTransId="{9D0550D6-AEE3-4D46-A1FB-5F6FDAB92BAB}"/>
    <dgm:cxn modelId="{9540D3EA-3008-442A-A397-7FFA6BB606DB}" type="presParOf" srcId="{9787793E-A81B-462F-96C4-2905E038E510}" destId="{2902254A-B87A-4C82-A6F9-2388101869A6}" srcOrd="0" destOrd="0" presId="urn:microsoft.com/office/officeart/2009/3/layout/RandomtoResultProcess"/>
    <dgm:cxn modelId="{B95CBF7E-F288-46AF-A0BC-763961F9A79B}" type="presParOf" srcId="{2902254A-B87A-4C82-A6F9-2388101869A6}" destId="{4B68485E-0644-4F10-A55D-4E234AAA0E9D}" srcOrd="0" destOrd="0" presId="urn:microsoft.com/office/officeart/2009/3/layout/RandomtoResultProcess"/>
    <dgm:cxn modelId="{D9FDF774-AAFF-4B4E-AB5D-92E6E95B0984}" type="presParOf" srcId="{2902254A-B87A-4C82-A6F9-2388101869A6}" destId="{762101EF-10F2-4AD0-AAEE-C6F2C89CF722}" srcOrd="1" destOrd="0" presId="urn:microsoft.com/office/officeart/2009/3/layout/RandomtoResultProcess"/>
    <dgm:cxn modelId="{11F2FDB0-57A0-493B-8671-A695005D1A6F}" type="presParOf" srcId="{2902254A-B87A-4C82-A6F9-2388101869A6}" destId="{AE2209AD-89CF-4F9C-8AC2-975B260E5D49}" srcOrd="2" destOrd="0" presId="urn:microsoft.com/office/officeart/2009/3/layout/RandomtoResultProcess"/>
    <dgm:cxn modelId="{DED0E56B-5D80-48C6-AC6A-E67F0617C0ED}" type="presParOf" srcId="{2902254A-B87A-4C82-A6F9-2388101869A6}" destId="{F20467ED-75FB-4CBB-82EC-6BF1C9E8AA36}" srcOrd="3" destOrd="0" presId="urn:microsoft.com/office/officeart/2009/3/layout/RandomtoResultProcess"/>
    <dgm:cxn modelId="{344E1BC5-F770-4FD0-B7B8-5EE0E6A85B51}" type="presParOf" srcId="{2902254A-B87A-4C82-A6F9-2388101869A6}" destId="{2B64598E-03D5-4F04-B393-DBD6F009405C}" srcOrd="4" destOrd="0" presId="urn:microsoft.com/office/officeart/2009/3/layout/RandomtoResultProcess"/>
    <dgm:cxn modelId="{1F76E333-0CB2-4B9D-9365-03A235830E2C}" type="presParOf" srcId="{2902254A-B87A-4C82-A6F9-2388101869A6}" destId="{CC0B975F-DFE1-4B9D-B598-43DCD6CCE7AB}" srcOrd="5" destOrd="0" presId="urn:microsoft.com/office/officeart/2009/3/layout/RandomtoResultProcess"/>
    <dgm:cxn modelId="{04702BFD-2152-4717-BD6F-01493A129514}" type="presParOf" srcId="{2902254A-B87A-4C82-A6F9-2388101869A6}" destId="{CAEA43E7-44C0-4880-8D59-5B6B4E8395D2}" srcOrd="6" destOrd="0" presId="urn:microsoft.com/office/officeart/2009/3/layout/RandomtoResultProcess"/>
    <dgm:cxn modelId="{37A787E1-5E6E-480A-A41B-AF828ECA58C3}" type="presParOf" srcId="{2902254A-B87A-4C82-A6F9-2388101869A6}" destId="{845D351D-F9F9-4987-8DFC-6A6D4E6389E2}" srcOrd="7" destOrd="0" presId="urn:microsoft.com/office/officeart/2009/3/layout/RandomtoResultProcess"/>
    <dgm:cxn modelId="{41054B5C-71CA-4F64-8039-FF119FBBB6F3}" type="presParOf" srcId="{2902254A-B87A-4C82-A6F9-2388101869A6}" destId="{E5F17DB1-9AA1-4778-9950-DC55EC4DAA6F}" srcOrd="8" destOrd="0" presId="urn:microsoft.com/office/officeart/2009/3/layout/RandomtoResultProcess"/>
    <dgm:cxn modelId="{74BB569A-DB3C-470F-9614-6B3BC9A751CB}" type="presParOf" srcId="{2902254A-B87A-4C82-A6F9-2388101869A6}" destId="{9D0759A4-B669-4072-BB8C-158AD651163F}" srcOrd="9" destOrd="0" presId="urn:microsoft.com/office/officeart/2009/3/layout/RandomtoResultProcess"/>
    <dgm:cxn modelId="{6C42D7E0-0867-415A-80FB-9FD91097DAD9}" type="presParOf" srcId="{2902254A-B87A-4C82-A6F9-2388101869A6}" destId="{6045FF74-F86A-4F50-A1FE-6BFAE69434D5}" srcOrd="10" destOrd="0" presId="urn:microsoft.com/office/officeart/2009/3/layout/RandomtoResultProcess"/>
    <dgm:cxn modelId="{FF8023BC-53D9-4B49-A84D-7181F5279D23}" type="presParOf" srcId="{2902254A-B87A-4C82-A6F9-2388101869A6}" destId="{43CE64FF-6B08-4DAA-AF3A-C60E14C64B0F}" srcOrd="11" destOrd="0" presId="urn:microsoft.com/office/officeart/2009/3/layout/RandomtoResultProcess"/>
    <dgm:cxn modelId="{F94965B0-D3EC-4F00-A67F-5E8AD537C528}" type="presParOf" srcId="{2902254A-B87A-4C82-A6F9-2388101869A6}" destId="{15E5B169-9751-4ACE-B123-AE4D3CF5A3FE}" srcOrd="12" destOrd="0" presId="urn:microsoft.com/office/officeart/2009/3/layout/RandomtoResultProcess"/>
    <dgm:cxn modelId="{7C2AE621-833E-4300-804B-4DB246D0DD83}" type="presParOf" srcId="{2902254A-B87A-4C82-A6F9-2388101869A6}" destId="{00BF824F-6A0C-468A-BA14-0C578897EC68}" srcOrd="13" destOrd="0" presId="urn:microsoft.com/office/officeart/2009/3/layout/RandomtoResultProcess"/>
    <dgm:cxn modelId="{DF814892-2BF2-4B56-BC0B-706E9F4FE254}" type="presParOf" srcId="{2902254A-B87A-4C82-A6F9-2388101869A6}" destId="{E2E59655-C74D-40BE-9854-1113B29300B6}" srcOrd="14" destOrd="0" presId="urn:microsoft.com/office/officeart/2009/3/layout/RandomtoResultProcess"/>
    <dgm:cxn modelId="{3F00CB62-B1DB-4D58-9E9A-8C401E38B2D0}" type="presParOf" srcId="{2902254A-B87A-4C82-A6F9-2388101869A6}" destId="{AB61319A-D08A-41D6-92D6-59306963E00F}" srcOrd="15" destOrd="0" presId="urn:microsoft.com/office/officeart/2009/3/layout/RandomtoResultProcess"/>
    <dgm:cxn modelId="{CD9AA7E8-2E02-4CD8-B0D8-AA0682C52154}" type="presParOf" srcId="{2902254A-B87A-4C82-A6F9-2388101869A6}" destId="{E165F416-FD35-4805-8916-CA8079928FBD}" srcOrd="16" destOrd="0" presId="urn:microsoft.com/office/officeart/2009/3/layout/RandomtoResultProcess"/>
    <dgm:cxn modelId="{A6FC972F-0AE5-4085-9750-3BDDCD931637}" type="presParOf" srcId="{2902254A-B87A-4C82-A6F9-2388101869A6}" destId="{EFA85E19-4673-44A5-AB3C-98AAACB11296}" srcOrd="17" destOrd="0" presId="urn:microsoft.com/office/officeart/2009/3/layout/RandomtoResultProcess"/>
    <dgm:cxn modelId="{3220BE86-5AC2-4E69-B497-E5AA9C269451}" type="presParOf" srcId="{2902254A-B87A-4C82-A6F9-2388101869A6}" destId="{23DF8625-F7B4-4663-9131-696069FB5150}" srcOrd="18" destOrd="0" presId="urn:microsoft.com/office/officeart/2009/3/layout/RandomtoResultProcess"/>
    <dgm:cxn modelId="{1B0FC045-CA82-41BB-9C58-51A7CC09DABE}" type="presParOf" srcId="{2902254A-B87A-4C82-A6F9-2388101869A6}" destId="{0F53F72C-4C97-4E6D-8009-4D288A138F00}" srcOrd="19" destOrd="0" presId="urn:microsoft.com/office/officeart/2009/3/layout/RandomtoResultProcess"/>
    <dgm:cxn modelId="{F28021D2-1A16-4A77-A49C-0BD45C455B90}" type="presParOf" srcId="{9787793E-A81B-462F-96C4-2905E038E510}" destId="{645CC4C7-E90F-4414-8C79-2D83514B253D}" srcOrd="1" destOrd="0" presId="urn:microsoft.com/office/officeart/2009/3/layout/RandomtoResultProcess"/>
    <dgm:cxn modelId="{EE6C1935-009E-4C7F-8CCD-CC4E3DFEA2BB}" type="presParOf" srcId="{645CC4C7-E90F-4414-8C79-2D83514B253D}" destId="{DECBA774-122E-4AC8-B440-D9FCD160D147}" srcOrd="0" destOrd="0" presId="urn:microsoft.com/office/officeart/2009/3/layout/RandomtoResultProcess"/>
    <dgm:cxn modelId="{ECAB2146-6163-41BD-A822-057DA3315C40}" type="presParOf" srcId="{645CC4C7-E90F-4414-8C79-2D83514B253D}" destId="{75D22626-E80E-4B69-BEB6-71B8C979CFC4}" srcOrd="1" destOrd="0" presId="urn:microsoft.com/office/officeart/2009/3/layout/RandomtoResultProcess"/>
    <dgm:cxn modelId="{D4B604D4-1BA9-42BB-8248-5C558B546131}" type="presParOf" srcId="{9787793E-A81B-462F-96C4-2905E038E510}" destId="{DDC2ED25-C301-4ECB-BCCC-EA30854ED6F7}" srcOrd="2" destOrd="0" presId="urn:microsoft.com/office/officeart/2009/3/layout/RandomtoResultProcess"/>
    <dgm:cxn modelId="{B1551AD1-EA71-46AA-BAF2-678A9C7501FD}" type="presParOf" srcId="{9787793E-A81B-462F-96C4-2905E038E510}" destId="{3EE26952-3624-44E6-8C5E-E0E5E26651E7}" srcOrd="3" destOrd="0" presId="urn:microsoft.com/office/officeart/2009/3/layout/RandomtoResultProcess"/>
    <dgm:cxn modelId="{48B60B3F-ACDC-4040-A9E1-3F5713A07507}" type="presParOf" srcId="{3EE26952-3624-44E6-8C5E-E0E5E26651E7}" destId="{591E0DAA-4F47-4159-8A9B-1D60A4215929}" srcOrd="0" destOrd="0" presId="urn:microsoft.com/office/officeart/2009/3/layout/RandomtoResultProcess"/>
    <dgm:cxn modelId="{C4A14913-CAE4-43D9-9036-C046E43DDD00}" type="presParOf" srcId="{3EE26952-3624-44E6-8C5E-E0E5E26651E7}" destId="{EFF42140-6E7B-4EE1-BB48-05C28AB81413}" srcOrd="1" destOrd="0" presId="urn:microsoft.com/office/officeart/2009/3/layout/RandomtoResultProcess"/>
    <dgm:cxn modelId="{D2E4785F-EC31-40AB-AC35-4D4492C97F20}" type="presParOf" srcId="{9787793E-A81B-462F-96C4-2905E038E510}" destId="{CE00F9B4-F6C0-4E57-A6F4-8B396B5F0696}" srcOrd="4" destOrd="0" presId="urn:microsoft.com/office/officeart/2009/3/layout/RandomtoResultProcess"/>
    <dgm:cxn modelId="{FA1F4F1F-D366-45F7-AF72-83EE282CDC35}" type="presParOf" srcId="{CE00F9B4-F6C0-4E57-A6F4-8B396B5F0696}" destId="{B17B4138-8DA1-47F7-BDE6-1B78812B486A}" srcOrd="0" destOrd="0" presId="urn:microsoft.com/office/officeart/2009/3/layout/RandomtoResultProcess"/>
    <dgm:cxn modelId="{0A28B823-88E7-44F5-B223-3D02AB0B62F0}" type="presParOf" srcId="{CE00F9B4-F6C0-4E57-A6F4-8B396B5F0696}" destId="{935EB8F8-DC00-409C-9A45-68C4817FFD8E}" srcOrd="1" destOrd="0" presId="urn:microsoft.com/office/officeart/2009/3/layout/RandomtoResultProcess"/>
    <dgm:cxn modelId="{A8D60DF5-2843-4384-B688-4DEFA291997A}" type="presParOf" srcId="{CE00F9B4-F6C0-4E57-A6F4-8B396B5F0696}" destId="{0FA8C14A-BA7C-4A05-B96E-0DE5A5D448F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D14DA-F672-40B0-84B8-D56196B1912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D59BA081-6A80-491C-A6B3-C063CCCAA8F4}">
      <dgm:prSet phldrT="[Texte]"/>
      <dgm:spPr/>
      <dgm:t>
        <a:bodyPr/>
        <a:lstStyle/>
        <a:p>
          <a:r>
            <a:rPr lang="fr-FR"/>
            <a:t>1</a:t>
          </a:r>
        </a:p>
      </dgm:t>
    </dgm:pt>
    <dgm:pt modelId="{9822FF3C-A837-4AA5-AE3E-1C51C6EAC002}" type="parTrans" cxnId="{E10EA3E3-1B11-4116-8606-FD9C3215B8AF}">
      <dgm:prSet/>
      <dgm:spPr/>
      <dgm:t>
        <a:bodyPr/>
        <a:lstStyle/>
        <a:p>
          <a:endParaRPr lang="fr-FR"/>
        </a:p>
      </dgm:t>
    </dgm:pt>
    <dgm:pt modelId="{84C47034-2D97-44EB-B170-0749FE3C4B4F}" type="sibTrans" cxnId="{E10EA3E3-1B11-4116-8606-FD9C3215B8AF}">
      <dgm:prSet/>
      <dgm:spPr/>
      <dgm:t>
        <a:bodyPr/>
        <a:lstStyle/>
        <a:p>
          <a:endParaRPr lang="fr-FR"/>
        </a:p>
      </dgm:t>
    </dgm:pt>
    <dgm:pt modelId="{32522B28-FABA-470B-818B-0796B8FFE432}">
      <dgm:prSet phldrT="[Texte]"/>
      <dgm:spPr/>
      <dgm:t>
        <a:bodyPr/>
        <a:lstStyle/>
        <a:p>
          <a:r>
            <a:rPr lang="fr-FR"/>
            <a:t>2</a:t>
          </a:r>
        </a:p>
      </dgm:t>
    </dgm:pt>
    <dgm:pt modelId="{9FD62A82-6A2C-48E0-BE49-EE70FC549EB1}" type="parTrans" cxnId="{2B3D325E-AA91-4A5E-A875-E1F7907431B4}">
      <dgm:prSet/>
      <dgm:spPr/>
      <dgm:t>
        <a:bodyPr/>
        <a:lstStyle/>
        <a:p>
          <a:endParaRPr lang="fr-FR"/>
        </a:p>
      </dgm:t>
    </dgm:pt>
    <dgm:pt modelId="{E6BC601C-B54F-4179-A299-34551B9FD121}" type="sibTrans" cxnId="{2B3D325E-AA91-4A5E-A875-E1F7907431B4}">
      <dgm:prSet/>
      <dgm:spPr/>
      <dgm:t>
        <a:bodyPr/>
        <a:lstStyle/>
        <a:p>
          <a:endParaRPr lang="fr-FR"/>
        </a:p>
      </dgm:t>
    </dgm:pt>
    <dgm:pt modelId="{26DD22A8-63C8-4FF0-902F-4A11123E2030}">
      <dgm:prSet phldrT="[Texte]"/>
      <dgm:spPr/>
      <dgm:t>
        <a:bodyPr/>
        <a:lstStyle/>
        <a:p>
          <a:r>
            <a:rPr lang="fr-FR"/>
            <a:t>3</a:t>
          </a:r>
        </a:p>
      </dgm:t>
    </dgm:pt>
    <dgm:pt modelId="{7CC0BF66-D19E-4656-A848-A88D878AF4A3}" type="parTrans" cxnId="{7F0AA1B8-8650-4F4C-81E4-42BE00742DB6}">
      <dgm:prSet/>
      <dgm:spPr/>
      <dgm:t>
        <a:bodyPr/>
        <a:lstStyle/>
        <a:p>
          <a:endParaRPr lang="fr-FR"/>
        </a:p>
      </dgm:t>
    </dgm:pt>
    <dgm:pt modelId="{F31857F9-6582-439F-9AF8-D16D72D0E632}" type="sibTrans" cxnId="{7F0AA1B8-8650-4F4C-81E4-42BE00742DB6}">
      <dgm:prSet/>
      <dgm:spPr/>
      <dgm:t>
        <a:bodyPr/>
        <a:lstStyle/>
        <a:p>
          <a:endParaRPr lang="fr-FR"/>
        </a:p>
      </dgm:t>
    </dgm:pt>
    <dgm:pt modelId="{64D8553E-9DDD-4D4D-98E6-008D4060F305}">
      <dgm:prSet phldrT="[Texte]"/>
      <dgm:spPr/>
      <dgm:t>
        <a:bodyPr/>
        <a:lstStyle/>
        <a:p>
          <a:r>
            <a:rPr lang="fr-FR"/>
            <a:t>4</a:t>
          </a:r>
        </a:p>
      </dgm:t>
    </dgm:pt>
    <dgm:pt modelId="{6A655C75-F97A-4BA5-AF30-B2EF81F04095}" type="parTrans" cxnId="{9256A023-293A-49DD-B786-71AABBBBE76B}">
      <dgm:prSet/>
      <dgm:spPr/>
      <dgm:t>
        <a:bodyPr/>
        <a:lstStyle/>
        <a:p>
          <a:endParaRPr lang="fr-FR"/>
        </a:p>
      </dgm:t>
    </dgm:pt>
    <dgm:pt modelId="{9A9C5316-9674-4A05-9D71-77D33509411B}" type="sibTrans" cxnId="{9256A023-293A-49DD-B786-71AABBBBE76B}">
      <dgm:prSet/>
      <dgm:spPr/>
      <dgm:t>
        <a:bodyPr/>
        <a:lstStyle/>
        <a:p>
          <a:endParaRPr lang="fr-FR"/>
        </a:p>
      </dgm:t>
    </dgm:pt>
    <dgm:pt modelId="{B76ACD3C-D7DF-412F-BEC6-BF5025615B91}">
      <dgm:prSet phldrT="[Texte]"/>
      <dgm:spPr/>
      <dgm:t>
        <a:bodyPr/>
        <a:lstStyle/>
        <a:p>
          <a:r>
            <a:rPr lang="fr-FR"/>
            <a:t>5</a:t>
          </a:r>
        </a:p>
      </dgm:t>
    </dgm:pt>
    <dgm:pt modelId="{B860CD3E-987E-4CD7-B60A-3DE96B8BB081}" type="parTrans" cxnId="{952828B2-CAA1-4120-9D6E-F6C27F3C14D1}">
      <dgm:prSet/>
      <dgm:spPr/>
      <dgm:t>
        <a:bodyPr/>
        <a:lstStyle/>
        <a:p>
          <a:endParaRPr lang="fr-FR"/>
        </a:p>
      </dgm:t>
    </dgm:pt>
    <dgm:pt modelId="{D2528183-C0A2-45AD-99C1-5EBD4216498A}" type="sibTrans" cxnId="{952828B2-CAA1-4120-9D6E-F6C27F3C14D1}">
      <dgm:prSet/>
      <dgm:spPr/>
      <dgm:t>
        <a:bodyPr/>
        <a:lstStyle/>
        <a:p>
          <a:endParaRPr lang="fr-FR"/>
        </a:p>
      </dgm:t>
    </dgm:pt>
    <dgm:pt modelId="{8B6B3EA4-DA82-4D30-BF66-252D01ED53D1}">
      <dgm:prSet phldrT="[Texte]"/>
      <dgm:spPr/>
      <dgm:t>
        <a:bodyPr/>
        <a:lstStyle/>
        <a:p>
          <a:r>
            <a:rPr lang="fr-FR"/>
            <a:t>6</a:t>
          </a:r>
        </a:p>
      </dgm:t>
    </dgm:pt>
    <dgm:pt modelId="{0AE1FE0D-AB0B-4A2B-A073-69889ECE984C}" type="parTrans" cxnId="{D50A205B-2EE9-4477-92AA-10B3EF4F5654}">
      <dgm:prSet/>
      <dgm:spPr/>
      <dgm:t>
        <a:bodyPr/>
        <a:lstStyle/>
        <a:p>
          <a:endParaRPr lang="fr-FR"/>
        </a:p>
      </dgm:t>
    </dgm:pt>
    <dgm:pt modelId="{A3234F7A-3FF7-48A4-8352-C2BEC4F9B2FD}" type="sibTrans" cxnId="{D50A205B-2EE9-4477-92AA-10B3EF4F5654}">
      <dgm:prSet/>
      <dgm:spPr/>
      <dgm:t>
        <a:bodyPr/>
        <a:lstStyle/>
        <a:p>
          <a:endParaRPr lang="fr-FR"/>
        </a:p>
      </dgm:t>
    </dgm:pt>
    <dgm:pt modelId="{A5C95C21-09AC-4CAD-8B1C-E991E4FD810D}" type="pres">
      <dgm:prSet presAssocID="{3ECD14DA-F672-40B0-84B8-D56196B191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3E9A901-5979-4D7E-8EAC-5B64C5C67762}" type="pres">
      <dgm:prSet presAssocID="{D59BA081-6A80-491C-A6B3-C063CCCAA8F4}" presName="Accent1" presStyleCnt="0"/>
      <dgm:spPr/>
    </dgm:pt>
    <dgm:pt modelId="{1FF08D85-CE57-482D-A70B-A57B3BADEE0F}" type="pres">
      <dgm:prSet presAssocID="{D59BA081-6A80-491C-A6B3-C063CCCAA8F4}" presName="Accent" presStyleLbl="node1" presStyleIdx="0" presStyleCnt="6"/>
      <dgm:spPr>
        <a:solidFill>
          <a:schemeClr val="accent5">
            <a:lumMod val="60000"/>
            <a:lumOff val="40000"/>
          </a:schemeClr>
        </a:solidFill>
      </dgm:spPr>
    </dgm:pt>
    <dgm:pt modelId="{A92B1D2F-FF8E-4960-BB63-46A0EE3BECE7}" type="pres">
      <dgm:prSet presAssocID="{D59BA081-6A80-491C-A6B3-C063CCCAA8F4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CAF147D8-19F6-4CCC-B57A-202CFAD1850A}" type="pres">
      <dgm:prSet presAssocID="{32522B28-FABA-470B-818B-0796B8FFE432}" presName="Accent2" presStyleCnt="0"/>
      <dgm:spPr/>
    </dgm:pt>
    <dgm:pt modelId="{07DA3ACD-B460-4E35-A4F3-377A4F51E537}" type="pres">
      <dgm:prSet presAssocID="{32522B28-FABA-470B-818B-0796B8FFE432}" presName="Accent" presStyleLbl="node1" presStyleIdx="1" presStyleCnt="6"/>
      <dgm:spPr>
        <a:solidFill>
          <a:schemeClr val="accent5">
            <a:lumMod val="60000"/>
            <a:lumOff val="40000"/>
          </a:schemeClr>
        </a:solidFill>
      </dgm:spPr>
    </dgm:pt>
    <dgm:pt modelId="{289C39E1-EAA2-453A-8091-77FD349E91B7}" type="pres">
      <dgm:prSet presAssocID="{32522B28-FABA-470B-818B-0796B8FFE432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DD10A5B-16F1-423B-A272-D71C26283010}" type="pres">
      <dgm:prSet presAssocID="{26DD22A8-63C8-4FF0-902F-4A11123E2030}" presName="Accent3" presStyleCnt="0"/>
      <dgm:spPr/>
    </dgm:pt>
    <dgm:pt modelId="{B9AE8EC2-BE8F-41EE-9737-C6A23BCBC4FA}" type="pres">
      <dgm:prSet presAssocID="{26DD22A8-63C8-4FF0-902F-4A11123E2030}" presName="Accent" presStyleLbl="node1" presStyleIdx="2" presStyleCnt="6"/>
      <dgm:spPr>
        <a:solidFill>
          <a:schemeClr val="accent5">
            <a:lumMod val="60000"/>
            <a:lumOff val="40000"/>
          </a:schemeClr>
        </a:solidFill>
      </dgm:spPr>
    </dgm:pt>
    <dgm:pt modelId="{BBCF954E-CD31-4386-9556-D262AF49B9CD}" type="pres">
      <dgm:prSet presAssocID="{26DD22A8-63C8-4FF0-902F-4A11123E2030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41BB0AEC-EDC9-4E87-A820-4F5E9BA30243}" type="pres">
      <dgm:prSet presAssocID="{64D8553E-9DDD-4D4D-98E6-008D4060F305}" presName="Accent4" presStyleCnt="0"/>
      <dgm:spPr/>
    </dgm:pt>
    <dgm:pt modelId="{512FBA16-0DDD-42D5-BE04-C36791D2AAEC}" type="pres">
      <dgm:prSet presAssocID="{64D8553E-9DDD-4D4D-98E6-008D4060F305}" presName="Accent" presStyleLbl="node1" presStyleIdx="3" presStyleCnt="6"/>
      <dgm:spPr>
        <a:solidFill>
          <a:schemeClr val="accent5">
            <a:lumMod val="60000"/>
            <a:lumOff val="40000"/>
          </a:schemeClr>
        </a:solidFill>
      </dgm:spPr>
    </dgm:pt>
    <dgm:pt modelId="{A05DCE16-8697-42A6-BAC4-CC90A6232A43}" type="pres">
      <dgm:prSet presAssocID="{64D8553E-9DDD-4D4D-98E6-008D4060F305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46341558-4F7E-4749-A653-CC1380BFF608}" type="pres">
      <dgm:prSet presAssocID="{B76ACD3C-D7DF-412F-BEC6-BF5025615B91}" presName="Accent5" presStyleCnt="0"/>
      <dgm:spPr/>
    </dgm:pt>
    <dgm:pt modelId="{F11338C6-EF1D-48FA-BF7E-A243C014FC8F}" type="pres">
      <dgm:prSet presAssocID="{B76ACD3C-D7DF-412F-BEC6-BF5025615B91}" presName="Accent" presStyleLbl="node1" presStyleIdx="4" presStyleCnt="6"/>
      <dgm:spPr>
        <a:solidFill>
          <a:schemeClr val="accent5">
            <a:lumMod val="60000"/>
            <a:lumOff val="40000"/>
          </a:schemeClr>
        </a:solidFill>
      </dgm:spPr>
    </dgm:pt>
    <dgm:pt modelId="{A813F6E2-86F6-4B4B-ABFE-0FF6912D4B0F}" type="pres">
      <dgm:prSet presAssocID="{B76ACD3C-D7DF-412F-BEC6-BF5025615B91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5A021542-B67F-4272-BDE1-46E44B7085C4}" type="pres">
      <dgm:prSet presAssocID="{8B6B3EA4-DA82-4D30-BF66-252D01ED53D1}" presName="Accent6" presStyleCnt="0"/>
      <dgm:spPr/>
    </dgm:pt>
    <dgm:pt modelId="{4140E8FA-A166-4DE5-8E03-97AD433F8315}" type="pres">
      <dgm:prSet presAssocID="{8B6B3EA4-DA82-4D30-BF66-252D01ED53D1}" presName="Accent" presStyleLbl="node1" presStyleIdx="5" presStyleCnt="6"/>
      <dgm:spPr>
        <a:solidFill>
          <a:schemeClr val="accent5">
            <a:lumMod val="60000"/>
            <a:lumOff val="40000"/>
          </a:schemeClr>
        </a:solidFill>
      </dgm:spPr>
    </dgm:pt>
    <dgm:pt modelId="{EB107394-BF8B-436C-85A3-0164A42F1EBF}" type="pres">
      <dgm:prSet presAssocID="{8B6B3EA4-DA82-4D30-BF66-252D01ED53D1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6156D23-D9A5-4276-BE64-7434018557B0}" type="presOf" srcId="{26DD22A8-63C8-4FF0-902F-4A11123E2030}" destId="{BBCF954E-CD31-4386-9556-D262AF49B9CD}" srcOrd="0" destOrd="0" presId="urn:microsoft.com/office/officeart/2009/layout/CircleArrowProcess"/>
    <dgm:cxn modelId="{9256A023-293A-49DD-B786-71AABBBBE76B}" srcId="{3ECD14DA-F672-40B0-84B8-D56196B19124}" destId="{64D8553E-9DDD-4D4D-98E6-008D4060F305}" srcOrd="3" destOrd="0" parTransId="{6A655C75-F97A-4BA5-AF30-B2EF81F04095}" sibTransId="{9A9C5316-9674-4A05-9D71-77D33509411B}"/>
    <dgm:cxn modelId="{D50A205B-2EE9-4477-92AA-10B3EF4F5654}" srcId="{3ECD14DA-F672-40B0-84B8-D56196B19124}" destId="{8B6B3EA4-DA82-4D30-BF66-252D01ED53D1}" srcOrd="5" destOrd="0" parTransId="{0AE1FE0D-AB0B-4A2B-A073-69889ECE984C}" sibTransId="{A3234F7A-3FF7-48A4-8352-C2BEC4F9B2FD}"/>
    <dgm:cxn modelId="{2B3D325E-AA91-4A5E-A875-E1F7907431B4}" srcId="{3ECD14DA-F672-40B0-84B8-D56196B19124}" destId="{32522B28-FABA-470B-818B-0796B8FFE432}" srcOrd="1" destOrd="0" parTransId="{9FD62A82-6A2C-48E0-BE49-EE70FC549EB1}" sibTransId="{E6BC601C-B54F-4179-A299-34551B9FD121}"/>
    <dgm:cxn modelId="{6534A982-A6D8-4013-9C85-6C174D051A39}" type="presOf" srcId="{B76ACD3C-D7DF-412F-BEC6-BF5025615B91}" destId="{A813F6E2-86F6-4B4B-ABFE-0FF6912D4B0F}" srcOrd="0" destOrd="0" presId="urn:microsoft.com/office/officeart/2009/layout/CircleArrowProcess"/>
    <dgm:cxn modelId="{B4057597-39AC-448C-AD56-048102724C3F}" type="presOf" srcId="{D59BA081-6A80-491C-A6B3-C063CCCAA8F4}" destId="{A92B1D2F-FF8E-4960-BB63-46A0EE3BECE7}" srcOrd="0" destOrd="0" presId="urn:microsoft.com/office/officeart/2009/layout/CircleArrowProcess"/>
    <dgm:cxn modelId="{E101EFAF-9B71-4B10-B9FB-1D986DFFDF4B}" type="presOf" srcId="{3ECD14DA-F672-40B0-84B8-D56196B19124}" destId="{A5C95C21-09AC-4CAD-8B1C-E991E4FD810D}" srcOrd="0" destOrd="0" presId="urn:microsoft.com/office/officeart/2009/layout/CircleArrowProcess"/>
    <dgm:cxn modelId="{952828B2-CAA1-4120-9D6E-F6C27F3C14D1}" srcId="{3ECD14DA-F672-40B0-84B8-D56196B19124}" destId="{B76ACD3C-D7DF-412F-BEC6-BF5025615B91}" srcOrd="4" destOrd="0" parTransId="{B860CD3E-987E-4CD7-B60A-3DE96B8BB081}" sibTransId="{D2528183-C0A2-45AD-99C1-5EBD4216498A}"/>
    <dgm:cxn modelId="{7F0AA1B8-8650-4F4C-81E4-42BE00742DB6}" srcId="{3ECD14DA-F672-40B0-84B8-D56196B19124}" destId="{26DD22A8-63C8-4FF0-902F-4A11123E2030}" srcOrd="2" destOrd="0" parTransId="{7CC0BF66-D19E-4656-A848-A88D878AF4A3}" sibTransId="{F31857F9-6582-439F-9AF8-D16D72D0E632}"/>
    <dgm:cxn modelId="{189C23C9-5AF5-4D68-A60F-F94CC1A758BE}" type="presOf" srcId="{32522B28-FABA-470B-818B-0796B8FFE432}" destId="{289C39E1-EAA2-453A-8091-77FD349E91B7}" srcOrd="0" destOrd="0" presId="urn:microsoft.com/office/officeart/2009/layout/CircleArrowProcess"/>
    <dgm:cxn modelId="{E6A541E2-4FA0-483E-8022-1B359D71D072}" type="presOf" srcId="{8B6B3EA4-DA82-4D30-BF66-252D01ED53D1}" destId="{EB107394-BF8B-436C-85A3-0164A42F1EBF}" srcOrd="0" destOrd="0" presId="urn:microsoft.com/office/officeart/2009/layout/CircleArrowProcess"/>
    <dgm:cxn modelId="{E10EA3E3-1B11-4116-8606-FD9C3215B8AF}" srcId="{3ECD14DA-F672-40B0-84B8-D56196B19124}" destId="{D59BA081-6A80-491C-A6B3-C063CCCAA8F4}" srcOrd="0" destOrd="0" parTransId="{9822FF3C-A837-4AA5-AE3E-1C51C6EAC002}" sibTransId="{84C47034-2D97-44EB-B170-0749FE3C4B4F}"/>
    <dgm:cxn modelId="{449FEAEF-566A-4BA4-B00D-B3BF3BDC78E7}" type="presOf" srcId="{64D8553E-9DDD-4D4D-98E6-008D4060F305}" destId="{A05DCE16-8697-42A6-BAC4-CC90A6232A43}" srcOrd="0" destOrd="0" presId="urn:microsoft.com/office/officeart/2009/layout/CircleArrowProcess"/>
    <dgm:cxn modelId="{78C44D4D-BD39-46CF-8C14-D97DCBBCF03A}" type="presParOf" srcId="{A5C95C21-09AC-4CAD-8B1C-E991E4FD810D}" destId="{63E9A901-5979-4D7E-8EAC-5B64C5C67762}" srcOrd="0" destOrd="0" presId="urn:microsoft.com/office/officeart/2009/layout/CircleArrowProcess"/>
    <dgm:cxn modelId="{DF1C06D8-0407-450A-B8F7-88B85987D091}" type="presParOf" srcId="{63E9A901-5979-4D7E-8EAC-5B64C5C67762}" destId="{1FF08D85-CE57-482D-A70B-A57B3BADEE0F}" srcOrd="0" destOrd="0" presId="urn:microsoft.com/office/officeart/2009/layout/CircleArrowProcess"/>
    <dgm:cxn modelId="{3A3AB67C-7BD0-4A4E-BD44-8C11A5BC9199}" type="presParOf" srcId="{A5C95C21-09AC-4CAD-8B1C-E991E4FD810D}" destId="{A92B1D2F-FF8E-4960-BB63-46A0EE3BECE7}" srcOrd="1" destOrd="0" presId="urn:microsoft.com/office/officeart/2009/layout/CircleArrowProcess"/>
    <dgm:cxn modelId="{F48CE285-B8D4-437F-83DD-6782ED6B93C2}" type="presParOf" srcId="{A5C95C21-09AC-4CAD-8B1C-E991E4FD810D}" destId="{CAF147D8-19F6-4CCC-B57A-202CFAD1850A}" srcOrd="2" destOrd="0" presId="urn:microsoft.com/office/officeart/2009/layout/CircleArrowProcess"/>
    <dgm:cxn modelId="{89DA86CF-5DBC-4CA3-9533-11F2C5D4520A}" type="presParOf" srcId="{CAF147D8-19F6-4CCC-B57A-202CFAD1850A}" destId="{07DA3ACD-B460-4E35-A4F3-377A4F51E537}" srcOrd="0" destOrd="0" presId="urn:microsoft.com/office/officeart/2009/layout/CircleArrowProcess"/>
    <dgm:cxn modelId="{3B6D9B28-EFFA-47BA-8C9A-5FFDE35617BA}" type="presParOf" srcId="{A5C95C21-09AC-4CAD-8B1C-E991E4FD810D}" destId="{289C39E1-EAA2-453A-8091-77FD349E91B7}" srcOrd="3" destOrd="0" presId="urn:microsoft.com/office/officeart/2009/layout/CircleArrowProcess"/>
    <dgm:cxn modelId="{62906A48-3A68-4C31-99DE-EA2566DC0F1A}" type="presParOf" srcId="{A5C95C21-09AC-4CAD-8B1C-E991E4FD810D}" destId="{7DD10A5B-16F1-423B-A272-D71C26283010}" srcOrd="4" destOrd="0" presId="urn:microsoft.com/office/officeart/2009/layout/CircleArrowProcess"/>
    <dgm:cxn modelId="{97AB1B4F-AF82-42DA-8D7E-3FA9336D3891}" type="presParOf" srcId="{7DD10A5B-16F1-423B-A272-D71C26283010}" destId="{B9AE8EC2-BE8F-41EE-9737-C6A23BCBC4FA}" srcOrd="0" destOrd="0" presId="urn:microsoft.com/office/officeart/2009/layout/CircleArrowProcess"/>
    <dgm:cxn modelId="{877776F8-9176-47C4-A4F7-2BAC5172B0A7}" type="presParOf" srcId="{A5C95C21-09AC-4CAD-8B1C-E991E4FD810D}" destId="{BBCF954E-CD31-4386-9556-D262AF49B9CD}" srcOrd="5" destOrd="0" presId="urn:microsoft.com/office/officeart/2009/layout/CircleArrowProcess"/>
    <dgm:cxn modelId="{55D82533-6757-41B9-ABAC-F38957069A24}" type="presParOf" srcId="{A5C95C21-09AC-4CAD-8B1C-E991E4FD810D}" destId="{41BB0AEC-EDC9-4E87-A820-4F5E9BA30243}" srcOrd="6" destOrd="0" presId="urn:microsoft.com/office/officeart/2009/layout/CircleArrowProcess"/>
    <dgm:cxn modelId="{72D0DAA8-AEB0-4D2C-B0FB-C9E6C14415C3}" type="presParOf" srcId="{41BB0AEC-EDC9-4E87-A820-4F5E9BA30243}" destId="{512FBA16-0DDD-42D5-BE04-C36791D2AAEC}" srcOrd="0" destOrd="0" presId="urn:microsoft.com/office/officeart/2009/layout/CircleArrowProcess"/>
    <dgm:cxn modelId="{BB62DE43-86DD-4A24-8FC3-043B087D4C0E}" type="presParOf" srcId="{A5C95C21-09AC-4CAD-8B1C-E991E4FD810D}" destId="{A05DCE16-8697-42A6-BAC4-CC90A6232A43}" srcOrd="7" destOrd="0" presId="urn:microsoft.com/office/officeart/2009/layout/CircleArrowProcess"/>
    <dgm:cxn modelId="{AFC21B93-9828-4C1E-B12F-E4ADF6ACC154}" type="presParOf" srcId="{A5C95C21-09AC-4CAD-8B1C-E991E4FD810D}" destId="{46341558-4F7E-4749-A653-CC1380BFF608}" srcOrd="8" destOrd="0" presId="urn:microsoft.com/office/officeart/2009/layout/CircleArrowProcess"/>
    <dgm:cxn modelId="{3B49F086-D4A0-484B-AB7A-012FAA62BFC9}" type="presParOf" srcId="{46341558-4F7E-4749-A653-CC1380BFF608}" destId="{F11338C6-EF1D-48FA-BF7E-A243C014FC8F}" srcOrd="0" destOrd="0" presId="urn:microsoft.com/office/officeart/2009/layout/CircleArrowProcess"/>
    <dgm:cxn modelId="{FE595DA1-8F74-4B25-AFDF-60DA993B6784}" type="presParOf" srcId="{A5C95C21-09AC-4CAD-8B1C-E991E4FD810D}" destId="{A813F6E2-86F6-4B4B-ABFE-0FF6912D4B0F}" srcOrd="9" destOrd="0" presId="urn:microsoft.com/office/officeart/2009/layout/CircleArrowProcess"/>
    <dgm:cxn modelId="{34088B13-CA42-4990-B22F-905229299432}" type="presParOf" srcId="{A5C95C21-09AC-4CAD-8B1C-E991E4FD810D}" destId="{5A021542-B67F-4272-BDE1-46E44B7085C4}" srcOrd="10" destOrd="0" presId="urn:microsoft.com/office/officeart/2009/layout/CircleArrowProcess"/>
    <dgm:cxn modelId="{60C78826-F375-4BD3-8E17-BD24205AFCA1}" type="presParOf" srcId="{5A021542-B67F-4272-BDE1-46E44B7085C4}" destId="{4140E8FA-A166-4DE5-8E03-97AD433F8315}" srcOrd="0" destOrd="0" presId="urn:microsoft.com/office/officeart/2009/layout/CircleArrowProcess"/>
    <dgm:cxn modelId="{5F691693-C9B4-4673-93F5-D15207E955C0}" type="presParOf" srcId="{A5C95C21-09AC-4CAD-8B1C-E991E4FD810D}" destId="{EB107394-BF8B-436C-85A3-0164A42F1EBF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8B916-7AB0-44E6-B39F-2F47C8A268AE}" type="doc">
      <dgm:prSet loTypeId="urn:microsoft.com/office/officeart/2009/3/layout/PhasedProcess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881815B3-D3CA-47E4-AA97-EC2385A4348B}">
      <dgm:prSet phldrT="[Texte]" custT="1"/>
      <dgm:spPr/>
      <dgm:t>
        <a:bodyPr/>
        <a:lstStyle/>
        <a:p>
          <a:r>
            <a:rPr lang="fr-FR" sz="2400" b="1"/>
            <a:t>Observations</a:t>
          </a:r>
        </a:p>
      </dgm:t>
    </dgm:pt>
    <dgm:pt modelId="{677B5FEA-0A30-4034-A53A-AD2C11E12EC6}" type="parTrans" cxnId="{D6005221-3B84-4822-A8A7-333D2F36B915}">
      <dgm:prSet/>
      <dgm:spPr/>
      <dgm:t>
        <a:bodyPr/>
        <a:lstStyle/>
        <a:p>
          <a:endParaRPr lang="fr-FR"/>
        </a:p>
      </dgm:t>
    </dgm:pt>
    <dgm:pt modelId="{6B139C44-A2F1-42E8-BA51-5700BA87640C}" type="sibTrans" cxnId="{D6005221-3B84-4822-A8A7-333D2F36B915}">
      <dgm:prSet/>
      <dgm:spPr/>
      <dgm:t>
        <a:bodyPr/>
        <a:lstStyle/>
        <a:p>
          <a:endParaRPr lang="fr-FR"/>
        </a:p>
      </dgm:t>
    </dgm:pt>
    <dgm:pt modelId="{D4DF6410-E214-4413-8B51-971C2D0A31BC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050"/>
            <a:t>Outils numériques et professionnalisation</a:t>
          </a:r>
        </a:p>
      </dgm:t>
    </dgm:pt>
    <dgm:pt modelId="{F9DB5E73-9A1F-41F1-8E42-30577C0BFDD8}" type="parTrans" cxnId="{775CD95A-6EB2-48C8-8D82-31F2158075D4}">
      <dgm:prSet/>
      <dgm:spPr/>
      <dgm:t>
        <a:bodyPr/>
        <a:lstStyle/>
        <a:p>
          <a:endParaRPr lang="fr-FR"/>
        </a:p>
      </dgm:t>
    </dgm:pt>
    <dgm:pt modelId="{062A4AF7-CF67-4DDC-8140-84501B7D10AF}" type="sibTrans" cxnId="{775CD95A-6EB2-48C8-8D82-31F2158075D4}">
      <dgm:prSet/>
      <dgm:spPr/>
      <dgm:t>
        <a:bodyPr/>
        <a:lstStyle/>
        <a:p>
          <a:endParaRPr lang="fr-FR"/>
        </a:p>
      </dgm:t>
    </dgm:pt>
    <dgm:pt modelId="{C3AA3E1B-ABD6-4589-8DC2-D847538D18DC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050"/>
            <a:t>Diversité d’actions conduite</a:t>
          </a:r>
        </a:p>
      </dgm:t>
    </dgm:pt>
    <dgm:pt modelId="{EE59092E-B092-463A-8B80-437C33882E5F}" type="parTrans" cxnId="{AAADE9EA-9D5C-49D7-A43A-8D526505571F}">
      <dgm:prSet/>
      <dgm:spPr/>
      <dgm:t>
        <a:bodyPr/>
        <a:lstStyle/>
        <a:p>
          <a:endParaRPr lang="fr-FR"/>
        </a:p>
      </dgm:t>
    </dgm:pt>
    <dgm:pt modelId="{0CC0F4ED-A9A6-4FE2-93B1-04ACAC4FC5A8}" type="sibTrans" cxnId="{AAADE9EA-9D5C-49D7-A43A-8D526505571F}">
      <dgm:prSet/>
      <dgm:spPr/>
      <dgm:t>
        <a:bodyPr/>
        <a:lstStyle/>
        <a:p>
          <a:endParaRPr lang="fr-FR"/>
        </a:p>
      </dgm:t>
    </dgm:pt>
    <dgm:pt modelId="{D5F27653-EDCB-48F5-96BA-D99642DC822E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050"/>
            <a:t>Animation régionale facilitante mais ressources internes limitées</a:t>
          </a:r>
        </a:p>
      </dgm:t>
    </dgm:pt>
    <dgm:pt modelId="{82BEC7CD-1B2D-4915-A0D2-4D531C89AA1B}" type="parTrans" cxnId="{ED005C6D-EBB1-4990-AC86-6D525D330C5E}">
      <dgm:prSet/>
      <dgm:spPr/>
      <dgm:t>
        <a:bodyPr/>
        <a:lstStyle/>
        <a:p>
          <a:endParaRPr lang="fr-FR"/>
        </a:p>
      </dgm:t>
    </dgm:pt>
    <dgm:pt modelId="{E3BC4CD2-92E4-4EF3-A1F8-FA9C0693FABB}" type="sibTrans" cxnId="{ED005C6D-EBB1-4990-AC86-6D525D330C5E}">
      <dgm:prSet/>
      <dgm:spPr/>
      <dgm:t>
        <a:bodyPr/>
        <a:lstStyle/>
        <a:p>
          <a:endParaRPr lang="fr-FR"/>
        </a:p>
      </dgm:t>
    </dgm:pt>
    <dgm:pt modelId="{3B207959-C63E-43EA-9CE5-8BC4E5C2CB5B}">
      <dgm:prSet phldrT="[Texte]" custT="1"/>
      <dgm:spPr/>
      <dgm:t>
        <a:bodyPr/>
        <a:lstStyle/>
        <a:p>
          <a:r>
            <a:rPr lang="fr-FR" sz="2400" b="1"/>
            <a:t>Effets</a:t>
          </a:r>
        </a:p>
      </dgm:t>
    </dgm:pt>
    <dgm:pt modelId="{AC456CC4-7D2C-44E8-B9B3-B56AAA31EAC8}" type="parTrans" cxnId="{08FA59AD-59BD-4E72-8B58-691A060372A2}">
      <dgm:prSet/>
      <dgm:spPr/>
      <dgm:t>
        <a:bodyPr/>
        <a:lstStyle/>
        <a:p>
          <a:endParaRPr lang="fr-FR"/>
        </a:p>
      </dgm:t>
    </dgm:pt>
    <dgm:pt modelId="{E8F173BB-FF63-4A61-840D-977BF98FBDB7}" type="sibTrans" cxnId="{08FA59AD-59BD-4E72-8B58-691A060372A2}">
      <dgm:prSet/>
      <dgm:spPr/>
      <dgm:t>
        <a:bodyPr/>
        <a:lstStyle/>
        <a:p>
          <a:endParaRPr lang="fr-FR"/>
        </a:p>
      </dgm:t>
    </dgm:pt>
    <dgm:pt modelId="{84901625-986D-4AD6-950C-DF49EA44274F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/>
            <a:t>Connaissance accentuée par les professionnels de leur territoire</a:t>
          </a:r>
        </a:p>
      </dgm:t>
    </dgm:pt>
    <dgm:pt modelId="{50EFE252-2E16-411A-B366-C33B1F01F8E3}" type="parTrans" cxnId="{B10325B4-8324-4C88-869A-F40276CCDB04}">
      <dgm:prSet/>
      <dgm:spPr/>
      <dgm:t>
        <a:bodyPr/>
        <a:lstStyle/>
        <a:p>
          <a:endParaRPr lang="fr-FR"/>
        </a:p>
      </dgm:t>
    </dgm:pt>
    <dgm:pt modelId="{A870319D-4BDF-4582-8BBB-B3472286867C}" type="sibTrans" cxnId="{B10325B4-8324-4C88-869A-F40276CCDB04}">
      <dgm:prSet/>
      <dgm:spPr/>
      <dgm:t>
        <a:bodyPr/>
        <a:lstStyle/>
        <a:p>
          <a:endParaRPr lang="fr-FR"/>
        </a:p>
      </dgm:t>
    </dgm:pt>
    <dgm:pt modelId="{A9DA96B1-035B-4A9E-94F6-80D9D86065CE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/>
            <a:t>Capacité des réseaux locaux à concevoir et conduire des projets, y compris en période de crise</a:t>
          </a:r>
        </a:p>
      </dgm:t>
    </dgm:pt>
    <dgm:pt modelId="{5A12FF01-5A95-46AB-8F81-E157A2E0C3F1}" type="parTrans" cxnId="{3BF68BF8-19F9-4DEB-813F-CDABD5A6EA0E}">
      <dgm:prSet/>
      <dgm:spPr/>
      <dgm:t>
        <a:bodyPr/>
        <a:lstStyle/>
        <a:p>
          <a:endParaRPr lang="fr-FR"/>
        </a:p>
      </dgm:t>
    </dgm:pt>
    <dgm:pt modelId="{4BD50F4D-69B2-4FAD-82CA-30B0B14BC549}" type="sibTrans" cxnId="{3BF68BF8-19F9-4DEB-813F-CDABD5A6EA0E}">
      <dgm:prSet/>
      <dgm:spPr/>
      <dgm:t>
        <a:bodyPr/>
        <a:lstStyle/>
        <a:p>
          <a:endParaRPr lang="fr-FR"/>
        </a:p>
      </dgm:t>
    </dgm:pt>
    <dgm:pt modelId="{9CA0DA17-387C-41EE-89E8-307372869507}">
      <dgm:prSet phldrT="[Texte]" custT="1"/>
      <dgm:spPr/>
      <dgm:t>
        <a:bodyPr/>
        <a:lstStyle/>
        <a:p>
          <a:r>
            <a:rPr lang="fr-FR" sz="2400" b="1"/>
            <a:t>Conclusions</a:t>
          </a:r>
        </a:p>
      </dgm:t>
    </dgm:pt>
    <dgm:pt modelId="{C9F94EF3-FB69-40B2-B976-DEBAA143F53E}" type="parTrans" cxnId="{E5FBCA5A-3E0A-4DBE-8237-11BA5617B904}">
      <dgm:prSet/>
      <dgm:spPr/>
      <dgm:t>
        <a:bodyPr/>
        <a:lstStyle/>
        <a:p>
          <a:endParaRPr lang="fr-FR"/>
        </a:p>
      </dgm:t>
    </dgm:pt>
    <dgm:pt modelId="{4E2A32A6-D265-4D64-8290-DBF30AC14A5D}" type="sibTrans" cxnId="{E5FBCA5A-3E0A-4DBE-8237-11BA5617B904}">
      <dgm:prSet/>
      <dgm:spPr/>
      <dgm:t>
        <a:bodyPr/>
        <a:lstStyle/>
        <a:p>
          <a:endParaRPr lang="fr-FR"/>
        </a:p>
      </dgm:t>
    </dgm:pt>
    <dgm:pt modelId="{BFF3B356-E167-487F-90EB-5B6461FD1F17}">
      <dgm:prSet phldrT="[Texte]" custT="1"/>
      <dgm:spPr>
        <a:solidFill>
          <a:srgbClr val="00B050"/>
        </a:solidFill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fr-FR" sz="1200" b="1">
              <a:solidFill>
                <a:schemeClr val="tx1">
                  <a:lumMod val="85000"/>
                  <a:lumOff val="15000"/>
                </a:schemeClr>
              </a:solidFill>
            </a:rPr>
            <a:t>Horizontalité et facilité</a:t>
          </a:r>
          <a:r>
            <a:rPr lang="fr-FR" sz="1200" b="1" baseline="0">
              <a:solidFill>
                <a:schemeClr val="tx1">
                  <a:lumMod val="85000"/>
                  <a:lumOff val="15000"/>
                </a:schemeClr>
              </a:solidFill>
            </a:rPr>
            <a:t> des relations</a:t>
          </a:r>
          <a:r>
            <a:rPr lang="fr-FR" sz="1200" baseline="0">
              <a:solidFill>
                <a:schemeClr val="tx1">
                  <a:lumMod val="85000"/>
                  <a:lumOff val="15000"/>
                </a:schemeClr>
              </a:solidFill>
            </a:rPr>
            <a:t> entre les acteurs de l’orientation</a:t>
          </a:r>
        </a:p>
        <a:p>
          <a:pPr algn="l">
            <a:buFont typeface="Arial" panose="020B0604020202020204" pitchFamily="34" charset="0"/>
            <a:buNone/>
          </a:pPr>
          <a:r>
            <a:rPr lang="fr-FR" sz="1200" b="1">
              <a:solidFill>
                <a:schemeClr val="tx1">
                  <a:lumMod val="85000"/>
                  <a:lumOff val="15000"/>
                </a:schemeClr>
              </a:solidFill>
            </a:rPr>
            <a:t>Outils associés au SPRO complémentaires et utiles </a:t>
          </a:r>
          <a:r>
            <a:rPr lang="fr-FR" sz="1200">
              <a:solidFill>
                <a:schemeClr val="tx1">
                  <a:lumMod val="85000"/>
                  <a:lumOff val="15000"/>
                </a:schemeClr>
              </a:solidFill>
            </a:rPr>
            <a:t>mais pas toujours connus de tous les acteurs</a:t>
          </a:r>
        </a:p>
        <a:p>
          <a:pPr algn="l">
            <a:buFont typeface="Arial" panose="020B0604020202020204" pitchFamily="34" charset="0"/>
            <a:buNone/>
          </a:pPr>
          <a:r>
            <a:rPr lang="fr-FR" sz="1200" b="1">
              <a:solidFill>
                <a:schemeClr val="tx1">
                  <a:lumMod val="85000"/>
                  <a:lumOff val="15000"/>
                </a:schemeClr>
              </a:solidFill>
            </a:rPr>
            <a:t>Impulsion régionale </a:t>
          </a:r>
          <a:r>
            <a:rPr lang="fr-FR" sz="1200">
              <a:solidFill>
                <a:schemeClr val="tx1">
                  <a:lumMod val="85000"/>
                  <a:lumOff val="15000"/>
                </a:schemeClr>
              </a:solidFill>
            </a:rPr>
            <a:t>et mise en œuvre locale du SPRO</a:t>
          </a:r>
        </a:p>
      </dgm:t>
    </dgm:pt>
    <dgm:pt modelId="{13C257C8-17B1-40A8-BECF-35F74BC8F303}" type="parTrans" cxnId="{05E5ABF0-3EFD-4201-B051-613849379D26}">
      <dgm:prSet/>
      <dgm:spPr/>
      <dgm:t>
        <a:bodyPr/>
        <a:lstStyle/>
        <a:p>
          <a:endParaRPr lang="fr-FR"/>
        </a:p>
      </dgm:t>
    </dgm:pt>
    <dgm:pt modelId="{27C2632F-0BB0-4060-800A-C21278A6A569}" type="sibTrans" cxnId="{05E5ABF0-3EFD-4201-B051-613849379D26}">
      <dgm:prSet/>
      <dgm:spPr/>
      <dgm:t>
        <a:bodyPr/>
        <a:lstStyle/>
        <a:p>
          <a:endParaRPr lang="fr-FR"/>
        </a:p>
      </dgm:t>
    </dgm:pt>
    <dgm:pt modelId="{E9E27BEF-14D8-4B32-8619-A70F1E50EB1C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/>
            <a:t>Structuration au niveau local pertinent pour un service de proximité et une fluidité des échanges entre les professionnels</a:t>
          </a:r>
        </a:p>
      </dgm:t>
    </dgm:pt>
    <dgm:pt modelId="{3C457D14-B2FC-4204-B6C6-0ECB4D8C19AF}" type="parTrans" cxnId="{4B7FDC55-68B1-46C7-8F47-1CB9FA86CE20}">
      <dgm:prSet/>
      <dgm:spPr/>
      <dgm:t>
        <a:bodyPr/>
        <a:lstStyle/>
        <a:p>
          <a:endParaRPr lang="fr-FR"/>
        </a:p>
      </dgm:t>
    </dgm:pt>
    <dgm:pt modelId="{76564BF4-0755-41E0-A57D-C35CF398E1E8}" type="sibTrans" cxnId="{4B7FDC55-68B1-46C7-8F47-1CB9FA86CE20}">
      <dgm:prSet/>
      <dgm:spPr/>
      <dgm:t>
        <a:bodyPr/>
        <a:lstStyle/>
        <a:p>
          <a:endParaRPr lang="fr-FR"/>
        </a:p>
      </dgm:t>
    </dgm:pt>
    <dgm:pt modelId="{A7A28156-4CFC-4360-89B3-E720ECB23131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050"/>
            <a:t>Faibles moyens pour la coordination au niveau local</a:t>
          </a:r>
        </a:p>
      </dgm:t>
    </dgm:pt>
    <dgm:pt modelId="{33BAD42C-15A3-4ADD-90C4-609D1FAF780D}" type="parTrans" cxnId="{EF8D70CC-19B6-4F45-A907-C898B9524F77}">
      <dgm:prSet/>
      <dgm:spPr/>
      <dgm:t>
        <a:bodyPr/>
        <a:lstStyle/>
        <a:p>
          <a:endParaRPr lang="fr-FR"/>
        </a:p>
      </dgm:t>
    </dgm:pt>
    <dgm:pt modelId="{9996269C-8FE0-41FC-A9A5-5E84CE95F2F8}" type="sibTrans" cxnId="{EF8D70CC-19B6-4F45-A907-C898B9524F77}">
      <dgm:prSet/>
      <dgm:spPr/>
      <dgm:t>
        <a:bodyPr/>
        <a:lstStyle/>
        <a:p>
          <a:endParaRPr lang="fr-FR"/>
        </a:p>
      </dgm:t>
    </dgm:pt>
    <dgm:pt modelId="{343AD156-1D64-4E62-873B-694418BC97AD}">
      <dgm:prSet phldrT="[Texte]" custT="1"/>
      <dgm:spPr>
        <a:solidFill>
          <a:srgbClr val="00B050"/>
        </a:solidFill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fr-FR" sz="1200">
              <a:solidFill>
                <a:schemeClr val="tx1">
                  <a:lumMod val="85000"/>
                  <a:lumOff val="15000"/>
                </a:schemeClr>
              </a:solidFill>
            </a:rPr>
            <a:t>Investissements (budget et temps) très importants sur </a:t>
          </a:r>
          <a:r>
            <a:rPr lang="fr-FR" sz="1200" b="1">
              <a:solidFill>
                <a:schemeClr val="tx1">
                  <a:lumMod val="85000"/>
                  <a:lumOff val="15000"/>
                </a:schemeClr>
              </a:solidFill>
            </a:rPr>
            <a:t>la fonction de coordination locale</a:t>
          </a:r>
        </a:p>
      </dgm:t>
    </dgm:pt>
    <dgm:pt modelId="{560DF095-8D69-4C3F-AB4E-5681985E1834}" type="parTrans" cxnId="{7D1EDC46-863F-4AB9-959B-B52CDF693E86}">
      <dgm:prSet/>
      <dgm:spPr/>
      <dgm:t>
        <a:bodyPr/>
        <a:lstStyle/>
        <a:p>
          <a:endParaRPr lang="fr-FR"/>
        </a:p>
      </dgm:t>
    </dgm:pt>
    <dgm:pt modelId="{55ACB7D5-E6BA-445C-B300-898AB860F34E}" type="sibTrans" cxnId="{7D1EDC46-863F-4AB9-959B-B52CDF693E86}">
      <dgm:prSet/>
      <dgm:spPr/>
      <dgm:t>
        <a:bodyPr/>
        <a:lstStyle/>
        <a:p>
          <a:endParaRPr lang="fr-FR"/>
        </a:p>
      </dgm:t>
    </dgm:pt>
    <dgm:pt modelId="{1B3C64E8-804A-4D37-8347-C924B8049A61}" type="pres">
      <dgm:prSet presAssocID="{7338B916-7AB0-44E6-B39F-2F47C8A268A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BFF2C1F9-7663-4CEA-8328-3F2276ABF315}" type="pres">
      <dgm:prSet presAssocID="{7338B916-7AB0-44E6-B39F-2F47C8A268AE}" presName="arc1" presStyleLbl="node1" presStyleIdx="0" presStyleCnt="4"/>
      <dgm:spPr>
        <a:solidFill>
          <a:schemeClr val="accent5">
            <a:lumMod val="40000"/>
            <a:lumOff val="60000"/>
          </a:schemeClr>
        </a:solidFill>
      </dgm:spPr>
    </dgm:pt>
    <dgm:pt modelId="{1F19A94B-09CC-40E2-86CF-11C650885883}" type="pres">
      <dgm:prSet presAssocID="{7338B916-7AB0-44E6-B39F-2F47C8A268AE}" presName="arc3" presStyleLbl="node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58E84CD7-B330-4889-A575-03B8F68D12DC}" type="pres">
      <dgm:prSet presAssocID="{7338B916-7AB0-44E6-B39F-2F47C8A268AE}" presName="parentText2" presStyleLbl="revTx" presStyleIdx="0" presStyleCnt="3" custLinFactNeighborX="1506" custLinFactNeighborY="-4167">
        <dgm:presLayoutVars>
          <dgm:chMax val="4"/>
          <dgm:chPref val="3"/>
          <dgm:bulletEnabled val="1"/>
        </dgm:presLayoutVars>
      </dgm:prSet>
      <dgm:spPr/>
    </dgm:pt>
    <dgm:pt modelId="{93099AC4-420B-459F-A1EA-A9DC69A23D47}" type="pres">
      <dgm:prSet presAssocID="{7338B916-7AB0-44E6-B39F-2F47C8A268AE}" presName="arc2" presStyleLbl="node1" presStyleIdx="2" presStyleCnt="4"/>
      <dgm:spPr>
        <a:solidFill>
          <a:schemeClr val="accent5">
            <a:lumMod val="40000"/>
            <a:lumOff val="60000"/>
          </a:schemeClr>
        </a:solidFill>
      </dgm:spPr>
    </dgm:pt>
    <dgm:pt modelId="{AB7AC2CD-9231-4DA4-948D-CBD66CECAAD6}" type="pres">
      <dgm:prSet presAssocID="{7338B916-7AB0-44E6-B39F-2F47C8A268AE}" presName="arc4" presStyleLbl="node1" presStyleIdx="3" presStyleCnt="4" custLinFactNeighborX="-1394" custLinFactNeighborY="-890"/>
      <dgm:spPr>
        <a:solidFill>
          <a:srgbClr val="00B050"/>
        </a:solidFill>
      </dgm:spPr>
    </dgm:pt>
    <dgm:pt modelId="{E0782B7A-97CA-44FA-9E33-882BD59EBC6C}" type="pres">
      <dgm:prSet presAssocID="{7338B916-7AB0-44E6-B39F-2F47C8A268AE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3AE1A5D-DF69-4D0C-BD4C-9C5A9451C6DB}" type="pres">
      <dgm:prSet presAssocID="{7338B916-7AB0-44E6-B39F-2F47C8A268AE}" presName="middleComposite" presStyleCnt="0"/>
      <dgm:spPr/>
    </dgm:pt>
    <dgm:pt modelId="{26D2F57E-14E2-4A11-99A4-242FF3607DA3}" type="pres">
      <dgm:prSet presAssocID="{84901625-986D-4AD6-950C-DF49EA44274F}" presName="circ1" presStyleLbl="vennNode1" presStyleIdx="0" presStyleCnt="12"/>
      <dgm:spPr/>
    </dgm:pt>
    <dgm:pt modelId="{36EF85A5-6E48-467C-992E-F72B9E1061C4}" type="pres">
      <dgm:prSet presAssocID="{84901625-986D-4AD6-950C-DF49EA44274F}" presName="circ1Tx" presStyleLbl="revTx" presStyleIdx="1" presStyleCnt="3">
        <dgm:presLayoutVars>
          <dgm:chMax val="0"/>
          <dgm:chPref val="0"/>
        </dgm:presLayoutVars>
      </dgm:prSet>
      <dgm:spPr/>
    </dgm:pt>
    <dgm:pt modelId="{340C10C4-5286-46B8-93BA-E691A67848BE}" type="pres">
      <dgm:prSet presAssocID="{A9DA96B1-035B-4A9E-94F6-80D9D86065CE}" presName="circ2" presStyleLbl="vennNode1" presStyleIdx="1" presStyleCnt="12"/>
      <dgm:spPr/>
    </dgm:pt>
    <dgm:pt modelId="{59F9B1B6-DA9E-40DD-944B-59709DA3F5EB}" type="pres">
      <dgm:prSet presAssocID="{A9DA96B1-035B-4A9E-94F6-80D9D86065CE}" presName="circ2Tx" presStyleLbl="revTx" presStyleIdx="1" presStyleCnt="3">
        <dgm:presLayoutVars>
          <dgm:chMax val="0"/>
          <dgm:chPref val="0"/>
        </dgm:presLayoutVars>
      </dgm:prSet>
      <dgm:spPr/>
    </dgm:pt>
    <dgm:pt modelId="{A8962AA0-97AA-4D59-9478-30AF6A05CF74}" type="pres">
      <dgm:prSet presAssocID="{E9E27BEF-14D8-4B32-8619-A70F1E50EB1C}" presName="circ3" presStyleLbl="vennNode1" presStyleIdx="2" presStyleCnt="12"/>
      <dgm:spPr/>
    </dgm:pt>
    <dgm:pt modelId="{3D0B325C-6D3D-4431-9C84-B79A9E779E86}" type="pres">
      <dgm:prSet presAssocID="{E9E27BEF-14D8-4B32-8619-A70F1E50EB1C}" presName="circ3Tx" presStyleLbl="revTx" presStyleIdx="1" presStyleCnt="3">
        <dgm:presLayoutVars>
          <dgm:chMax val="0"/>
          <dgm:chPref val="0"/>
        </dgm:presLayoutVars>
      </dgm:prSet>
      <dgm:spPr/>
    </dgm:pt>
    <dgm:pt modelId="{4943E38F-9FA6-4B9B-B142-0D95954233DE}" type="pres">
      <dgm:prSet presAssocID="{7338B916-7AB0-44E6-B39F-2F47C8A268AE}" presName="leftComposite" presStyleCnt="0"/>
      <dgm:spPr/>
    </dgm:pt>
    <dgm:pt modelId="{C96A3458-EB13-4BE0-9E8A-98812DFB86B7}" type="pres">
      <dgm:prSet presAssocID="{D4DF6410-E214-4413-8B51-971C2D0A31BC}" presName="childText1_1" presStyleLbl="vennNode1" presStyleIdx="3" presStyleCnt="12" custScaleX="116753" custScaleY="113639">
        <dgm:presLayoutVars>
          <dgm:chMax val="0"/>
          <dgm:chPref val="0"/>
        </dgm:presLayoutVars>
      </dgm:prSet>
      <dgm:spPr/>
    </dgm:pt>
    <dgm:pt modelId="{62B65433-5435-4C1E-A0AE-389384B88014}" type="pres">
      <dgm:prSet presAssocID="{D4DF6410-E214-4413-8B51-971C2D0A31BC}" presName="ellipse1" presStyleLbl="vennNode1" presStyleIdx="4" presStyleCnt="12"/>
      <dgm:spPr>
        <a:solidFill>
          <a:schemeClr val="accent5">
            <a:lumMod val="20000"/>
            <a:lumOff val="80000"/>
          </a:schemeClr>
        </a:solidFill>
      </dgm:spPr>
    </dgm:pt>
    <dgm:pt modelId="{24E6455B-9B85-40A4-AFE5-56027AD1B8EA}" type="pres">
      <dgm:prSet presAssocID="{D4DF6410-E214-4413-8B51-971C2D0A31BC}" presName="ellipse2" presStyleLbl="vennNode1" presStyleIdx="5" presStyleCnt="12"/>
      <dgm:spPr>
        <a:solidFill>
          <a:schemeClr val="accent5">
            <a:lumMod val="20000"/>
            <a:lumOff val="80000"/>
          </a:schemeClr>
        </a:solidFill>
      </dgm:spPr>
    </dgm:pt>
    <dgm:pt modelId="{4439AAD9-325A-48D0-AAF9-171F101DDBA1}" type="pres">
      <dgm:prSet presAssocID="{C3AA3E1B-ABD6-4589-8DC2-D847538D18DC}" presName="childText1_2" presStyleLbl="vennNode1" presStyleIdx="6" presStyleCnt="12">
        <dgm:presLayoutVars>
          <dgm:chMax val="0"/>
          <dgm:chPref val="0"/>
        </dgm:presLayoutVars>
      </dgm:prSet>
      <dgm:spPr/>
    </dgm:pt>
    <dgm:pt modelId="{E9E2C7AA-65A6-4C20-8491-5A1B1EAC964A}" type="pres">
      <dgm:prSet presAssocID="{C3AA3E1B-ABD6-4589-8DC2-D847538D18DC}" presName="ellipse3" presStyleLbl="vennNode1" presStyleIdx="7" presStyleCnt="12"/>
      <dgm:spPr>
        <a:solidFill>
          <a:schemeClr val="accent5">
            <a:lumMod val="20000"/>
            <a:lumOff val="80000"/>
          </a:schemeClr>
        </a:solidFill>
      </dgm:spPr>
    </dgm:pt>
    <dgm:pt modelId="{F796DC26-4A3B-4433-B73B-395770AED89C}" type="pres">
      <dgm:prSet presAssocID="{D5F27653-EDCB-48F5-96BA-D99642DC822E}" presName="childText1_3" presStyleLbl="vennNode1" presStyleIdx="8" presStyleCnt="12" custScaleX="119916" custScaleY="119120">
        <dgm:presLayoutVars>
          <dgm:chMax val="0"/>
          <dgm:chPref val="0"/>
        </dgm:presLayoutVars>
      </dgm:prSet>
      <dgm:spPr/>
    </dgm:pt>
    <dgm:pt modelId="{CBD1304C-E74F-44EE-9065-B0AFA3503524}" type="pres">
      <dgm:prSet presAssocID="{A7A28156-4CFC-4360-89B3-E720ECB23131}" presName="childText1_4" presStyleLbl="vennNode1" presStyleIdx="9" presStyleCnt="12">
        <dgm:presLayoutVars>
          <dgm:chMax val="0"/>
          <dgm:chPref val="0"/>
        </dgm:presLayoutVars>
      </dgm:prSet>
      <dgm:spPr/>
    </dgm:pt>
    <dgm:pt modelId="{9B999DD2-7DCF-43C1-9659-798231DF85AE}" type="pres">
      <dgm:prSet presAssocID="{A7A28156-4CFC-4360-89B3-E720ECB23131}" presName="ellipse4" presStyleLbl="vennNode1" presStyleIdx="10" presStyleCnt="12"/>
      <dgm:spPr>
        <a:solidFill>
          <a:schemeClr val="accent5">
            <a:lumMod val="20000"/>
            <a:lumOff val="80000"/>
          </a:schemeClr>
        </a:solidFill>
      </dgm:spPr>
    </dgm:pt>
    <dgm:pt modelId="{E302B409-4B36-4600-AA68-E4F2BF5A12EE}" type="pres">
      <dgm:prSet presAssocID="{A7A28156-4CFC-4360-89B3-E720ECB23131}" presName="ellipse5" presStyleLbl="vennNode1" presStyleIdx="11" presStyleCnt="12"/>
      <dgm:spPr>
        <a:solidFill>
          <a:schemeClr val="accent5">
            <a:lumMod val="20000"/>
            <a:lumOff val="80000"/>
          </a:schemeClr>
        </a:solidFill>
      </dgm:spPr>
    </dgm:pt>
    <dgm:pt modelId="{FE4BCC8E-074E-459A-91D0-B600128ED9A6}" type="pres">
      <dgm:prSet presAssocID="{7338B916-7AB0-44E6-B39F-2F47C8A268AE}" presName="rightChild" presStyleLbl="node2" presStyleIdx="0" presStyleCnt="1" custScaleX="131265" custScaleY="129736">
        <dgm:presLayoutVars>
          <dgm:chMax val="0"/>
          <dgm:chPref val="0"/>
        </dgm:presLayoutVars>
      </dgm:prSet>
      <dgm:spPr/>
    </dgm:pt>
    <dgm:pt modelId="{7BA38A1D-5D7F-4DEC-A2CF-6DB1860674A4}" type="pres">
      <dgm:prSet presAssocID="{7338B916-7AB0-44E6-B39F-2F47C8A268AE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93FE9004-5E9C-478F-AA86-852BA5B1504B}" type="presOf" srcId="{84901625-986D-4AD6-950C-DF49EA44274F}" destId="{36EF85A5-6E48-467C-992E-F72B9E1061C4}" srcOrd="1" destOrd="0" presId="urn:microsoft.com/office/officeart/2009/3/layout/PhasedProcess"/>
    <dgm:cxn modelId="{D6005221-3B84-4822-A8A7-333D2F36B915}" srcId="{7338B916-7AB0-44E6-B39F-2F47C8A268AE}" destId="{881815B3-D3CA-47E4-AA97-EC2385A4348B}" srcOrd="0" destOrd="0" parTransId="{677B5FEA-0A30-4034-A53A-AD2C11E12EC6}" sibTransId="{6B139C44-A2F1-42E8-BA51-5700BA87640C}"/>
    <dgm:cxn modelId="{65B6E128-8BDC-4FC0-A9F9-53B63A9E6C93}" type="presOf" srcId="{3B207959-C63E-43EA-9CE5-8BC4E5C2CB5B}" destId="{58E84CD7-B330-4889-A575-03B8F68D12DC}" srcOrd="0" destOrd="0" presId="urn:microsoft.com/office/officeart/2009/3/layout/PhasedProcess"/>
    <dgm:cxn modelId="{F90E252E-B92F-4661-9409-1BC767D81109}" type="presOf" srcId="{C3AA3E1B-ABD6-4589-8DC2-D847538D18DC}" destId="{4439AAD9-325A-48D0-AAF9-171F101DDBA1}" srcOrd="0" destOrd="0" presId="urn:microsoft.com/office/officeart/2009/3/layout/PhasedProcess"/>
    <dgm:cxn modelId="{D898533C-845A-4199-B6F1-CBBE11A79D8E}" type="presOf" srcId="{9CA0DA17-387C-41EE-89E8-307372869507}" destId="{E0782B7A-97CA-44FA-9E33-882BD59EBC6C}" srcOrd="0" destOrd="0" presId="urn:microsoft.com/office/officeart/2009/3/layout/PhasedProcess"/>
    <dgm:cxn modelId="{7D1EDC46-863F-4AB9-959B-B52CDF693E86}" srcId="{9CA0DA17-387C-41EE-89E8-307372869507}" destId="{343AD156-1D64-4E62-873B-694418BC97AD}" srcOrd="1" destOrd="0" parTransId="{560DF095-8D69-4C3F-AB4E-5681985E1834}" sibTransId="{55ACB7D5-E6BA-445C-B300-898AB860F34E}"/>
    <dgm:cxn modelId="{54696D67-6228-4CA2-9579-9E57207D43D1}" type="presOf" srcId="{7338B916-7AB0-44E6-B39F-2F47C8A268AE}" destId="{1B3C64E8-804A-4D37-8347-C924B8049A61}" srcOrd="0" destOrd="0" presId="urn:microsoft.com/office/officeart/2009/3/layout/PhasedProcess"/>
    <dgm:cxn modelId="{ED005C6D-EBB1-4990-AC86-6D525D330C5E}" srcId="{881815B3-D3CA-47E4-AA97-EC2385A4348B}" destId="{D5F27653-EDCB-48F5-96BA-D99642DC822E}" srcOrd="2" destOrd="0" parTransId="{82BEC7CD-1B2D-4915-A0D2-4D531C89AA1B}" sibTransId="{E3BC4CD2-92E4-4EF3-A1F8-FA9C0693FABB}"/>
    <dgm:cxn modelId="{15DCCB4F-F5DC-4CA6-B858-2272AD1F6ADC}" type="presOf" srcId="{E9E27BEF-14D8-4B32-8619-A70F1E50EB1C}" destId="{A8962AA0-97AA-4D59-9478-30AF6A05CF74}" srcOrd="0" destOrd="0" presId="urn:microsoft.com/office/officeart/2009/3/layout/PhasedProcess"/>
    <dgm:cxn modelId="{4B7FDC55-68B1-46C7-8F47-1CB9FA86CE20}" srcId="{3B207959-C63E-43EA-9CE5-8BC4E5C2CB5B}" destId="{E9E27BEF-14D8-4B32-8619-A70F1E50EB1C}" srcOrd="2" destOrd="0" parTransId="{3C457D14-B2FC-4204-B6C6-0ECB4D8C19AF}" sibTransId="{76564BF4-0755-41E0-A57D-C35CF398E1E8}"/>
    <dgm:cxn modelId="{E5FBCA5A-3E0A-4DBE-8237-11BA5617B904}" srcId="{7338B916-7AB0-44E6-B39F-2F47C8A268AE}" destId="{9CA0DA17-387C-41EE-89E8-307372869507}" srcOrd="2" destOrd="0" parTransId="{C9F94EF3-FB69-40B2-B976-DEBAA143F53E}" sibTransId="{4E2A32A6-D265-4D64-8290-DBF30AC14A5D}"/>
    <dgm:cxn modelId="{775CD95A-6EB2-48C8-8D82-31F2158075D4}" srcId="{881815B3-D3CA-47E4-AA97-EC2385A4348B}" destId="{D4DF6410-E214-4413-8B51-971C2D0A31BC}" srcOrd="0" destOrd="0" parTransId="{F9DB5E73-9A1F-41F1-8E42-30577C0BFDD8}" sibTransId="{062A4AF7-CF67-4DDC-8140-84501B7D10AF}"/>
    <dgm:cxn modelId="{6791128D-2A1A-47F1-A8BA-9D6C26CC8E3B}" type="presOf" srcId="{D5F27653-EDCB-48F5-96BA-D99642DC822E}" destId="{F796DC26-4A3B-4433-B73B-395770AED89C}" srcOrd="0" destOrd="0" presId="urn:microsoft.com/office/officeart/2009/3/layout/PhasedProcess"/>
    <dgm:cxn modelId="{FEB8F79B-DE63-48F1-A1D4-34F8BD2CCD04}" type="presOf" srcId="{A9DA96B1-035B-4A9E-94F6-80D9D86065CE}" destId="{59F9B1B6-DA9E-40DD-944B-59709DA3F5EB}" srcOrd="1" destOrd="0" presId="urn:microsoft.com/office/officeart/2009/3/layout/PhasedProcess"/>
    <dgm:cxn modelId="{08FA59AD-59BD-4E72-8B58-691A060372A2}" srcId="{7338B916-7AB0-44E6-B39F-2F47C8A268AE}" destId="{3B207959-C63E-43EA-9CE5-8BC4E5C2CB5B}" srcOrd="1" destOrd="0" parTransId="{AC456CC4-7D2C-44E8-B9B3-B56AAA31EAC8}" sibTransId="{E8F173BB-FF63-4A61-840D-977BF98FBDB7}"/>
    <dgm:cxn modelId="{D53C3FAF-A09B-4BDD-AA20-B07FC39E2EFB}" type="presOf" srcId="{D4DF6410-E214-4413-8B51-971C2D0A31BC}" destId="{C96A3458-EB13-4BE0-9E8A-98812DFB86B7}" srcOrd="0" destOrd="0" presId="urn:microsoft.com/office/officeart/2009/3/layout/PhasedProcess"/>
    <dgm:cxn modelId="{8B30E3B0-2FD0-48A0-A052-F41783D3517B}" type="presOf" srcId="{343AD156-1D64-4E62-873B-694418BC97AD}" destId="{FE4BCC8E-074E-459A-91D0-B600128ED9A6}" srcOrd="0" destOrd="1" presId="urn:microsoft.com/office/officeart/2009/3/layout/PhasedProcess"/>
    <dgm:cxn modelId="{B10325B4-8324-4C88-869A-F40276CCDB04}" srcId="{3B207959-C63E-43EA-9CE5-8BC4E5C2CB5B}" destId="{84901625-986D-4AD6-950C-DF49EA44274F}" srcOrd="0" destOrd="0" parTransId="{50EFE252-2E16-411A-B366-C33B1F01F8E3}" sibTransId="{A870319D-4BDF-4582-8BBB-B3472286867C}"/>
    <dgm:cxn modelId="{AA161ABF-0395-49CF-9425-F89D7C500546}" type="presOf" srcId="{881815B3-D3CA-47E4-AA97-EC2385A4348B}" destId="{7BA38A1D-5D7F-4DEC-A2CF-6DB1860674A4}" srcOrd="0" destOrd="0" presId="urn:microsoft.com/office/officeart/2009/3/layout/PhasedProcess"/>
    <dgm:cxn modelId="{56420CC9-5201-49FA-BE14-1EC74C7A19DA}" type="presOf" srcId="{E9E27BEF-14D8-4B32-8619-A70F1E50EB1C}" destId="{3D0B325C-6D3D-4431-9C84-B79A9E779E86}" srcOrd="1" destOrd="0" presId="urn:microsoft.com/office/officeart/2009/3/layout/PhasedProcess"/>
    <dgm:cxn modelId="{EF8D70CC-19B6-4F45-A907-C898B9524F77}" srcId="{881815B3-D3CA-47E4-AA97-EC2385A4348B}" destId="{A7A28156-4CFC-4360-89B3-E720ECB23131}" srcOrd="3" destOrd="0" parTransId="{33BAD42C-15A3-4ADD-90C4-609D1FAF780D}" sibTransId="{9996269C-8FE0-41FC-A9A5-5E84CE95F2F8}"/>
    <dgm:cxn modelId="{2FD65AD3-E567-4CE3-BE74-4A6178947022}" type="presOf" srcId="{A9DA96B1-035B-4A9E-94F6-80D9D86065CE}" destId="{340C10C4-5286-46B8-93BA-E691A67848BE}" srcOrd="0" destOrd="0" presId="urn:microsoft.com/office/officeart/2009/3/layout/PhasedProcess"/>
    <dgm:cxn modelId="{8AE248DA-1AB1-48CB-8170-F3BD5A546876}" type="presOf" srcId="{A7A28156-4CFC-4360-89B3-E720ECB23131}" destId="{CBD1304C-E74F-44EE-9065-B0AFA3503524}" srcOrd="0" destOrd="0" presId="urn:microsoft.com/office/officeart/2009/3/layout/PhasedProcess"/>
    <dgm:cxn modelId="{AAADE9EA-9D5C-49D7-A43A-8D526505571F}" srcId="{881815B3-D3CA-47E4-AA97-EC2385A4348B}" destId="{C3AA3E1B-ABD6-4589-8DC2-D847538D18DC}" srcOrd="1" destOrd="0" parTransId="{EE59092E-B092-463A-8B80-437C33882E5F}" sibTransId="{0CC0F4ED-A9A6-4FE2-93B1-04ACAC4FC5A8}"/>
    <dgm:cxn modelId="{259922F0-013E-4D29-A414-04E70DDE98E8}" type="presOf" srcId="{84901625-986D-4AD6-950C-DF49EA44274F}" destId="{26D2F57E-14E2-4A11-99A4-242FF3607DA3}" srcOrd="0" destOrd="0" presId="urn:microsoft.com/office/officeart/2009/3/layout/PhasedProcess"/>
    <dgm:cxn modelId="{05E5ABF0-3EFD-4201-B051-613849379D26}" srcId="{9CA0DA17-387C-41EE-89E8-307372869507}" destId="{BFF3B356-E167-487F-90EB-5B6461FD1F17}" srcOrd="0" destOrd="0" parTransId="{13C257C8-17B1-40A8-BECF-35F74BC8F303}" sibTransId="{27C2632F-0BB0-4060-800A-C21278A6A569}"/>
    <dgm:cxn modelId="{ACE67AF5-EBB9-4DB9-B2E7-D8350ADFAC77}" type="presOf" srcId="{BFF3B356-E167-487F-90EB-5B6461FD1F17}" destId="{FE4BCC8E-074E-459A-91D0-B600128ED9A6}" srcOrd="0" destOrd="0" presId="urn:microsoft.com/office/officeart/2009/3/layout/PhasedProcess"/>
    <dgm:cxn modelId="{3BF68BF8-19F9-4DEB-813F-CDABD5A6EA0E}" srcId="{3B207959-C63E-43EA-9CE5-8BC4E5C2CB5B}" destId="{A9DA96B1-035B-4A9E-94F6-80D9D86065CE}" srcOrd="1" destOrd="0" parTransId="{5A12FF01-5A95-46AB-8F81-E157A2E0C3F1}" sibTransId="{4BD50F4D-69B2-4FAD-82CA-30B0B14BC549}"/>
    <dgm:cxn modelId="{B0FD358E-92AA-432E-9D30-585EA37E4126}" type="presParOf" srcId="{1B3C64E8-804A-4D37-8347-C924B8049A61}" destId="{BFF2C1F9-7663-4CEA-8328-3F2276ABF315}" srcOrd="0" destOrd="0" presId="urn:microsoft.com/office/officeart/2009/3/layout/PhasedProcess"/>
    <dgm:cxn modelId="{5F030915-C047-4254-84D0-DEC6927949F2}" type="presParOf" srcId="{1B3C64E8-804A-4D37-8347-C924B8049A61}" destId="{1F19A94B-09CC-40E2-86CF-11C650885883}" srcOrd="1" destOrd="0" presId="urn:microsoft.com/office/officeart/2009/3/layout/PhasedProcess"/>
    <dgm:cxn modelId="{F40E062D-5BFF-4BCB-A339-B58608668830}" type="presParOf" srcId="{1B3C64E8-804A-4D37-8347-C924B8049A61}" destId="{58E84CD7-B330-4889-A575-03B8F68D12DC}" srcOrd="2" destOrd="0" presId="urn:microsoft.com/office/officeart/2009/3/layout/PhasedProcess"/>
    <dgm:cxn modelId="{803E55D1-A332-43D1-84B4-9EFA9586E905}" type="presParOf" srcId="{1B3C64E8-804A-4D37-8347-C924B8049A61}" destId="{93099AC4-420B-459F-A1EA-A9DC69A23D47}" srcOrd="3" destOrd="0" presId="urn:microsoft.com/office/officeart/2009/3/layout/PhasedProcess"/>
    <dgm:cxn modelId="{7607A8FC-61FA-4AFA-8668-127F8929F303}" type="presParOf" srcId="{1B3C64E8-804A-4D37-8347-C924B8049A61}" destId="{AB7AC2CD-9231-4DA4-948D-CBD66CECAAD6}" srcOrd="4" destOrd="0" presId="urn:microsoft.com/office/officeart/2009/3/layout/PhasedProcess"/>
    <dgm:cxn modelId="{CD0F07F9-3A2C-4973-A964-BEE07B2D5825}" type="presParOf" srcId="{1B3C64E8-804A-4D37-8347-C924B8049A61}" destId="{E0782B7A-97CA-44FA-9E33-882BD59EBC6C}" srcOrd="5" destOrd="0" presId="urn:microsoft.com/office/officeart/2009/3/layout/PhasedProcess"/>
    <dgm:cxn modelId="{ADDB47E8-1629-4F2C-97E5-466AA871C921}" type="presParOf" srcId="{1B3C64E8-804A-4D37-8347-C924B8049A61}" destId="{F3AE1A5D-DF69-4D0C-BD4C-9C5A9451C6DB}" srcOrd="6" destOrd="0" presId="urn:microsoft.com/office/officeart/2009/3/layout/PhasedProcess"/>
    <dgm:cxn modelId="{1AEBEDFA-601E-4AE9-B5B5-54A7A39AB68E}" type="presParOf" srcId="{F3AE1A5D-DF69-4D0C-BD4C-9C5A9451C6DB}" destId="{26D2F57E-14E2-4A11-99A4-242FF3607DA3}" srcOrd="0" destOrd="0" presId="urn:microsoft.com/office/officeart/2009/3/layout/PhasedProcess"/>
    <dgm:cxn modelId="{F6B26565-FDB1-4A9C-8747-EB573FE30B4D}" type="presParOf" srcId="{F3AE1A5D-DF69-4D0C-BD4C-9C5A9451C6DB}" destId="{36EF85A5-6E48-467C-992E-F72B9E1061C4}" srcOrd="1" destOrd="0" presId="urn:microsoft.com/office/officeart/2009/3/layout/PhasedProcess"/>
    <dgm:cxn modelId="{6CC262A9-BF84-4A73-9503-EA560C91791E}" type="presParOf" srcId="{F3AE1A5D-DF69-4D0C-BD4C-9C5A9451C6DB}" destId="{340C10C4-5286-46B8-93BA-E691A67848BE}" srcOrd="2" destOrd="0" presId="urn:microsoft.com/office/officeart/2009/3/layout/PhasedProcess"/>
    <dgm:cxn modelId="{24950570-6E4C-4584-B85B-F545362B4F59}" type="presParOf" srcId="{F3AE1A5D-DF69-4D0C-BD4C-9C5A9451C6DB}" destId="{59F9B1B6-DA9E-40DD-944B-59709DA3F5EB}" srcOrd="3" destOrd="0" presId="urn:microsoft.com/office/officeart/2009/3/layout/PhasedProcess"/>
    <dgm:cxn modelId="{E04DA469-A7C9-4F7A-95CC-C22AAFCE27DC}" type="presParOf" srcId="{F3AE1A5D-DF69-4D0C-BD4C-9C5A9451C6DB}" destId="{A8962AA0-97AA-4D59-9478-30AF6A05CF74}" srcOrd="4" destOrd="0" presId="urn:microsoft.com/office/officeart/2009/3/layout/PhasedProcess"/>
    <dgm:cxn modelId="{74F8867A-F2D7-4B8F-BBA3-BE86E052EF75}" type="presParOf" srcId="{F3AE1A5D-DF69-4D0C-BD4C-9C5A9451C6DB}" destId="{3D0B325C-6D3D-4431-9C84-B79A9E779E86}" srcOrd="5" destOrd="0" presId="urn:microsoft.com/office/officeart/2009/3/layout/PhasedProcess"/>
    <dgm:cxn modelId="{F6862D36-9AA0-45B1-873B-4D8DEF87F178}" type="presParOf" srcId="{1B3C64E8-804A-4D37-8347-C924B8049A61}" destId="{4943E38F-9FA6-4B9B-B142-0D95954233DE}" srcOrd="7" destOrd="0" presId="urn:microsoft.com/office/officeart/2009/3/layout/PhasedProcess"/>
    <dgm:cxn modelId="{817905B4-A3EF-448F-8EE2-3A08392E661C}" type="presParOf" srcId="{4943E38F-9FA6-4B9B-B142-0D95954233DE}" destId="{C96A3458-EB13-4BE0-9E8A-98812DFB86B7}" srcOrd="0" destOrd="0" presId="urn:microsoft.com/office/officeart/2009/3/layout/PhasedProcess"/>
    <dgm:cxn modelId="{CD448E84-5945-43AC-AE39-5FFFB7A2CACF}" type="presParOf" srcId="{4943E38F-9FA6-4B9B-B142-0D95954233DE}" destId="{62B65433-5435-4C1E-A0AE-389384B88014}" srcOrd="1" destOrd="0" presId="urn:microsoft.com/office/officeart/2009/3/layout/PhasedProcess"/>
    <dgm:cxn modelId="{E36F36FF-256E-43D2-9483-09620A2B02B0}" type="presParOf" srcId="{4943E38F-9FA6-4B9B-B142-0D95954233DE}" destId="{24E6455B-9B85-40A4-AFE5-56027AD1B8EA}" srcOrd="2" destOrd="0" presId="urn:microsoft.com/office/officeart/2009/3/layout/PhasedProcess"/>
    <dgm:cxn modelId="{BBDFC86F-B4B9-459C-AAEE-49E1C4083332}" type="presParOf" srcId="{4943E38F-9FA6-4B9B-B142-0D95954233DE}" destId="{4439AAD9-325A-48D0-AAF9-171F101DDBA1}" srcOrd="3" destOrd="0" presId="urn:microsoft.com/office/officeart/2009/3/layout/PhasedProcess"/>
    <dgm:cxn modelId="{61206FCA-5DE1-4F94-8F3A-2A49D5F55FF7}" type="presParOf" srcId="{4943E38F-9FA6-4B9B-B142-0D95954233DE}" destId="{E9E2C7AA-65A6-4C20-8491-5A1B1EAC964A}" srcOrd="4" destOrd="0" presId="urn:microsoft.com/office/officeart/2009/3/layout/PhasedProcess"/>
    <dgm:cxn modelId="{FA5B72E0-E9BF-4081-942F-E422F8C19ED2}" type="presParOf" srcId="{4943E38F-9FA6-4B9B-B142-0D95954233DE}" destId="{F796DC26-4A3B-4433-B73B-395770AED89C}" srcOrd="5" destOrd="0" presId="urn:microsoft.com/office/officeart/2009/3/layout/PhasedProcess"/>
    <dgm:cxn modelId="{479FFE65-8F7D-4BE3-91E0-585671721863}" type="presParOf" srcId="{4943E38F-9FA6-4B9B-B142-0D95954233DE}" destId="{CBD1304C-E74F-44EE-9065-B0AFA3503524}" srcOrd="6" destOrd="0" presId="urn:microsoft.com/office/officeart/2009/3/layout/PhasedProcess"/>
    <dgm:cxn modelId="{91DE47CC-81AA-46B3-B1DF-67DD050A8017}" type="presParOf" srcId="{4943E38F-9FA6-4B9B-B142-0D95954233DE}" destId="{9B999DD2-7DCF-43C1-9659-798231DF85AE}" srcOrd="7" destOrd="0" presId="urn:microsoft.com/office/officeart/2009/3/layout/PhasedProcess"/>
    <dgm:cxn modelId="{C55BAA57-FCD9-43AF-9271-679596FB5688}" type="presParOf" srcId="{4943E38F-9FA6-4B9B-B142-0D95954233DE}" destId="{E302B409-4B36-4600-AA68-E4F2BF5A12EE}" srcOrd="8" destOrd="0" presId="urn:microsoft.com/office/officeart/2009/3/layout/PhasedProcess"/>
    <dgm:cxn modelId="{9A4DBAF6-C37A-485E-8882-1C75CBB5A804}" type="presParOf" srcId="{1B3C64E8-804A-4D37-8347-C924B8049A61}" destId="{FE4BCC8E-074E-459A-91D0-B600128ED9A6}" srcOrd="8" destOrd="0" presId="urn:microsoft.com/office/officeart/2009/3/layout/PhasedProcess"/>
    <dgm:cxn modelId="{D31497FE-8E50-46E7-B4C4-65E50D6B0D8C}" type="presParOf" srcId="{1B3C64E8-804A-4D37-8347-C924B8049A61}" destId="{7BA38A1D-5D7F-4DEC-A2CF-6DB1860674A4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8AA679-3111-4694-9F99-F791DA7AF2F7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0D9F5FD1-0388-4127-AD65-92F543382D40}">
      <dgm:prSet phldrT="[Texte]"/>
      <dgm:spPr>
        <a:solidFill>
          <a:srgbClr val="02898C">
            <a:alpha val="89804"/>
          </a:srgbClr>
        </a:solidFill>
      </dgm:spPr>
      <dgm:t>
        <a:bodyPr/>
        <a:lstStyle/>
        <a:p>
          <a:r>
            <a:rPr lang="fr-FR">
              <a:solidFill>
                <a:schemeClr val="bg1"/>
              </a:solidFill>
            </a:rPr>
            <a:t>Appropriation différenciée du service par les acteurs de sa mise en œuvre</a:t>
          </a:r>
        </a:p>
      </dgm:t>
    </dgm:pt>
    <dgm:pt modelId="{6D3EA5A8-1883-4F20-9C58-92B12675ED9E}" type="parTrans" cxnId="{2C39F2D5-558B-40C5-AEC5-45F9491485FE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9178E613-F56D-4E74-8093-02DA0168C834}" type="sibTrans" cxnId="{2C39F2D5-558B-40C5-AEC5-45F9491485FE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D97AC4DD-4063-420F-891B-EB2246726950}">
      <dgm:prSet phldrT="[Texte]"/>
      <dgm:spPr>
        <a:solidFill>
          <a:srgbClr val="02A1A4">
            <a:alpha val="80000"/>
          </a:srgb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Un enjeu de communication envers le grand public</a:t>
          </a:r>
        </a:p>
      </dgm:t>
    </dgm:pt>
    <dgm:pt modelId="{534583E2-C060-48C8-B42E-C22D036D474D}" type="parTrans" cxnId="{4BBB8915-5A36-4E1E-A083-55AFAFED9558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19487B4E-54D9-471E-A1E7-1CC9B4229DD1}" type="sibTrans" cxnId="{4BBB8915-5A36-4E1E-A083-55AFAFED9558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B7E0E8A9-C6FB-4134-BA91-3DC14FE5D993}">
      <dgm:prSet phldrT="[Texte]"/>
      <dgm:spPr>
        <a:solidFill>
          <a:srgbClr val="46BABC">
            <a:alpha val="69804"/>
          </a:srgb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Une continuité des parcours difficilement mesurable mais qui s’est améliorée dans le cadre du SPRO</a:t>
          </a:r>
        </a:p>
      </dgm:t>
    </dgm:pt>
    <dgm:pt modelId="{F6BB7E3A-C5A5-4157-B2C5-F403D63430BD}" type="parTrans" cxnId="{B547CB68-A57C-47C1-BBFF-30DC7F8796E5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CD539A9D-FC08-41D4-9006-E047C359F375}" type="sibTrans" cxnId="{B547CB68-A57C-47C1-BBFF-30DC7F8796E5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C263CE38-7C07-4D31-B753-2439697020C0}">
      <dgm:prSet phldrT="[Texte]"/>
      <dgm:spPr>
        <a:solidFill>
          <a:srgbClr val="82D0D2">
            <a:alpha val="60000"/>
          </a:srgb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Un gain dans la qualité du service délivré pour les publics</a:t>
          </a:r>
        </a:p>
      </dgm:t>
    </dgm:pt>
    <dgm:pt modelId="{07A9526F-84CB-400D-B040-94643F53D915}" type="parTrans" cxnId="{7B979D0B-67C1-4A9D-A32C-D6F526CD72C4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E67857D2-9598-4F48-85D6-712C64CC4583}" type="sibTrans" cxnId="{7B979D0B-67C1-4A9D-A32C-D6F526CD72C4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79783D25-02E1-4754-B563-74794338B54B}">
      <dgm:prSet phldrT="[Texte]"/>
      <dgm:spPr>
        <a:solidFill>
          <a:srgbClr val="BCE6E7">
            <a:alpha val="50000"/>
          </a:srgbClr>
        </a:solidFill>
      </dgm:spPr>
      <dgm:t>
        <a:bodyPr/>
        <a:lstStyle/>
        <a:p>
          <a:r>
            <a:rPr lang="fr-FR">
              <a:solidFill>
                <a:schemeClr val="bg2">
                  <a:lumMod val="25000"/>
                </a:schemeClr>
              </a:solidFill>
            </a:rPr>
            <a:t>Un gain dans la qualité du service difficilement quantifiable et qualifiable</a:t>
          </a:r>
        </a:p>
      </dgm:t>
    </dgm:pt>
    <dgm:pt modelId="{FFC31B8D-5453-42F3-B9C5-566B1A8880C1}" type="parTrans" cxnId="{D9C585C4-4774-4DDF-BCFD-6BC0ADE1DCDC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E7D85958-8AEF-4A0A-ADA4-FC2DC7DDBF52}" type="sibTrans" cxnId="{D9C585C4-4774-4DDF-BCFD-6BC0ADE1DCDC}">
      <dgm:prSet/>
      <dgm:spPr/>
      <dgm:t>
        <a:bodyPr/>
        <a:lstStyle/>
        <a:p>
          <a:endParaRPr lang="fr-FR">
            <a:solidFill>
              <a:schemeClr val="bg2">
                <a:lumMod val="25000"/>
              </a:schemeClr>
            </a:solidFill>
          </a:endParaRPr>
        </a:p>
      </dgm:t>
    </dgm:pt>
    <dgm:pt modelId="{BB815DCF-336D-4CFB-BCEE-600C5254B068}" type="pres">
      <dgm:prSet presAssocID="{128AA679-3111-4694-9F99-F791DA7AF2F7}" presName="diagram" presStyleCnt="0">
        <dgm:presLayoutVars>
          <dgm:dir/>
          <dgm:resizeHandles val="exact"/>
        </dgm:presLayoutVars>
      </dgm:prSet>
      <dgm:spPr/>
    </dgm:pt>
    <dgm:pt modelId="{037B56A6-0DA8-4012-8DD2-74211F14849A}" type="pres">
      <dgm:prSet presAssocID="{0D9F5FD1-0388-4127-AD65-92F543382D40}" presName="node" presStyleLbl="node1" presStyleIdx="0" presStyleCnt="5">
        <dgm:presLayoutVars>
          <dgm:bulletEnabled val="1"/>
        </dgm:presLayoutVars>
      </dgm:prSet>
      <dgm:spPr/>
    </dgm:pt>
    <dgm:pt modelId="{C2DF932F-4BB6-4AAA-8BB4-8FC4D436C05A}" type="pres">
      <dgm:prSet presAssocID="{9178E613-F56D-4E74-8093-02DA0168C834}" presName="sibTrans" presStyleCnt="0"/>
      <dgm:spPr/>
    </dgm:pt>
    <dgm:pt modelId="{C1A37C2A-9D91-4298-9071-786FCB833238}" type="pres">
      <dgm:prSet presAssocID="{D97AC4DD-4063-420F-891B-EB2246726950}" presName="node" presStyleLbl="node1" presStyleIdx="1" presStyleCnt="5">
        <dgm:presLayoutVars>
          <dgm:bulletEnabled val="1"/>
        </dgm:presLayoutVars>
      </dgm:prSet>
      <dgm:spPr/>
    </dgm:pt>
    <dgm:pt modelId="{3B740526-71E6-41D2-800E-5B0117546B07}" type="pres">
      <dgm:prSet presAssocID="{19487B4E-54D9-471E-A1E7-1CC9B4229DD1}" presName="sibTrans" presStyleCnt="0"/>
      <dgm:spPr/>
    </dgm:pt>
    <dgm:pt modelId="{148DC672-5CE0-4836-85DF-BA4E28F5F367}" type="pres">
      <dgm:prSet presAssocID="{B7E0E8A9-C6FB-4134-BA91-3DC14FE5D993}" presName="node" presStyleLbl="node1" presStyleIdx="2" presStyleCnt="5">
        <dgm:presLayoutVars>
          <dgm:bulletEnabled val="1"/>
        </dgm:presLayoutVars>
      </dgm:prSet>
      <dgm:spPr/>
    </dgm:pt>
    <dgm:pt modelId="{5091F881-5CA7-4813-9A32-334D456FD4EF}" type="pres">
      <dgm:prSet presAssocID="{CD539A9D-FC08-41D4-9006-E047C359F375}" presName="sibTrans" presStyleCnt="0"/>
      <dgm:spPr/>
    </dgm:pt>
    <dgm:pt modelId="{AC869956-B96B-4160-A82D-BBC8220FA469}" type="pres">
      <dgm:prSet presAssocID="{C263CE38-7C07-4D31-B753-2439697020C0}" presName="node" presStyleLbl="node1" presStyleIdx="3" presStyleCnt="5">
        <dgm:presLayoutVars>
          <dgm:bulletEnabled val="1"/>
        </dgm:presLayoutVars>
      </dgm:prSet>
      <dgm:spPr/>
    </dgm:pt>
    <dgm:pt modelId="{7A51BEE9-5A34-4193-8139-704CA59C2948}" type="pres">
      <dgm:prSet presAssocID="{E67857D2-9598-4F48-85D6-712C64CC4583}" presName="sibTrans" presStyleCnt="0"/>
      <dgm:spPr/>
    </dgm:pt>
    <dgm:pt modelId="{97959226-B4AE-450E-A02F-99920551BCED}" type="pres">
      <dgm:prSet presAssocID="{79783D25-02E1-4754-B563-74794338B54B}" presName="node" presStyleLbl="node1" presStyleIdx="4" presStyleCnt="5">
        <dgm:presLayoutVars>
          <dgm:bulletEnabled val="1"/>
        </dgm:presLayoutVars>
      </dgm:prSet>
      <dgm:spPr/>
    </dgm:pt>
  </dgm:ptLst>
  <dgm:cxnLst>
    <dgm:cxn modelId="{7B979D0B-67C1-4A9D-A32C-D6F526CD72C4}" srcId="{128AA679-3111-4694-9F99-F791DA7AF2F7}" destId="{C263CE38-7C07-4D31-B753-2439697020C0}" srcOrd="3" destOrd="0" parTransId="{07A9526F-84CB-400D-B040-94643F53D915}" sibTransId="{E67857D2-9598-4F48-85D6-712C64CC4583}"/>
    <dgm:cxn modelId="{4BBB8915-5A36-4E1E-A083-55AFAFED9558}" srcId="{128AA679-3111-4694-9F99-F791DA7AF2F7}" destId="{D97AC4DD-4063-420F-891B-EB2246726950}" srcOrd="1" destOrd="0" parTransId="{534583E2-C060-48C8-B42E-C22D036D474D}" sibTransId="{19487B4E-54D9-471E-A1E7-1CC9B4229DD1}"/>
    <dgm:cxn modelId="{C1673020-C5BB-46A1-A82F-906911E5F816}" type="presOf" srcId="{79783D25-02E1-4754-B563-74794338B54B}" destId="{97959226-B4AE-450E-A02F-99920551BCED}" srcOrd="0" destOrd="0" presId="urn:microsoft.com/office/officeart/2005/8/layout/default"/>
    <dgm:cxn modelId="{7C211B60-EB2F-447B-BC9C-2AB1E49AD7E9}" type="presOf" srcId="{0D9F5FD1-0388-4127-AD65-92F543382D40}" destId="{037B56A6-0DA8-4012-8DD2-74211F14849A}" srcOrd="0" destOrd="0" presId="urn:microsoft.com/office/officeart/2005/8/layout/default"/>
    <dgm:cxn modelId="{A8711966-BEDF-41CA-ABA3-905CD549C9A0}" type="presOf" srcId="{B7E0E8A9-C6FB-4134-BA91-3DC14FE5D993}" destId="{148DC672-5CE0-4836-85DF-BA4E28F5F367}" srcOrd="0" destOrd="0" presId="urn:microsoft.com/office/officeart/2005/8/layout/default"/>
    <dgm:cxn modelId="{B547CB68-A57C-47C1-BBFF-30DC7F8796E5}" srcId="{128AA679-3111-4694-9F99-F791DA7AF2F7}" destId="{B7E0E8A9-C6FB-4134-BA91-3DC14FE5D993}" srcOrd="2" destOrd="0" parTransId="{F6BB7E3A-C5A5-4157-B2C5-F403D63430BD}" sibTransId="{CD539A9D-FC08-41D4-9006-E047C359F375}"/>
    <dgm:cxn modelId="{14C4266E-812D-48B1-B3E2-9FEB95438866}" type="presOf" srcId="{D97AC4DD-4063-420F-891B-EB2246726950}" destId="{C1A37C2A-9D91-4298-9071-786FCB833238}" srcOrd="0" destOrd="0" presId="urn:microsoft.com/office/officeart/2005/8/layout/default"/>
    <dgm:cxn modelId="{9B410C72-E6CA-4BEE-96CE-25A954EF3EF6}" type="presOf" srcId="{C263CE38-7C07-4D31-B753-2439697020C0}" destId="{AC869956-B96B-4160-A82D-BBC8220FA469}" srcOrd="0" destOrd="0" presId="urn:microsoft.com/office/officeart/2005/8/layout/default"/>
    <dgm:cxn modelId="{F9367CB3-9A09-405C-B58D-C17744D64CE7}" type="presOf" srcId="{128AA679-3111-4694-9F99-F791DA7AF2F7}" destId="{BB815DCF-336D-4CFB-BCEE-600C5254B068}" srcOrd="0" destOrd="0" presId="urn:microsoft.com/office/officeart/2005/8/layout/default"/>
    <dgm:cxn modelId="{D9C585C4-4774-4DDF-BCFD-6BC0ADE1DCDC}" srcId="{128AA679-3111-4694-9F99-F791DA7AF2F7}" destId="{79783D25-02E1-4754-B563-74794338B54B}" srcOrd="4" destOrd="0" parTransId="{FFC31B8D-5453-42F3-B9C5-566B1A8880C1}" sibTransId="{E7D85958-8AEF-4A0A-ADA4-FC2DC7DDBF52}"/>
    <dgm:cxn modelId="{2C39F2D5-558B-40C5-AEC5-45F9491485FE}" srcId="{128AA679-3111-4694-9F99-F791DA7AF2F7}" destId="{0D9F5FD1-0388-4127-AD65-92F543382D40}" srcOrd="0" destOrd="0" parTransId="{6D3EA5A8-1883-4F20-9C58-92B12675ED9E}" sibTransId="{9178E613-F56D-4E74-8093-02DA0168C834}"/>
    <dgm:cxn modelId="{303D6C85-E6BF-4AD4-86B2-77CC8102B8F0}" type="presParOf" srcId="{BB815DCF-336D-4CFB-BCEE-600C5254B068}" destId="{037B56A6-0DA8-4012-8DD2-74211F14849A}" srcOrd="0" destOrd="0" presId="urn:microsoft.com/office/officeart/2005/8/layout/default"/>
    <dgm:cxn modelId="{D9A95064-D238-4DD8-9F99-050E8767EBEF}" type="presParOf" srcId="{BB815DCF-336D-4CFB-BCEE-600C5254B068}" destId="{C2DF932F-4BB6-4AAA-8BB4-8FC4D436C05A}" srcOrd="1" destOrd="0" presId="urn:microsoft.com/office/officeart/2005/8/layout/default"/>
    <dgm:cxn modelId="{BB894BEC-066F-485C-8D2B-48C5FBBD9650}" type="presParOf" srcId="{BB815DCF-336D-4CFB-BCEE-600C5254B068}" destId="{C1A37C2A-9D91-4298-9071-786FCB833238}" srcOrd="2" destOrd="0" presId="urn:microsoft.com/office/officeart/2005/8/layout/default"/>
    <dgm:cxn modelId="{A8C49982-D0FB-40BF-984A-2EF1AAF602BC}" type="presParOf" srcId="{BB815DCF-336D-4CFB-BCEE-600C5254B068}" destId="{3B740526-71E6-41D2-800E-5B0117546B07}" srcOrd="3" destOrd="0" presId="urn:microsoft.com/office/officeart/2005/8/layout/default"/>
    <dgm:cxn modelId="{AE76D386-3C74-4B44-9871-9935F7B97F22}" type="presParOf" srcId="{BB815DCF-336D-4CFB-BCEE-600C5254B068}" destId="{148DC672-5CE0-4836-85DF-BA4E28F5F367}" srcOrd="4" destOrd="0" presId="urn:microsoft.com/office/officeart/2005/8/layout/default"/>
    <dgm:cxn modelId="{B88CC856-5CB9-4E95-9438-E45637DB99A1}" type="presParOf" srcId="{BB815DCF-336D-4CFB-BCEE-600C5254B068}" destId="{5091F881-5CA7-4813-9A32-334D456FD4EF}" srcOrd="5" destOrd="0" presId="urn:microsoft.com/office/officeart/2005/8/layout/default"/>
    <dgm:cxn modelId="{08F09D4E-2956-43A7-BEF6-5D9661DAF457}" type="presParOf" srcId="{BB815DCF-336D-4CFB-BCEE-600C5254B068}" destId="{AC869956-B96B-4160-A82D-BBC8220FA469}" srcOrd="6" destOrd="0" presId="urn:microsoft.com/office/officeart/2005/8/layout/default"/>
    <dgm:cxn modelId="{1F05780B-7A0B-4C0C-8B5B-99DAB6126F96}" type="presParOf" srcId="{BB815DCF-336D-4CFB-BCEE-600C5254B068}" destId="{7A51BEE9-5A34-4193-8139-704CA59C2948}" srcOrd="7" destOrd="0" presId="urn:microsoft.com/office/officeart/2005/8/layout/default"/>
    <dgm:cxn modelId="{373C0DE0-A84C-4414-B485-D7EB941A3267}" type="presParOf" srcId="{BB815DCF-336D-4CFB-BCEE-600C5254B068}" destId="{97959226-B4AE-450E-A02F-99920551BC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38B916-7AB0-44E6-B39F-2F47C8A268AE}" type="doc">
      <dgm:prSet loTypeId="urn:microsoft.com/office/officeart/2009/3/layout/PhasedProcess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D4DF6410-E214-4413-8B51-971C2D0A31BC}">
      <dgm:prSet phldrT="[Texte]"/>
      <dgm:spPr/>
      <dgm:t>
        <a:bodyPr/>
        <a:lstStyle/>
        <a:p>
          <a:r>
            <a:rPr lang="fr-FR"/>
            <a:t>Connaissance partagée des acteurs et offres de service</a:t>
          </a:r>
        </a:p>
      </dgm:t>
    </dgm:pt>
    <dgm:pt modelId="{F9DB5E73-9A1F-41F1-8E42-30577C0BFDD8}" type="parTrans" cxnId="{775CD95A-6EB2-48C8-8D82-31F2158075D4}">
      <dgm:prSet/>
      <dgm:spPr/>
      <dgm:t>
        <a:bodyPr/>
        <a:lstStyle/>
        <a:p>
          <a:endParaRPr lang="fr-FR"/>
        </a:p>
      </dgm:t>
    </dgm:pt>
    <dgm:pt modelId="{062A4AF7-CF67-4DDC-8140-84501B7D10AF}" type="sibTrans" cxnId="{775CD95A-6EB2-48C8-8D82-31F2158075D4}">
      <dgm:prSet/>
      <dgm:spPr/>
      <dgm:t>
        <a:bodyPr/>
        <a:lstStyle/>
        <a:p>
          <a:endParaRPr lang="fr-FR"/>
        </a:p>
      </dgm:t>
    </dgm:pt>
    <dgm:pt modelId="{C3AA3E1B-ABD6-4589-8DC2-D847538D18DC}">
      <dgm:prSet phldrT="[Texte]"/>
      <dgm:spPr/>
      <dgm:t>
        <a:bodyPr/>
        <a:lstStyle/>
        <a:p>
          <a:r>
            <a:rPr lang="fr-FR"/>
            <a:t>SPRO peu connu des publics, mais plusieurs portes connues</a:t>
          </a:r>
        </a:p>
      </dgm:t>
    </dgm:pt>
    <dgm:pt modelId="{EE59092E-B092-463A-8B80-437C33882E5F}" type="parTrans" cxnId="{AAADE9EA-9D5C-49D7-A43A-8D526505571F}">
      <dgm:prSet/>
      <dgm:spPr/>
      <dgm:t>
        <a:bodyPr/>
        <a:lstStyle/>
        <a:p>
          <a:endParaRPr lang="fr-FR"/>
        </a:p>
      </dgm:t>
    </dgm:pt>
    <dgm:pt modelId="{0CC0F4ED-A9A6-4FE2-93B1-04ACAC4FC5A8}" type="sibTrans" cxnId="{AAADE9EA-9D5C-49D7-A43A-8D526505571F}">
      <dgm:prSet/>
      <dgm:spPr/>
      <dgm:t>
        <a:bodyPr/>
        <a:lstStyle/>
        <a:p>
          <a:endParaRPr lang="fr-FR"/>
        </a:p>
      </dgm:t>
    </dgm:pt>
    <dgm:pt modelId="{D5F27653-EDCB-48F5-96BA-D99642DC822E}">
      <dgm:prSet phldrT="[Texte]"/>
      <dgm:spPr/>
      <dgm:t>
        <a:bodyPr/>
        <a:lstStyle/>
        <a:p>
          <a:r>
            <a:rPr lang="fr-FR"/>
            <a:t>Nouvelles pratiques de travail chez les professionnels</a:t>
          </a:r>
        </a:p>
      </dgm:t>
    </dgm:pt>
    <dgm:pt modelId="{82BEC7CD-1B2D-4915-A0D2-4D531C89AA1B}" type="parTrans" cxnId="{ED005C6D-EBB1-4990-AC86-6D525D330C5E}">
      <dgm:prSet/>
      <dgm:spPr/>
      <dgm:t>
        <a:bodyPr/>
        <a:lstStyle/>
        <a:p>
          <a:endParaRPr lang="fr-FR"/>
        </a:p>
      </dgm:t>
    </dgm:pt>
    <dgm:pt modelId="{E3BC4CD2-92E4-4EF3-A1F8-FA9C0693FABB}" type="sibTrans" cxnId="{ED005C6D-EBB1-4990-AC86-6D525D330C5E}">
      <dgm:prSet/>
      <dgm:spPr/>
      <dgm:t>
        <a:bodyPr/>
        <a:lstStyle/>
        <a:p>
          <a:endParaRPr lang="fr-FR"/>
        </a:p>
      </dgm:t>
    </dgm:pt>
    <dgm:pt modelId="{84901625-986D-4AD6-950C-DF49EA44274F}">
      <dgm:prSet phldrT="[Texte]"/>
      <dgm:spPr/>
      <dgm:t>
        <a:bodyPr/>
        <a:lstStyle/>
        <a:p>
          <a:r>
            <a:rPr lang="fr-FR"/>
            <a:t>Le SPRO quasi-unanimement connu des professionnels de l’orientation</a:t>
          </a:r>
        </a:p>
      </dgm:t>
    </dgm:pt>
    <dgm:pt modelId="{50EFE252-2E16-411A-B366-C33B1F01F8E3}" type="parTrans" cxnId="{B10325B4-8324-4C88-869A-F40276CCDB04}">
      <dgm:prSet/>
      <dgm:spPr/>
      <dgm:t>
        <a:bodyPr/>
        <a:lstStyle/>
        <a:p>
          <a:endParaRPr lang="fr-FR"/>
        </a:p>
      </dgm:t>
    </dgm:pt>
    <dgm:pt modelId="{A870319D-4BDF-4582-8BBB-B3472286867C}" type="sibTrans" cxnId="{B10325B4-8324-4C88-869A-F40276CCDB04}">
      <dgm:prSet/>
      <dgm:spPr/>
      <dgm:t>
        <a:bodyPr/>
        <a:lstStyle/>
        <a:p>
          <a:endParaRPr lang="fr-FR"/>
        </a:p>
      </dgm:t>
    </dgm:pt>
    <dgm:pt modelId="{A9DA96B1-035B-4A9E-94F6-80D9D86065CE}">
      <dgm:prSet phldrT="[Texte]"/>
      <dgm:spPr/>
      <dgm:t>
        <a:bodyPr/>
        <a:lstStyle/>
        <a:p>
          <a:r>
            <a:rPr lang="fr-FR"/>
            <a:t>Orientation vers l’acteur pertinent plus facile et délivrance d’un premier niveau d’information</a:t>
          </a:r>
        </a:p>
      </dgm:t>
    </dgm:pt>
    <dgm:pt modelId="{5A12FF01-5A95-46AB-8F81-E157A2E0C3F1}" type="parTrans" cxnId="{3BF68BF8-19F9-4DEB-813F-CDABD5A6EA0E}">
      <dgm:prSet/>
      <dgm:spPr/>
      <dgm:t>
        <a:bodyPr/>
        <a:lstStyle/>
        <a:p>
          <a:endParaRPr lang="fr-FR"/>
        </a:p>
      </dgm:t>
    </dgm:pt>
    <dgm:pt modelId="{4BD50F4D-69B2-4FAD-82CA-30B0B14BC549}" type="sibTrans" cxnId="{3BF68BF8-19F9-4DEB-813F-CDABD5A6EA0E}">
      <dgm:prSet/>
      <dgm:spPr/>
      <dgm:t>
        <a:bodyPr/>
        <a:lstStyle/>
        <a:p>
          <a:endParaRPr lang="fr-FR"/>
        </a:p>
      </dgm:t>
    </dgm:pt>
    <dgm:pt modelId="{9CA0DA17-387C-41EE-89E8-307372869507}">
      <dgm:prSet phldrT="[Texte]" custT="1"/>
      <dgm:spPr/>
      <dgm:t>
        <a:bodyPr/>
        <a:lstStyle/>
        <a:p>
          <a:r>
            <a:rPr lang="fr-FR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Conclusions</a:t>
          </a:r>
        </a:p>
      </dgm:t>
    </dgm:pt>
    <dgm:pt modelId="{C9F94EF3-FB69-40B2-B976-DEBAA143F53E}" type="parTrans" cxnId="{E5FBCA5A-3E0A-4DBE-8237-11BA5617B904}">
      <dgm:prSet/>
      <dgm:spPr/>
      <dgm:t>
        <a:bodyPr/>
        <a:lstStyle/>
        <a:p>
          <a:endParaRPr lang="fr-FR"/>
        </a:p>
      </dgm:t>
    </dgm:pt>
    <dgm:pt modelId="{4E2A32A6-D265-4D64-8290-DBF30AC14A5D}" type="sibTrans" cxnId="{E5FBCA5A-3E0A-4DBE-8237-11BA5617B904}">
      <dgm:prSet/>
      <dgm:spPr/>
      <dgm:t>
        <a:bodyPr/>
        <a:lstStyle/>
        <a:p>
          <a:endParaRPr lang="fr-FR"/>
        </a:p>
      </dgm:t>
    </dgm:pt>
    <dgm:pt modelId="{BFF3B356-E167-487F-90EB-5B6461FD1F17}">
      <dgm:prSet phldrT="[Texte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fr-FR" sz="1400">
              <a:solidFill>
                <a:schemeClr val="tx1"/>
              </a:solidFill>
            </a:rPr>
            <a:t>Travail en collectif, mutualisation des compétences et interconnaissance sont les plus-values pour les publics=  </a:t>
          </a:r>
          <a:r>
            <a:rPr lang="fr-FR" sz="1400" b="1">
              <a:solidFill>
                <a:schemeClr val="tx1"/>
              </a:solidFill>
            </a:rPr>
            <a:t>orientation plus efficace vers le bon acteur et un premier niveau d’information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400" b="1">
              <a:solidFill>
                <a:schemeClr val="tx1"/>
              </a:solidFill>
            </a:rPr>
            <a:t>Amélioration de la qualité du service rendu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400">
              <a:solidFill>
                <a:schemeClr val="tx1"/>
              </a:solidFill>
            </a:rPr>
            <a:t>Manque de visibilité sur ce qu’est le SPRO pour les publics</a:t>
          </a:r>
        </a:p>
      </dgm:t>
    </dgm:pt>
    <dgm:pt modelId="{13C257C8-17B1-40A8-BECF-35F74BC8F303}" type="parTrans" cxnId="{05E5ABF0-3EFD-4201-B051-613849379D26}">
      <dgm:prSet/>
      <dgm:spPr/>
      <dgm:t>
        <a:bodyPr/>
        <a:lstStyle/>
        <a:p>
          <a:endParaRPr lang="fr-FR"/>
        </a:p>
      </dgm:t>
    </dgm:pt>
    <dgm:pt modelId="{27C2632F-0BB0-4060-800A-C21278A6A569}" type="sibTrans" cxnId="{05E5ABF0-3EFD-4201-B051-613849379D26}">
      <dgm:prSet/>
      <dgm:spPr/>
      <dgm:t>
        <a:bodyPr/>
        <a:lstStyle/>
        <a:p>
          <a:endParaRPr lang="fr-FR"/>
        </a:p>
      </dgm:t>
    </dgm:pt>
    <dgm:pt modelId="{E9E27BEF-14D8-4B32-8619-A70F1E50EB1C}">
      <dgm:prSet phldrT="[Texte]"/>
      <dgm:spPr/>
      <dgm:t>
        <a:bodyPr/>
        <a:lstStyle/>
        <a:p>
          <a:r>
            <a:rPr lang="fr-FR"/>
            <a:t>Ouverture de l’orientation à de nouveaux publics et abordant de nouveaux aspects</a:t>
          </a:r>
        </a:p>
      </dgm:t>
    </dgm:pt>
    <dgm:pt modelId="{3C457D14-B2FC-4204-B6C6-0ECB4D8C19AF}" type="parTrans" cxnId="{4B7FDC55-68B1-46C7-8F47-1CB9FA86CE20}">
      <dgm:prSet/>
      <dgm:spPr/>
      <dgm:t>
        <a:bodyPr/>
        <a:lstStyle/>
        <a:p>
          <a:endParaRPr lang="fr-FR"/>
        </a:p>
      </dgm:t>
    </dgm:pt>
    <dgm:pt modelId="{76564BF4-0755-41E0-A57D-C35CF398E1E8}" type="sibTrans" cxnId="{4B7FDC55-68B1-46C7-8F47-1CB9FA86CE20}">
      <dgm:prSet/>
      <dgm:spPr/>
      <dgm:t>
        <a:bodyPr/>
        <a:lstStyle/>
        <a:p>
          <a:endParaRPr lang="fr-FR"/>
        </a:p>
      </dgm:t>
    </dgm:pt>
    <dgm:pt modelId="{A7A28156-4CFC-4360-89B3-E720ECB23131}">
      <dgm:prSet phldrT="[Texte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Effets</a:t>
          </a:r>
        </a:p>
      </dgm:t>
    </dgm:pt>
    <dgm:pt modelId="{33BAD42C-15A3-4ADD-90C4-609D1FAF780D}" type="parTrans" cxnId="{EF8D70CC-19B6-4F45-A907-C898B9524F77}">
      <dgm:prSet/>
      <dgm:spPr/>
      <dgm:t>
        <a:bodyPr/>
        <a:lstStyle/>
        <a:p>
          <a:endParaRPr lang="fr-FR"/>
        </a:p>
      </dgm:t>
    </dgm:pt>
    <dgm:pt modelId="{9996269C-8FE0-41FC-A9A5-5E84CE95F2F8}" type="sibTrans" cxnId="{EF8D70CC-19B6-4F45-A907-C898B9524F77}">
      <dgm:prSet/>
      <dgm:spPr/>
      <dgm:t>
        <a:bodyPr/>
        <a:lstStyle/>
        <a:p>
          <a:endParaRPr lang="fr-FR"/>
        </a:p>
      </dgm:t>
    </dgm:pt>
    <dgm:pt modelId="{881815B3-D3CA-47E4-AA97-EC2385A4348B}">
      <dgm:prSet phldrT="[Texte]" custT="1"/>
      <dgm:spPr/>
      <dgm:t>
        <a:bodyPr/>
        <a:lstStyle/>
        <a:p>
          <a:r>
            <a:rPr lang="fr-FR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Observations</a:t>
          </a:r>
        </a:p>
      </dgm:t>
    </dgm:pt>
    <dgm:pt modelId="{6B139C44-A2F1-42E8-BA51-5700BA87640C}" type="sibTrans" cxnId="{D6005221-3B84-4822-A8A7-333D2F36B915}">
      <dgm:prSet/>
      <dgm:spPr/>
      <dgm:t>
        <a:bodyPr/>
        <a:lstStyle/>
        <a:p>
          <a:endParaRPr lang="fr-FR"/>
        </a:p>
      </dgm:t>
    </dgm:pt>
    <dgm:pt modelId="{677B5FEA-0A30-4034-A53A-AD2C11E12EC6}" type="parTrans" cxnId="{D6005221-3B84-4822-A8A7-333D2F36B915}">
      <dgm:prSet/>
      <dgm:spPr/>
      <dgm:t>
        <a:bodyPr/>
        <a:lstStyle/>
        <a:p>
          <a:endParaRPr lang="fr-FR"/>
        </a:p>
      </dgm:t>
    </dgm:pt>
    <dgm:pt modelId="{1B3C64E8-804A-4D37-8347-C924B8049A61}" type="pres">
      <dgm:prSet presAssocID="{7338B916-7AB0-44E6-B39F-2F47C8A268A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BFF2C1F9-7663-4CEA-8328-3F2276ABF315}" type="pres">
      <dgm:prSet presAssocID="{7338B916-7AB0-44E6-B39F-2F47C8A268AE}" presName="arc1" presStyleLbl="node1" presStyleIdx="0" presStyleCnt="4"/>
      <dgm:spPr/>
    </dgm:pt>
    <dgm:pt modelId="{1F19A94B-09CC-40E2-86CF-11C650885883}" type="pres">
      <dgm:prSet presAssocID="{7338B916-7AB0-44E6-B39F-2F47C8A268AE}" presName="arc3" presStyleLbl="node1" presStyleIdx="1" presStyleCnt="4"/>
      <dgm:spPr/>
    </dgm:pt>
    <dgm:pt modelId="{58E84CD7-B330-4889-A575-03B8F68D12DC}" type="pres">
      <dgm:prSet presAssocID="{7338B916-7AB0-44E6-B39F-2F47C8A268AE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93099AC4-420B-459F-A1EA-A9DC69A23D47}" type="pres">
      <dgm:prSet presAssocID="{7338B916-7AB0-44E6-B39F-2F47C8A268AE}" presName="arc2" presStyleLbl="node1" presStyleIdx="2" presStyleCnt="4" custLinFactNeighborX="-4741" custLinFactNeighborY="3939"/>
      <dgm:spPr/>
    </dgm:pt>
    <dgm:pt modelId="{AB7AC2CD-9231-4DA4-948D-CBD66CECAAD6}" type="pres">
      <dgm:prSet presAssocID="{7338B916-7AB0-44E6-B39F-2F47C8A268AE}" presName="arc4" presStyleLbl="node1" presStyleIdx="3" presStyleCnt="4" custLinFactNeighborX="-7831" custLinFactNeighborY="719"/>
      <dgm:spPr/>
    </dgm:pt>
    <dgm:pt modelId="{E0782B7A-97CA-44FA-9E33-882BD59EBC6C}" type="pres">
      <dgm:prSet presAssocID="{7338B916-7AB0-44E6-B39F-2F47C8A268AE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3AE1A5D-DF69-4D0C-BD4C-9C5A9451C6DB}" type="pres">
      <dgm:prSet presAssocID="{7338B916-7AB0-44E6-B39F-2F47C8A268AE}" presName="middleComposite" presStyleCnt="0"/>
      <dgm:spPr/>
    </dgm:pt>
    <dgm:pt modelId="{E47FB92C-4C2F-4F7A-BEEB-3B316390FFAD}" type="pres">
      <dgm:prSet presAssocID="{84901625-986D-4AD6-950C-DF49EA44274F}" presName="circ1" presStyleLbl="vennNode1" presStyleIdx="0" presStyleCnt="9"/>
      <dgm:spPr/>
    </dgm:pt>
    <dgm:pt modelId="{42F7B5B5-C15F-47BB-ADB7-D0CBA37D7D84}" type="pres">
      <dgm:prSet presAssocID="{84901625-986D-4AD6-950C-DF49EA44274F}" presName="circ1Tx" presStyleLbl="revTx" presStyleIdx="1" presStyleCnt="3">
        <dgm:presLayoutVars>
          <dgm:chMax val="0"/>
          <dgm:chPref val="0"/>
        </dgm:presLayoutVars>
      </dgm:prSet>
      <dgm:spPr/>
    </dgm:pt>
    <dgm:pt modelId="{2C329A73-75B8-4641-879C-769F71AE978B}" type="pres">
      <dgm:prSet presAssocID="{A9DA96B1-035B-4A9E-94F6-80D9D86065CE}" presName="circ2" presStyleLbl="vennNode1" presStyleIdx="1" presStyleCnt="9"/>
      <dgm:spPr/>
    </dgm:pt>
    <dgm:pt modelId="{6219705E-C4DE-4EC6-A3C3-C7D95B147CA1}" type="pres">
      <dgm:prSet presAssocID="{A9DA96B1-035B-4A9E-94F6-80D9D86065CE}" presName="circ2Tx" presStyleLbl="revTx" presStyleIdx="1" presStyleCnt="3">
        <dgm:presLayoutVars>
          <dgm:chMax val="0"/>
          <dgm:chPref val="0"/>
        </dgm:presLayoutVars>
      </dgm:prSet>
      <dgm:spPr/>
    </dgm:pt>
    <dgm:pt modelId="{C3DA43E3-1873-4036-93AB-4397185B7047}" type="pres">
      <dgm:prSet presAssocID="{E9E27BEF-14D8-4B32-8619-A70F1E50EB1C}" presName="circ3" presStyleLbl="vennNode1" presStyleIdx="2" presStyleCnt="9"/>
      <dgm:spPr/>
    </dgm:pt>
    <dgm:pt modelId="{011E1F01-2398-4B79-8483-AD139CF20892}" type="pres">
      <dgm:prSet presAssocID="{E9E27BEF-14D8-4B32-8619-A70F1E50EB1C}" presName="circ3Tx" presStyleLbl="revTx" presStyleIdx="1" presStyleCnt="3">
        <dgm:presLayoutVars>
          <dgm:chMax val="0"/>
          <dgm:chPref val="0"/>
        </dgm:presLayoutVars>
      </dgm:prSet>
      <dgm:spPr/>
    </dgm:pt>
    <dgm:pt modelId="{4943E38F-9FA6-4B9B-B142-0D95954233DE}" type="pres">
      <dgm:prSet presAssocID="{7338B916-7AB0-44E6-B39F-2F47C8A268AE}" presName="leftComposite" presStyleCnt="0"/>
      <dgm:spPr/>
    </dgm:pt>
    <dgm:pt modelId="{C96A3458-EB13-4BE0-9E8A-98812DFB86B7}" type="pres">
      <dgm:prSet presAssocID="{D4DF6410-E214-4413-8B51-971C2D0A31BC}" presName="childText1_1" presStyleLbl="vennNode1" presStyleIdx="3" presStyleCnt="9">
        <dgm:presLayoutVars>
          <dgm:chMax val="0"/>
          <dgm:chPref val="0"/>
        </dgm:presLayoutVars>
      </dgm:prSet>
      <dgm:spPr/>
    </dgm:pt>
    <dgm:pt modelId="{62B65433-5435-4C1E-A0AE-389384B88014}" type="pres">
      <dgm:prSet presAssocID="{D4DF6410-E214-4413-8B51-971C2D0A31BC}" presName="ellipse1" presStyleLbl="vennNode1" presStyleIdx="4" presStyleCnt="9"/>
      <dgm:spPr/>
    </dgm:pt>
    <dgm:pt modelId="{24E6455B-9B85-40A4-AFE5-56027AD1B8EA}" type="pres">
      <dgm:prSet presAssocID="{D4DF6410-E214-4413-8B51-971C2D0A31BC}" presName="ellipse2" presStyleLbl="vennNode1" presStyleIdx="5" presStyleCnt="9"/>
      <dgm:spPr/>
    </dgm:pt>
    <dgm:pt modelId="{4439AAD9-325A-48D0-AAF9-171F101DDBA1}" type="pres">
      <dgm:prSet presAssocID="{C3AA3E1B-ABD6-4589-8DC2-D847538D18DC}" presName="childText1_2" presStyleLbl="vennNode1" presStyleIdx="6" presStyleCnt="9">
        <dgm:presLayoutVars>
          <dgm:chMax val="0"/>
          <dgm:chPref val="0"/>
        </dgm:presLayoutVars>
      </dgm:prSet>
      <dgm:spPr/>
    </dgm:pt>
    <dgm:pt modelId="{E9E2C7AA-65A6-4C20-8491-5A1B1EAC964A}" type="pres">
      <dgm:prSet presAssocID="{C3AA3E1B-ABD6-4589-8DC2-D847538D18DC}" presName="ellipse3" presStyleLbl="vennNode1" presStyleIdx="7" presStyleCnt="9"/>
      <dgm:spPr/>
    </dgm:pt>
    <dgm:pt modelId="{F796DC26-4A3B-4433-B73B-395770AED89C}" type="pres">
      <dgm:prSet presAssocID="{D5F27653-EDCB-48F5-96BA-D99642DC822E}" presName="childText1_3" presStyleLbl="vennNode1" presStyleIdx="8" presStyleCnt="9">
        <dgm:presLayoutVars>
          <dgm:chMax val="0"/>
          <dgm:chPref val="0"/>
        </dgm:presLayoutVars>
      </dgm:prSet>
      <dgm:spPr/>
    </dgm:pt>
    <dgm:pt modelId="{FE4BCC8E-074E-459A-91D0-B600128ED9A6}" type="pres">
      <dgm:prSet presAssocID="{7338B916-7AB0-44E6-B39F-2F47C8A268AE}" presName="rightChild" presStyleLbl="node2" presStyleIdx="0" presStyleCnt="1" custScaleX="145790" custScaleY="140762" custLinFactNeighborX="-1736" custLinFactNeighborY="2756">
        <dgm:presLayoutVars>
          <dgm:chMax val="0"/>
          <dgm:chPref val="0"/>
        </dgm:presLayoutVars>
      </dgm:prSet>
      <dgm:spPr/>
    </dgm:pt>
    <dgm:pt modelId="{7BA38A1D-5D7F-4DEC-A2CF-6DB1860674A4}" type="pres">
      <dgm:prSet presAssocID="{7338B916-7AB0-44E6-B39F-2F47C8A268AE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0C25E90F-39AE-4F53-A52F-B2781389CBE2}" type="presOf" srcId="{E9E27BEF-14D8-4B32-8619-A70F1E50EB1C}" destId="{C3DA43E3-1873-4036-93AB-4397185B7047}" srcOrd="0" destOrd="0" presId="urn:microsoft.com/office/officeart/2009/3/layout/PhasedProcess"/>
    <dgm:cxn modelId="{5974471C-97B9-4FE0-B788-3447F25CE0C2}" type="presOf" srcId="{84901625-986D-4AD6-950C-DF49EA44274F}" destId="{42F7B5B5-C15F-47BB-ADB7-D0CBA37D7D84}" srcOrd="1" destOrd="0" presId="urn:microsoft.com/office/officeart/2009/3/layout/PhasedProcess"/>
    <dgm:cxn modelId="{D6005221-3B84-4822-A8A7-333D2F36B915}" srcId="{7338B916-7AB0-44E6-B39F-2F47C8A268AE}" destId="{881815B3-D3CA-47E4-AA97-EC2385A4348B}" srcOrd="0" destOrd="0" parTransId="{677B5FEA-0A30-4034-A53A-AD2C11E12EC6}" sibTransId="{6B139C44-A2F1-42E8-BA51-5700BA87640C}"/>
    <dgm:cxn modelId="{F90E252E-B92F-4661-9409-1BC767D81109}" type="presOf" srcId="{C3AA3E1B-ABD6-4589-8DC2-D847538D18DC}" destId="{4439AAD9-325A-48D0-AAF9-171F101DDBA1}" srcOrd="0" destOrd="0" presId="urn:microsoft.com/office/officeart/2009/3/layout/PhasedProcess"/>
    <dgm:cxn modelId="{54696D67-6228-4CA2-9579-9E57207D43D1}" type="presOf" srcId="{7338B916-7AB0-44E6-B39F-2F47C8A268AE}" destId="{1B3C64E8-804A-4D37-8347-C924B8049A61}" srcOrd="0" destOrd="0" presId="urn:microsoft.com/office/officeart/2009/3/layout/PhasedProcess"/>
    <dgm:cxn modelId="{33DE096C-F4D5-4615-81C9-EB14F46DE73B}" type="presOf" srcId="{A7A28156-4CFC-4360-89B3-E720ECB23131}" destId="{58E84CD7-B330-4889-A575-03B8F68D12DC}" srcOrd="0" destOrd="0" presId="urn:microsoft.com/office/officeart/2009/3/layout/PhasedProcess"/>
    <dgm:cxn modelId="{ED005C6D-EBB1-4990-AC86-6D525D330C5E}" srcId="{881815B3-D3CA-47E4-AA97-EC2385A4348B}" destId="{D5F27653-EDCB-48F5-96BA-D99642DC822E}" srcOrd="2" destOrd="0" parTransId="{82BEC7CD-1B2D-4915-A0D2-4D531C89AA1B}" sibTransId="{E3BC4CD2-92E4-4EF3-A1F8-FA9C0693FABB}"/>
    <dgm:cxn modelId="{4B7FDC55-68B1-46C7-8F47-1CB9FA86CE20}" srcId="{A7A28156-4CFC-4360-89B3-E720ECB23131}" destId="{E9E27BEF-14D8-4B32-8619-A70F1E50EB1C}" srcOrd="2" destOrd="0" parTransId="{3C457D14-B2FC-4204-B6C6-0ECB4D8C19AF}" sibTransId="{76564BF4-0755-41E0-A57D-C35CF398E1E8}"/>
    <dgm:cxn modelId="{E5FBCA5A-3E0A-4DBE-8237-11BA5617B904}" srcId="{7338B916-7AB0-44E6-B39F-2F47C8A268AE}" destId="{9CA0DA17-387C-41EE-89E8-307372869507}" srcOrd="2" destOrd="0" parTransId="{C9F94EF3-FB69-40B2-B976-DEBAA143F53E}" sibTransId="{4E2A32A6-D265-4D64-8290-DBF30AC14A5D}"/>
    <dgm:cxn modelId="{775CD95A-6EB2-48C8-8D82-31F2158075D4}" srcId="{881815B3-D3CA-47E4-AA97-EC2385A4348B}" destId="{D4DF6410-E214-4413-8B51-971C2D0A31BC}" srcOrd="0" destOrd="0" parTransId="{F9DB5E73-9A1F-41F1-8E42-30577C0BFDD8}" sibTransId="{062A4AF7-CF67-4DDC-8140-84501B7D10AF}"/>
    <dgm:cxn modelId="{6791128D-2A1A-47F1-A8BA-9D6C26CC8E3B}" type="presOf" srcId="{D5F27653-EDCB-48F5-96BA-D99642DC822E}" destId="{F796DC26-4A3B-4433-B73B-395770AED89C}" srcOrd="0" destOrd="0" presId="urn:microsoft.com/office/officeart/2009/3/layout/PhasedProcess"/>
    <dgm:cxn modelId="{FE2B22A5-5ADF-4312-8157-DCDA532A8064}" type="presOf" srcId="{84901625-986D-4AD6-950C-DF49EA44274F}" destId="{E47FB92C-4C2F-4F7A-BEEB-3B316390FFAD}" srcOrd="0" destOrd="0" presId="urn:microsoft.com/office/officeart/2009/3/layout/PhasedProcess"/>
    <dgm:cxn modelId="{5538FFA6-1892-48D1-9958-ECE6FFEE72FA}" type="presOf" srcId="{A9DA96B1-035B-4A9E-94F6-80D9D86065CE}" destId="{2C329A73-75B8-4641-879C-769F71AE978B}" srcOrd="0" destOrd="0" presId="urn:microsoft.com/office/officeart/2009/3/layout/PhasedProcess"/>
    <dgm:cxn modelId="{BFB28DA8-794C-4774-AFF3-D1761457AB31}" type="presOf" srcId="{BFF3B356-E167-487F-90EB-5B6461FD1F17}" destId="{FE4BCC8E-074E-459A-91D0-B600128ED9A6}" srcOrd="0" destOrd="0" presId="urn:microsoft.com/office/officeart/2009/3/layout/PhasedProcess"/>
    <dgm:cxn modelId="{F14455AB-C64B-4703-9126-681F5BDE92CB}" type="presOf" srcId="{9CA0DA17-387C-41EE-89E8-307372869507}" destId="{E0782B7A-97CA-44FA-9E33-882BD59EBC6C}" srcOrd="0" destOrd="0" presId="urn:microsoft.com/office/officeart/2009/3/layout/PhasedProcess"/>
    <dgm:cxn modelId="{D53C3FAF-A09B-4BDD-AA20-B07FC39E2EFB}" type="presOf" srcId="{D4DF6410-E214-4413-8B51-971C2D0A31BC}" destId="{C96A3458-EB13-4BE0-9E8A-98812DFB86B7}" srcOrd="0" destOrd="0" presId="urn:microsoft.com/office/officeart/2009/3/layout/PhasedProcess"/>
    <dgm:cxn modelId="{B10325B4-8324-4C88-869A-F40276CCDB04}" srcId="{A7A28156-4CFC-4360-89B3-E720ECB23131}" destId="{84901625-986D-4AD6-950C-DF49EA44274F}" srcOrd="0" destOrd="0" parTransId="{50EFE252-2E16-411A-B366-C33B1F01F8E3}" sibTransId="{A870319D-4BDF-4582-8BBB-B3472286867C}"/>
    <dgm:cxn modelId="{FA3404B6-BC24-4C53-902E-C2007163BE78}" type="presOf" srcId="{A9DA96B1-035B-4A9E-94F6-80D9D86065CE}" destId="{6219705E-C4DE-4EC6-A3C3-C7D95B147CA1}" srcOrd="1" destOrd="0" presId="urn:microsoft.com/office/officeart/2009/3/layout/PhasedProcess"/>
    <dgm:cxn modelId="{AA161ABF-0395-49CF-9425-F89D7C500546}" type="presOf" srcId="{881815B3-D3CA-47E4-AA97-EC2385A4348B}" destId="{7BA38A1D-5D7F-4DEC-A2CF-6DB1860674A4}" srcOrd="0" destOrd="0" presId="urn:microsoft.com/office/officeart/2009/3/layout/PhasedProcess"/>
    <dgm:cxn modelId="{EF8D70CC-19B6-4F45-A907-C898B9524F77}" srcId="{7338B916-7AB0-44E6-B39F-2F47C8A268AE}" destId="{A7A28156-4CFC-4360-89B3-E720ECB23131}" srcOrd="1" destOrd="0" parTransId="{33BAD42C-15A3-4ADD-90C4-609D1FAF780D}" sibTransId="{9996269C-8FE0-41FC-A9A5-5E84CE95F2F8}"/>
    <dgm:cxn modelId="{E4273BE7-EAFC-4078-A096-75DE9EC9324E}" type="presOf" srcId="{E9E27BEF-14D8-4B32-8619-A70F1E50EB1C}" destId="{011E1F01-2398-4B79-8483-AD139CF20892}" srcOrd="1" destOrd="0" presId="urn:microsoft.com/office/officeart/2009/3/layout/PhasedProcess"/>
    <dgm:cxn modelId="{AAADE9EA-9D5C-49D7-A43A-8D526505571F}" srcId="{881815B3-D3CA-47E4-AA97-EC2385A4348B}" destId="{C3AA3E1B-ABD6-4589-8DC2-D847538D18DC}" srcOrd="1" destOrd="0" parTransId="{EE59092E-B092-463A-8B80-437C33882E5F}" sibTransId="{0CC0F4ED-A9A6-4FE2-93B1-04ACAC4FC5A8}"/>
    <dgm:cxn modelId="{05E5ABF0-3EFD-4201-B051-613849379D26}" srcId="{9CA0DA17-387C-41EE-89E8-307372869507}" destId="{BFF3B356-E167-487F-90EB-5B6461FD1F17}" srcOrd="0" destOrd="0" parTransId="{13C257C8-17B1-40A8-BECF-35F74BC8F303}" sibTransId="{27C2632F-0BB0-4060-800A-C21278A6A569}"/>
    <dgm:cxn modelId="{3BF68BF8-19F9-4DEB-813F-CDABD5A6EA0E}" srcId="{A7A28156-4CFC-4360-89B3-E720ECB23131}" destId="{A9DA96B1-035B-4A9E-94F6-80D9D86065CE}" srcOrd="1" destOrd="0" parTransId="{5A12FF01-5A95-46AB-8F81-E157A2E0C3F1}" sibTransId="{4BD50F4D-69B2-4FAD-82CA-30B0B14BC549}"/>
    <dgm:cxn modelId="{B0FD358E-92AA-432E-9D30-585EA37E4126}" type="presParOf" srcId="{1B3C64E8-804A-4D37-8347-C924B8049A61}" destId="{BFF2C1F9-7663-4CEA-8328-3F2276ABF315}" srcOrd="0" destOrd="0" presId="urn:microsoft.com/office/officeart/2009/3/layout/PhasedProcess"/>
    <dgm:cxn modelId="{5F030915-C047-4254-84D0-DEC6927949F2}" type="presParOf" srcId="{1B3C64E8-804A-4D37-8347-C924B8049A61}" destId="{1F19A94B-09CC-40E2-86CF-11C650885883}" srcOrd="1" destOrd="0" presId="urn:microsoft.com/office/officeart/2009/3/layout/PhasedProcess"/>
    <dgm:cxn modelId="{F40E062D-5BFF-4BCB-A339-B58608668830}" type="presParOf" srcId="{1B3C64E8-804A-4D37-8347-C924B8049A61}" destId="{58E84CD7-B330-4889-A575-03B8F68D12DC}" srcOrd="2" destOrd="0" presId="urn:microsoft.com/office/officeart/2009/3/layout/PhasedProcess"/>
    <dgm:cxn modelId="{803E55D1-A332-43D1-84B4-9EFA9586E905}" type="presParOf" srcId="{1B3C64E8-804A-4D37-8347-C924B8049A61}" destId="{93099AC4-420B-459F-A1EA-A9DC69A23D47}" srcOrd="3" destOrd="0" presId="urn:microsoft.com/office/officeart/2009/3/layout/PhasedProcess"/>
    <dgm:cxn modelId="{7607A8FC-61FA-4AFA-8668-127F8929F303}" type="presParOf" srcId="{1B3C64E8-804A-4D37-8347-C924B8049A61}" destId="{AB7AC2CD-9231-4DA4-948D-CBD66CECAAD6}" srcOrd="4" destOrd="0" presId="urn:microsoft.com/office/officeart/2009/3/layout/PhasedProcess"/>
    <dgm:cxn modelId="{CD0F07F9-3A2C-4973-A964-BEE07B2D5825}" type="presParOf" srcId="{1B3C64E8-804A-4D37-8347-C924B8049A61}" destId="{E0782B7A-97CA-44FA-9E33-882BD59EBC6C}" srcOrd="5" destOrd="0" presId="urn:microsoft.com/office/officeart/2009/3/layout/PhasedProcess"/>
    <dgm:cxn modelId="{ADDB47E8-1629-4F2C-97E5-466AA871C921}" type="presParOf" srcId="{1B3C64E8-804A-4D37-8347-C924B8049A61}" destId="{F3AE1A5D-DF69-4D0C-BD4C-9C5A9451C6DB}" srcOrd="6" destOrd="0" presId="urn:microsoft.com/office/officeart/2009/3/layout/PhasedProcess"/>
    <dgm:cxn modelId="{4028F86E-6D40-4C16-9C6F-8AD8E1D17B66}" type="presParOf" srcId="{F3AE1A5D-DF69-4D0C-BD4C-9C5A9451C6DB}" destId="{E47FB92C-4C2F-4F7A-BEEB-3B316390FFAD}" srcOrd="0" destOrd="0" presId="urn:microsoft.com/office/officeart/2009/3/layout/PhasedProcess"/>
    <dgm:cxn modelId="{B18230B9-CCAB-44AA-A0C6-D4DC1AEAB034}" type="presParOf" srcId="{F3AE1A5D-DF69-4D0C-BD4C-9C5A9451C6DB}" destId="{42F7B5B5-C15F-47BB-ADB7-D0CBA37D7D84}" srcOrd="1" destOrd="0" presId="urn:microsoft.com/office/officeart/2009/3/layout/PhasedProcess"/>
    <dgm:cxn modelId="{3D7D1D2A-D5AD-4041-B2BE-1AC5823C5DD9}" type="presParOf" srcId="{F3AE1A5D-DF69-4D0C-BD4C-9C5A9451C6DB}" destId="{2C329A73-75B8-4641-879C-769F71AE978B}" srcOrd="2" destOrd="0" presId="urn:microsoft.com/office/officeart/2009/3/layout/PhasedProcess"/>
    <dgm:cxn modelId="{0BA3B8DB-EABE-4B8F-93E1-20E2CA342509}" type="presParOf" srcId="{F3AE1A5D-DF69-4D0C-BD4C-9C5A9451C6DB}" destId="{6219705E-C4DE-4EC6-A3C3-C7D95B147CA1}" srcOrd="3" destOrd="0" presId="urn:microsoft.com/office/officeart/2009/3/layout/PhasedProcess"/>
    <dgm:cxn modelId="{E9905CCB-9208-45BC-8A91-4377233E1E3C}" type="presParOf" srcId="{F3AE1A5D-DF69-4D0C-BD4C-9C5A9451C6DB}" destId="{C3DA43E3-1873-4036-93AB-4397185B7047}" srcOrd="4" destOrd="0" presId="urn:microsoft.com/office/officeart/2009/3/layout/PhasedProcess"/>
    <dgm:cxn modelId="{0165FABC-9C64-4B64-B22A-381D514C23AB}" type="presParOf" srcId="{F3AE1A5D-DF69-4D0C-BD4C-9C5A9451C6DB}" destId="{011E1F01-2398-4B79-8483-AD139CF20892}" srcOrd="5" destOrd="0" presId="urn:microsoft.com/office/officeart/2009/3/layout/PhasedProcess"/>
    <dgm:cxn modelId="{F6862D36-9AA0-45B1-873B-4D8DEF87F178}" type="presParOf" srcId="{1B3C64E8-804A-4D37-8347-C924B8049A61}" destId="{4943E38F-9FA6-4B9B-B142-0D95954233DE}" srcOrd="7" destOrd="0" presId="urn:microsoft.com/office/officeart/2009/3/layout/PhasedProcess"/>
    <dgm:cxn modelId="{817905B4-A3EF-448F-8EE2-3A08392E661C}" type="presParOf" srcId="{4943E38F-9FA6-4B9B-B142-0D95954233DE}" destId="{C96A3458-EB13-4BE0-9E8A-98812DFB86B7}" srcOrd="0" destOrd="0" presId="urn:microsoft.com/office/officeart/2009/3/layout/PhasedProcess"/>
    <dgm:cxn modelId="{CD448E84-5945-43AC-AE39-5FFFB7A2CACF}" type="presParOf" srcId="{4943E38F-9FA6-4B9B-B142-0D95954233DE}" destId="{62B65433-5435-4C1E-A0AE-389384B88014}" srcOrd="1" destOrd="0" presId="urn:microsoft.com/office/officeart/2009/3/layout/PhasedProcess"/>
    <dgm:cxn modelId="{E36F36FF-256E-43D2-9483-09620A2B02B0}" type="presParOf" srcId="{4943E38F-9FA6-4B9B-B142-0D95954233DE}" destId="{24E6455B-9B85-40A4-AFE5-56027AD1B8EA}" srcOrd="2" destOrd="0" presId="urn:microsoft.com/office/officeart/2009/3/layout/PhasedProcess"/>
    <dgm:cxn modelId="{BBDFC86F-B4B9-459C-AAEE-49E1C4083332}" type="presParOf" srcId="{4943E38F-9FA6-4B9B-B142-0D95954233DE}" destId="{4439AAD9-325A-48D0-AAF9-171F101DDBA1}" srcOrd="3" destOrd="0" presId="urn:microsoft.com/office/officeart/2009/3/layout/PhasedProcess"/>
    <dgm:cxn modelId="{61206FCA-5DE1-4F94-8F3A-2A49D5F55FF7}" type="presParOf" srcId="{4943E38F-9FA6-4B9B-B142-0D95954233DE}" destId="{E9E2C7AA-65A6-4C20-8491-5A1B1EAC964A}" srcOrd="4" destOrd="0" presId="urn:microsoft.com/office/officeart/2009/3/layout/PhasedProcess"/>
    <dgm:cxn modelId="{FA5B72E0-E9BF-4081-942F-E422F8C19ED2}" type="presParOf" srcId="{4943E38F-9FA6-4B9B-B142-0D95954233DE}" destId="{F796DC26-4A3B-4433-B73B-395770AED89C}" srcOrd="5" destOrd="0" presId="urn:microsoft.com/office/officeart/2009/3/layout/PhasedProcess"/>
    <dgm:cxn modelId="{9A4DBAF6-C37A-485E-8882-1C75CBB5A804}" type="presParOf" srcId="{1B3C64E8-804A-4D37-8347-C924B8049A61}" destId="{FE4BCC8E-074E-459A-91D0-B600128ED9A6}" srcOrd="8" destOrd="0" presId="urn:microsoft.com/office/officeart/2009/3/layout/PhasedProcess"/>
    <dgm:cxn modelId="{D31497FE-8E50-46E7-B4C4-65E50D6B0D8C}" type="presParOf" srcId="{1B3C64E8-804A-4D37-8347-C924B8049A61}" destId="{7BA38A1D-5D7F-4DEC-A2CF-6DB1860674A4}" srcOrd="9" destOrd="0" presId="urn:microsoft.com/office/officeart/2009/3/layout/Phased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40C746-142D-4812-A313-0B8678F4AE7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CEA535D4-819A-475F-BFEE-610668F280B4}">
      <dgm:prSet phldrT="[Texte]" custT="1"/>
      <dgm:spPr/>
      <dgm:t>
        <a:bodyPr/>
        <a:lstStyle/>
        <a:p>
          <a:r>
            <a:rPr lang="fr-FR" sz="1800" b="1"/>
            <a:t>Principaux axes positifs du SPRO</a:t>
          </a:r>
        </a:p>
      </dgm:t>
    </dgm:pt>
    <dgm:pt modelId="{3807E18F-D017-4511-BA9E-46471762F464}" type="parTrans" cxnId="{1538E3C0-CC03-4941-8198-15BCD78B580D}">
      <dgm:prSet/>
      <dgm:spPr/>
      <dgm:t>
        <a:bodyPr/>
        <a:lstStyle/>
        <a:p>
          <a:endParaRPr lang="fr-FR"/>
        </a:p>
      </dgm:t>
    </dgm:pt>
    <dgm:pt modelId="{F85252A4-D2FE-48CE-BF2D-8DB621881A47}" type="sibTrans" cxnId="{1538E3C0-CC03-4941-8198-15BCD78B580D}">
      <dgm:prSet/>
      <dgm:spPr/>
      <dgm:t>
        <a:bodyPr/>
        <a:lstStyle/>
        <a:p>
          <a:endParaRPr lang="fr-FR"/>
        </a:p>
      </dgm:t>
    </dgm:pt>
    <dgm:pt modelId="{AF4EC227-C1B0-4A75-9072-3DD040074F88}">
      <dgm:prSet phldrT="[Texte]" custT="1"/>
      <dgm:spPr/>
      <dgm:t>
        <a:bodyPr/>
        <a:lstStyle/>
        <a:p>
          <a:r>
            <a:rPr lang="fr-FR" sz="1200">
              <a:solidFill>
                <a:schemeClr val="bg2">
                  <a:lumMod val="25000"/>
                </a:schemeClr>
              </a:solidFill>
            </a:rPr>
            <a:t>Un début d’appropriation du </a:t>
          </a:r>
          <a:r>
            <a:rPr lang="fr-FR" sz="1200" b="1">
              <a:solidFill>
                <a:schemeClr val="bg2">
                  <a:lumMod val="25000"/>
                </a:schemeClr>
              </a:solidFill>
            </a:rPr>
            <a:t>CEP</a:t>
          </a:r>
          <a:r>
            <a:rPr lang="fr-FR" sz="1200">
              <a:solidFill>
                <a:schemeClr val="bg2">
                  <a:lumMod val="25000"/>
                </a:schemeClr>
              </a:solidFill>
            </a:rPr>
            <a:t> à confirmer</a:t>
          </a:r>
        </a:p>
      </dgm:t>
    </dgm:pt>
    <dgm:pt modelId="{797EB9D2-89A9-4D83-BE0F-DBFA69AD882D}" type="parTrans" cxnId="{4CC0C6E5-4254-4CEA-80EC-6AB8E48AAFD9}">
      <dgm:prSet/>
      <dgm:spPr/>
      <dgm:t>
        <a:bodyPr/>
        <a:lstStyle/>
        <a:p>
          <a:endParaRPr lang="fr-FR"/>
        </a:p>
      </dgm:t>
    </dgm:pt>
    <dgm:pt modelId="{2153E5EE-D47B-4CB7-8466-EF9BE5029CAA}" type="sibTrans" cxnId="{4CC0C6E5-4254-4CEA-80EC-6AB8E48AAFD9}">
      <dgm:prSet/>
      <dgm:spPr/>
      <dgm:t>
        <a:bodyPr/>
        <a:lstStyle/>
        <a:p>
          <a:endParaRPr lang="fr-FR"/>
        </a:p>
      </dgm:t>
    </dgm:pt>
    <dgm:pt modelId="{6BA83C40-5A61-41D1-AC44-58C7E0315523}">
      <dgm:prSet phldrT="[Texte]" custT="1"/>
      <dgm:spPr/>
      <dgm:t>
        <a:bodyPr/>
        <a:lstStyle/>
        <a:p>
          <a:r>
            <a:rPr lang="fr-FR" sz="1200">
              <a:solidFill>
                <a:schemeClr val="tx1"/>
              </a:solidFill>
            </a:rPr>
            <a:t>Augmentation des moyens dédiés à </a:t>
          </a:r>
          <a:r>
            <a:rPr lang="fr-FR" sz="1200" b="1">
              <a:solidFill>
                <a:schemeClr val="tx1"/>
              </a:solidFill>
            </a:rPr>
            <a:t>la conduite d’actions</a:t>
          </a:r>
        </a:p>
      </dgm:t>
    </dgm:pt>
    <dgm:pt modelId="{2CB42E40-567B-4C28-8AD7-5044083B4830}" type="parTrans" cxnId="{360FA5D1-5F0D-402C-93FB-E2AFA89884DE}">
      <dgm:prSet/>
      <dgm:spPr/>
      <dgm:t>
        <a:bodyPr/>
        <a:lstStyle/>
        <a:p>
          <a:endParaRPr lang="fr-FR"/>
        </a:p>
      </dgm:t>
    </dgm:pt>
    <dgm:pt modelId="{B79CE86F-D764-44A8-856B-252ACA629083}" type="sibTrans" cxnId="{360FA5D1-5F0D-402C-93FB-E2AFA89884DE}">
      <dgm:prSet/>
      <dgm:spPr/>
      <dgm:t>
        <a:bodyPr/>
        <a:lstStyle/>
        <a:p>
          <a:endParaRPr lang="fr-FR"/>
        </a:p>
      </dgm:t>
    </dgm:pt>
    <dgm:pt modelId="{5299D4BC-583E-4005-9E81-73DAC509B42B}">
      <dgm:prSet phldrT="[Texte]" custT="1"/>
      <dgm:spPr/>
      <dgm:t>
        <a:bodyPr/>
        <a:lstStyle/>
        <a:p>
          <a:r>
            <a:rPr lang="fr-FR" sz="1800" b="1"/>
            <a:t>Principaux points de vigilance du SPRO</a:t>
          </a:r>
        </a:p>
      </dgm:t>
    </dgm:pt>
    <dgm:pt modelId="{700CA474-6A2C-49A1-B36E-39A8CF916CAD}" type="parTrans" cxnId="{456547FF-1DBE-44EC-B91B-08BD2A96F400}">
      <dgm:prSet/>
      <dgm:spPr/>
      <dgm:t>
        <a:bodyPr/>
        <a:lstStyle/>
        <a:p>
          <a:endParaRPr lang="fr-FR"/>
        </a:p>
      </dgm:t>
    </dgm:pt>
    <dgm:pt modelId="{00E8950A-9892-4589-8952-4BFAC2BC02D6}" type="sibTrans" cxnId="{456547FF-1DBE-44EC-B91B-08BD2A96F400}">
      <dgm:prSet/>
      <dgm:spPr/>
      <dgm:t>
        <a:bodyPr/>
        <a:lstStyle/>
        <a:p>
          <a:endParaRPr lang="fr-FR"/>
        </a:p>
      </dgm:t>
    </dgm:pt>
    <dgm:pt modelId="{302E7EF2-6E8A-45F8-B6BE-3DFEA0E2E6E3}">
      <dgm:prSet phldrT="[Texte]" custT="1"/>
      <dgm:spPr/>
      <dgm:t>
        <a:bodyPr/>
        <a:lstStyle/>
        <a:p>
          <a:r>
            <a:rPr lang="fr-FR" sz="1200">
              <a:solidFill>
                <a:schemeClr val="tx1"/>
              </a:solidFill>
            </a:rPr>
            <a:t>Moyens humains pour </a:t>
          </a:r>
          <a:r>
            <a:rPr lang="fr-FR" sz="1200" b="1">
              <a:solidFill>
                <a:schemeClr val="tx1"/>
              </a:solidFill>
            </a:rPr>
            <a:t>la coordination locale</a:t>
          </a:r>
        </a:p>
      </dgm:t>
    </dgm:pt>
    <dgm:pt modelId="{6E0060C0-9CC0-41AB-BDAD-0A4760813789}" type="parTrans" cxnId="{762EB8F9-4B6E-4AE4-AA0C-267AE7463819}">
      <dgm:prSet/>
      <dgm:spPr/>
      <dgm:t>
        <a:bodyPr/>
        <a:lstStyle/>
        <a:p>
          <a:endParaRPr lang="fr-FR"/>
        </a:p>
      </dgm:t>
    </dgm:pt>
    <dgm:pt modelId="{5ED51FC0-4EE3-4548-B0C4-90BBAC4E9A30}" type="sibTrans" cxnId="{762EB8F9-4B6E-4AE4-AA0C-267AE7463819}">
      <dgm:prSet/>
      <dgm:spPr/>
      <dgm:t>
        <a:bodyPr/>
        <a:lstStyle/>
        <a:p>
          <a:endParaRPr lang="fr-FR"/>
        </a:p>
      </dgm:t>
    </dgm:pt>
    <dgm:pt modelId="{117396F8-1392-49AF-A2FB-32FC982D68C7}">
      <dgm:prSet phldrT="[Texte]" custT="1"/>
      <dgm:spPr/>
      <dgm:t>
        <a:bodyPr/>
        <a:lstStyle/>
        <a:p>
          <a:r>
            <a:rPr lang="fr-FR" sz="1200" b="1">
              <a:solidFill>
                <a:schemeClr val="tx1"/>
              </a:solidFill>
            </a:rPr>
            <a:t>Risque d’écrasement </a:t>
          </a:r>
          <a:r>
            <a:rPr lang="fr-FR" sz="1200">
              <a:solidFill>
                <a:schemeClr val="tx1"/>
              </a:solidFill>
            </a:rPr>
            <a:t>des identités premières des structures par celle du SPRO</a:t>
          </a:r>
        </a:p>
      </dgm:t>
    </dgm:pt>
    <dgm:pt modelId="{5C3F9DE4-8D9D-4253-8B53-F116AFA7DACA}" type="parTrans" cxnId="{87A5DD5E-4782-4372-A692-8ECBA7ECF3CE}">
      <dgm:prSet/>
      <dgm:spPr/>
      <dgm:t>
        <a:bodyPr/>
        <a:lstStyle/>
        <a:p>
          <a:endParaRPr lang="fr-FR"/>
        </a:p>
      </dgm:t>
    </dgm:pt>
    <dgm:pt modelId="{BC1AACFA-2D63-4D48-81D7-3BF598D3E27E}" type="sibTrans" cxnId="{87A5DD5E-4782-4372-A692-8ECBA7ECF3CE}">
      <dgm:prSet/>
      <dgm:spPr/>
      <dgm:t>
        <a:bodyPr/>
        <a:lstStyle/>
        <a:p>
          <a:endParaRPr lang="fr-FR"/>
        </a:p>
      </dgm:t>
    </dgm:pt>
    <dgm:pt modelId="{02C4621A-EAF8-4307-BF0B-361BE105416D}">
      <dgm:prSet phldrT="[Texte]" custT="1"/>
      <dgm:spPr/>
      <dgm:t>
        <a:bodyPr/>
        <a:lstStyle/>
        <a:p>
          <a:r>
            <a:rPr lang="fr-FR" sz="1200" b="1">
              <a:solidFill>
                <a:schemeClr val="tx1"/>
              </a:solidFill>
            </a:rPr>
            <a:t>Impulsion régionale </a:t>
          </a:r>
          <a:r>
            <a:rPr lang="fr-FR" sz="1200">
              <a:solidFill>
                <a:schemeClr val="tx1"/>
              </a:solidFill>
            </a:rPr>
            <a:t>appréciée et « </a:t>
          </a:r>
          <a:r>
            <a:rPr lang="fr-FR" sz="1200" err="1">
              <a:solidFill>
                <a:schemeClr val="tx1"/>
              </a:solidFill>
            </a:rPr>
            <a:t>légitimante</a:t>
          </a:r>
          <a:r>
            <a:rPr lang="fr-FR" sz="1200">
              <a:solidFill>
                <a:schemeClr val="tx1"/>
              </a:solidFill>
            </a:rPr>
            <a:t> » pour le SPRO</a:t>
          </a:r>
        </a:p>
      </dgm:t>
    </dgm:pt>
    <dgm:pt modelId="{8ED6C645-B0E0-4146-9824-931B0D6665E5}" type="parTrans" cxnId="{4DE0BF5A-E530-4A6E-8CA4-4EA76ACE856D}">
      <dgm:prSet/>
      <dgm:spPr/>
      <dgm:t>
        <a:bodyPr/>
        <a:lstStyle/>
        <a:p>
          <a:endParaRPr lang="fr-FR"/>
        </a:p>
      </dgm:t>
    </dgm:pt>
    <dgm:pt modelId="{7B87215B-0220-4A78-B409-691C8D56AB35}" type="sibTrans" cxnId="{4DE0BF5A-E530-4A6E-8CA4-4EA76ACE856D}">
      <dgm:prSet/>
      <dgm:spPr/>
      <dgm:t>
        <a:bodyPr/>
        <a:lstStyle/>
        <a:p>
          <a:endParaRPr lang="fr-FR"/>
        </a:p>
      </dgm:t>
    </dgm:pt>
    <dgm:pt modelId="{6589BCB1-4190-41C7-BD6C-E65A3E992730}">
      <dgm:prSet phldrT="[Texte]" custT="1"/>
      <dgm:spPr/>
      <dgm:t>
        <a:bodyPr/>
        <a:lstStyle/>
        <a:p>
          <a:r>
            <a:rPr lang="fr-FR" sz="1200">
              <a:solidFill>
                <a:schemeClr val="tx1"/>
              </a:solidFill>
            </a:rPr>
            <a:t>Interconnaissance  (professionnalisation) et dynamique partenariale locale = </a:t>
          </a:r>
          <a:r>
            <a:rPr lang="fr-FR" sz="1200" b="1">
              <a:solidFill>
                <a:schemeClr val="tx1"/>
              </a:solidFill>
            </a:rPr>
            <a:t>qualité du service rendu</a:t>
          </a:r>
        </a:p>
      </dgm:t>
    </dgm:pt>
    <dgm:pt modelId="{D5D1EE76-D045-41E2-BED5-43E3933BEB43}" type="parTrans" cxnId="{C6819C4D-B89D-4482-981B-3B6F45DEE5B2}">
      <dgm:prSet/>
      <dgm:spPr/>
      <dgm:t>
        <a:bodyPr/>
        <a:lstStyle/>
        <a:p>
          <a:endParaRPr lang="fr-FR"/>
        </a:p>
      </dgm:t>
    </dgm:pt>
    <dgm:pt modelId="{72E2A97A-7187-41D4-B401-5FB140CDAAE2}" type="sibTrans" cxnId="{C6819C4D-B89D-4482-981B-3B6F45DEE5B2}">
      <dgm:prSet/>
      <dgm:spPr/>
      <dgm:t>
        <a:bodyPr/>
        <a:lstStyle/>
        <a:p>
          <a:endParaRPr lang="fr-FR"/>
        </a:p>
      </dgm:t>
    </dgm:pt>
    <dgm:pt modelId="{DEDFA7DF-96A7-439B-9E7C-E807ADF1CFBA}">
      <dgm:prSet phldrT="[Texte]" custT="1"/>
      <dgm:spPr/>
      <dgm:t>
        <a:bodyPr/>
        <a:lstStyle/>
        <a:p>
          <a:r>
            <a:rPr lang="fr-FR" sz="1200">
              <a:solidFill>
                <a:schemeClr val="tx1"/>
              </a:solidFill>
            </a:rPr>
            <a:t>Enjeu de </a:t>
          </a:r>
          <a:r>
            <a:rPr lang="fr-FR" sz="1200" b="1">
              <a:solidFill>
                <a:schemeClr val="tx1"/>
              </a:solidFill>
            </a:rPr>
            <a:t>communication auprès du public</a:t>
          </a:r>
        </a:p>
      </dgm:t>
    </dgm:pt>
    <dgm:pt modelId="{213A9AE1-7EB8-44BD-8D4C-AC7A51F6B425}" type="parTrans" cxnId="{AAA552CC-09A3-4071-B923-A1DDFDE9EC67}">
      <dgm:prSet/>
      <dgm:spPr/>
      <dgm:t>
        <a:bodyPr/>
        <a:lstStyle/>
        <a:p>
          <a:endParaRPr lang="fr-FR"/>
        </a:p>
      </dgm:t>
    </dgm:pt>
    <dgm:pt modelId="{0C9022EE-7C61-4771-8035-68C856C6F40C}" type="sibTrans" cxnId="{AAA552CC-09A3-4071-B923-A1DDFDE9EC67}">
      <dgm:prSet/>
      <dgm:spPr/>
      <dgm:t>
        <a:bodyPr/>
        <a:lstStyle/>
        <a:p>
          <a:endParaRPr lang="fr-FR"/>
        </a:p>
      </dgm:t>
    </dgm:pt>
    <dgm:pt modelId="{C0A69055-540B-48AB-BF91-ED3D8D54DA3B}">
      <dgm:prSet phldrT="[Texte]" custT="1"/>
      <dgm:spPr/>
      <dgm:t>
        <a:bodyPr/>
        <a:lstStyle/>
        <a:p>
          <a:r>
            <a:rPr lang="fr-FR" sz="1200" b="1">
              <a:solidFill>
                <a:schemeClr val="tx1"/>
              </a:solidFill>
            </a:rPr>
            <a:t>Manque d’implication </a:t>
          </a:r>
          <a:r>
            <a:rPr lang="fr-FR" sz="1200">
              <a:solidFill>
                <a:schemeClr val="tx1"/>
              </a:solidFill>
            </a:rPr>
            <a:t>de certains réseaux</a:t>
          </a:r>
        </a:p>
      </dgm:t>
    </dgm:pt>
    <dgm:pt modelId="{D2BEC347-C1B9-4E45-A1EA-FA900ECC8DEE}" type="parTrans" cxnId="{80FC08A2-4118-4766-92BD-4ED38EA98421}">
      <dgm:prSet/>
      <dgm:spPr/>
      <dgm:t>
        <a:bodyPr/>
        <a:lstStyle/>
        <a:p>
          <a:endParaRPr lang="fr-FR"/>
        </a:p>
      </dgm:t>
    </dgm:pt>
    <dgm:pt modelId="{AEF0D633-F417-4F5C-BA55-BD1586128A65}" type="sibTrans" cxnId="{80FC08A2-4118-4766-92BD-4ED38EA98421}">
      <dgm:prSet/>
      <dgm:spPr/>
      <dgm:t>
        <a:bodyPr/>
        <a:lstStyle/>
        <a:p>
          <a:endParaRPr lang="fr-FR"/>
        </a:p>
      </dgm:t>
    </dgm:pt>
    <dgm:pt modelId="{CBEFBF3B-FB91-497E-8E64-7899FC14395B}">
      <dgm:prSet phldrT="[Texte]"/>
      <dgm:spPr/>
      <dgm:t>
        <a:bodyPr/>
        <a:lstStyle/>
        <a:p>
          <a:endParaRPr lang="fr-FR"/>
        </a:p>
      </dgm:t>
    </dgm:pt>
    <dgm:pt modelId="{2DBB2240-E098-4C91-B5A6-6E9158483AC5}" type="parTrans" cxnId="{52DEC7AB-1D06-46F6-A37F-441D750D287B}">
      <dgm:prSet/>
      <dgm:spPr/>
      <dgm:t>
        <a:bodyPr/>
        <a:lstStyle/>
        <a:p>
          <a:endParaRPr lang="fr-FR"/>
        </a:p>
      </dgm:t>
    </dgm:pt>
    <dgm:pt modelId="{0F1E2DD2-2E3C-4D19-9E03-E10AD8E487A9}" type="sibTrans" cxnId="{52DEC7AB-1D06-46F6-A37F-441D750D287B}">
      <dgm:prSet/>
      <dgm:spPr/>
      <dgm:t>
        <a:bodyPr/>
        <a:lstStyle/>
        <a:p>
          <a:endParaRPr lang="fr-FR"/>
        </a:p>
      </dgm:t>
    </dgm:pt>
    <dgm:pt modelId="{731AD29A-D82C-41F7-BCB5-4A40C53BF2FD}">
      <dgm:prSet phldrT="[Texte]" custLinFactNeighborY="7736"/>
      <dgm:spPr/>
      <dgm:t>
        <a:bodyPr/>
        <a:lstStyle/>
        <a:p>
          <a:endParaRPr lang="fr-FR"/>
        </a:p>
      </dgm:t>
    </dgm:pt>
    <dgm:pt modelId="{8CD84CA9-6470-4161-9F91-2D5CB87A37C5}" type="parTrans" cxnId="{AB6AA2E5-FF36-499F-A6F5-B1C196D419FA}">
      <dgm:prSet/>
      <dgm:spPr/>
      <dgm:t>
        <a:bodyPr/>
        <a:lstStyle/>
        <a:p>
          <a:endParaRPr lang="fr-FR"/>
        </a:p>
      </dgm:t>
    </dgm:pt>
    <dgm:pt modelId="{567BD635-7E62-42BE-A39E-10B167C7B56D}" type="sibTrans" cxnId="{AB6AA2E5-FF36-499F-A6F5-B1C196D419FA}">
      <dgm:prSet/>
      <dgm:spPr/>
      <dgm:t>
        <a:bodyPr/>
        <a:lstStyle/>
        <a:p>
          <a:endParaRPr lang="fr-FR"/>
        </a:p>
      </dgm:t>
    </dgm:pt>
    <dgm:pt modelId="{4F2EA3BE-2841-4016-A6CC-473C661C14EC}">
      <dgm:prSet phldrT="[Texte]" custLinFactNeighborY="7736"/>
      <dgm:spPr/>
      <dgm:t>
        <a:bodyPr/>
        <a:lstStyle/>
        <a:p>
          <a:endParaRPr lang="fr-FR"/>
        </a:p>
      </dgm:t>
    </dgm:pt>
    <dgm:pt modelId="{03CADC9B-25BB-4FA3-9A6A-C253A5149C31}" type="parTrans" cxnId="{67A346D2-771F-4FB2-ABF9-D28916D7E879}">
      <dgm:prSet/>
      <dgm:spPr/>
      <dgm:t>
        <a:bodyPr/>
        <a:lstStyle/>
        <a:p>
          <a:endParaRPr lang="fr-FR"/>
        </a:p>
      </dgm:t>
    </dgm:pt>
    <dgm:pt modelId="{C36A659C-F4A9-4830-9185-F90F868D105E}" type="sibTrans" cxnId="{67A346D2-771F-4FB2-ABF9-D28916D7E879}">
      <dgm:prSet/>
      <dgm:spPr/>
      <dgm:t>
        <a:bodyPr/>
        <a:lstStyle/>
        <a:p>
          <a:endParaRPr lang="fr-FR"/>
        </a:p>
      </dgm:t>
    </dgm:pt>
    <dgm:pt modelId="{0C02FB6C-0DA2-4E78-AC68-70FAB90ADF3C}" type="pres">
      <dgm:prSet presAssocID="{2740C746-142D-4812-A313-0B8678F4AE7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17A059B-8289-4075-8A7A-68F3C8B5DCC0}" type="pres">
      <dgm:prSet presAssocID="{2740C746-142D-4812-A313-0B8678F4AE7D}" presName="dummyMaxCanvas" presStyleCnt="0"/>
      <dgm:spPr/>
    </dgm:pt>
    <dgm:pt modelId="{60233711-1371-4F7A-BBE6-726758A85546}" type="pres">
      <dgm:prSet presAssocID="{2740C746-142D-4812-A313-0B8678F4AE7D}" presName="parentComposite" presStyleCnt="0"/>
      <dgm:spPr/>
    </dgm:pt>
    <dgm:pt modelId="{E6DA03C4-1978-435D-AE14-2ABD350B86CC}" type="pres">
      <dgm:prSet presAssocID="{2740C746-142D-4812-A313-0B8678F4AE7D}" presName="parent1" presStyleLbl="alignAccFollowNode1" presStyleIdx="0" presStyleCnt="4" custScaleX="115859" custLinFactNeighborX="-7133" custLinFactNeighborY="676">
        <dgm:presLayoutVars>
          <dgm:chMax val="4"/>
        </dgm:presLayoutVars>
      </dgm:prSet>
      <dgm:spPr/>
    </dgm:pt>
    <dgm:pt modelId="{812AA202-BAC0-4506-B6C0-17933C3CEEC4}" type="pres">
      <dgm:prSet presAssocID="{2740C746-142D-4812-A313-0B8678F4AE7D}" presName="parent2" presStyleLbl="alignAccFollowNode1" presStyleIdx="1" presStyleCnt="4" custScaleX="111398">
        <dgm:presLayoutVars>
          <dgm:chMax val="4"/>
        </dgm:presLayoutVars>
      </dgm:prSet>
      <dgm:spPr/>
    </dgm:pt>
    <dgm:pt modelId="{C002523E-780A-4394-8837-31B8EC347314}" type="pres">
      <dgm:prSet presAssocID="{2740C746-142D-4812-A313-0B8678F4AE7D}" presName="childrenComposite" presStyleCnt="0"/>
      <dgm:spPr/>
    </dgm:pt>
    <dgm:pt modelId="{9D50F526-D6F2-49D9-B0BF-59043A723E82}" type="pres">
      <dgm:prSet presAssocID="{2740C746-142D-4812-A313-0B8678F4AE7D}" presName="dummyMaxCanvas_ChildArea" presStyleCnt="0"/>
      <dgm:spPr/>
    </dgm:pt>
    <dgm:pt modelId="{2023F3EF-1B9A-49BE-9480-A5A8B71C9B47}" type="pres">
      <dgm:prSet presAssocID="{2740C746-142D-4812-A313-0B8678F4AE7D}" presName="fulcrum" presStyleLbl="alignAccFollowNode1" presStyleIdx="2" presStyleCnt="4"/>
      <dgm:spPr/>
    </dgm:pt>
    <dgm:pt modelId="{574F9143-B4DB-41E0-A7AC-A5891B287015}" type="pres">
      <dgm:prSet presAssocID="{2740C746-142D-4812-A313-0B8678F4AE7D}" presName="balance_44" presStyleLbl="alignAccFollowNode1" presStyleIdx="3" presStyleCnt="4">
        <dgm:presLayoutVars>
          <dgm:bulletEnabled val="1"/>
        </dgm:presLayoutVars>
      </dgm:prSet>
      <dgm:spPr/>
    </dgm:pt>
    <dgm:pt modelId="{1609B2FB-FCCA-4147-9BFF-5A645908BD31}" type="pres">
      <dgm:prSet presAssocID="{2740C746-142D-4812-A313-0B8678F4AE7D}" presName="right_44_1" presStyleLbl="node1" presStyleIdx="0" presStyleCnt="8" custLinFactNeighborY="-20844">
        <dgm:presLayoutVars>
          <dgm:bulletEnabled val="1"/>
        </dgm:presLayoutVars>
      </dgm:prSet>
      <dgm:spPr/>
    </dgm:pt>
    <dgm:pt modelId="{A1733D9B-13DC-4008-8D22-23444564F49C}" type="pres">
      <dgm:prSet presAssocID="{2740C746-142D-4812-A313-0B8678F4AE7D}" presName="right_44_2" presStyleLbl="node1" presStyleIdx="1" presStyleCnt="8" custLinFactNeighborX="-751" custLinFactNeighborY="-17553">
        <dgm:presLayoutVars>
          <dgm:bulletEnabled val="1"/>
        </dgm:presLayoutVars>
      </dgm:prSet>
      <dgm:spPr/>
    </dgm:pt>
    <dgm:pt modelId="{D6D20C16-2140-44B4-8078-89441814A913}" type="pres">
      <dgm:prSet presAssocID="{2740C746-142D-4812-A313-0B8678F4AE7D}" presName="right_44_3" presStyleLbl="node1" presStyleIdx="2" presStyleCnt="8" custLinFactY="-16286" custLinFactNeighborX="-751" custLinFactNeighborY="-100000">
        <dgm:presLayoutVars>
          <dgm:bulletEnabled val="1"/>
        </dgm:presLayoutVars>
      </dgm:prSet>
      <dgm:spPr/>
    </dgm:pt>
    <dgm:pt modelId="{6446898C-3883-4222-81FF-B09D9C5DB3FD}" type="pres">
      <dgm:prSet presAssocID="{2740C746-142D-4812-A313-0B8678F4AE7D}" presName="right_44_4" presStyleLbl="node1" presStyleIdx="3" presStyleCnt="8" custLinFactNeighborX="-376" custLinFactNeighborY="94542">
        <dgm:presLayoutVars>
          <dgm:bulletEnabled val="1"/>
        </dgm:presLayoutVars>
      </dgm:prSet>
      <dgm:spPr/>
    </dgm:pt>
    <dgm:pt modelId="{D70EDE4D-7F8F-46DD-BFF8-A4B5F3218AEB}" type="pres">
      <dgm:prSet presAssocID="{2740C746-142D-4812-A313-0B8678F4AE7D}" presName="left_44_1" presStyleLbl="node1" presStyleIdx="4" presStyleCnt="8" custLinFactNeighborX="-1348" custLinFactNeighborY="-17609">
        <dgm:presLayoutVars>
          <dgm:bulletEnabled val="1"/>
        </dgm:presLayoutVars>
      </dgm:prSet>
      <dgm:spPr/>
    </dgm:pt>
    <dgm:pt modelId="{F3B8C767-8B71-4E75-BF88-3CA984558F67}" type="pres">
      <dgm:prSet presAssocID="{2740C746-142D-4812-A313-0B8678F4AE7D}" presName="left_44_2" presStyleLbl="node1" presStyleIdx="5" presStyleCnt="8" custLinFactNeighborX="-1195" custLinFactNeighborY="-12770">
        <dgm:presLayoutVars>
          <dgm:bulletEnabled val="1"/>
        </dgm:presLayoutVars>
      </dgm:prSet>
      <dgm:spPr/>
    </dgm:pt>
    <dgm:pt modelId="{F1D33FC6-D999-4B36-91C2-F2A2EFCBC621}" type="pres">
      <dgm:prSet presAssocID="{2740C746-142D-4812-A313-0B8678F4AE7D}" presName="left_44_3" presStyleLbl="node1" presStyleIdx="6" presStyleCnt="8" custLinFactNeighborX="-530" custLinFactNeighborY="-6422">
        <dgm:presLayoutVars>
          <dgm:bulletEnabled val="1"/>
        </dgm:presLayoutVars>
      </dgm:prSet>
      <dgm:spPr/>
    </dgm:pt>
    <dgm:pt modelId="{7CFFC4F0-61EF-46D2-8215-0A637745E9C8}" type="pres">
      <dgm:prSet presAssocID="{2740C746-142D-4812-A313-0B8678F4AE7D}" presName="left_44_4" presStyleLbl="node1" presStyleIdx="7" presStyleCnt="8" custLinFactNeighborX="-529" custLinFactNeighborY="-3403">
        <dgm:presLayoutVars>
          <dgm:bulletEnabled val="1"/>
        </dgm:presLayoutVars>
      </dgm:prSet>
      <dgm:spPr/>
    </dgm:pt>
  </dgm:ptLst>
  <dgm:cxnLst>
    <dgm:cxn modelId="{B4102F17-9E44-476F-83AF-0DCFFFF930BB}" type="presOf" srcId="{6589BCB1-4190-41C7-BD6C-E65A3E992730}" destId="{7CFFC4F0-61EF-46D2-8215-0A637745E9C8}" srcOrd="0" destOrd="0" presId="urn:microsoft.com/office/officeart/2005/8/layout/balance1"/>
    <dgm:cxn modelId="{46E11F2D-80FF-446E-BB89-35797DE8EAE6}" type="presOf" srcId="{AF4EC227-C1B0-4A75-9072-3DD040074F88}" destId="{D70EDE4D-7F8F-46DD-BFF8-A4B5F3218AEB}" srcOrd="0" destOrd="0" presId="urn:microsoft.com/office/officeart/2005/8/layout/balance1"/>
    <dgm:cxn modelId="{87A5DD5E-4782-4372-A692-8ECBA7ECF3CE}" srcId="{5299D4BC-583E-4005-9E81-73DAC509B42B}" destId="{117396F8-1392-49AF-A2FB-32FC982D68C7}" srcOrd="1" destOrd="0" parTransId="{5C3F9DE4-8D9D-4253-8B53-F116AFA7DACA}" sibTransId="{BC1AACFA-2D63-4D48-81D7-3BF598D3E27E}"/>
    <dgm:cxn modelId="{9156AD68-2604-453E-A3ED-AF1A1C084BFE}" type="presOf" srcId="{117396F8-1392-49AF-A2FB-32FC982D68C7}" destId="{A1733D9B-13DC-4008-8D22-23444564F49C}" srcOrd="0" destOrd="0" presId="urn:microsoft.com/office/officeart/2005/8/layout/balance1"/>
    <dgm:cxn modelId="{C6819C4D-B89D-4482-981B-3B6F45DEE5B2}" srcId="{CEA535D4-819A-475F-BFEE-610668F280B4}" destId="{6589BCB1-4190-41C7-BD6C-E65A3E992730}" srcOrd="3" destOrd="0" parTransId="{D5D1EE76-D045-41E2-BED5-43E3933BEB43}" sibTransId="{72E2A97A-7187-41D4-B401-5FB140CDAAE2}"/>
    <dgm:cxn modelId="{4DE0BF5A-E530-4A6E-8CA4-4EA76ACE856D}" srcId="{CEA535D4-819A-475F-BFEE-610668F280B4}" destId="{02C4621A-EAF8-4307-BF0B-361BE105416D}" srcOrd="2" destOrd="0" parTransId="{8ED6C645-B0E0-4146-9824-931B0D6665E5}" sibTransId="{7B87215B-0220-4A78-B409-691C8D56AB35}"/>
    <dgm:cxn modelId="{D18BAE80-98D6-4638-8EC7-5D3C885A88B7}" type="presOf" srcId="{6BA83C40-5A61-41D1-AC44-58C7E0315523}" destId="{F3B8C767-8B71-4E75-BF88-3CA984558F67}" srcOrd="0" destOrd="0" presId="urn:microsoft.com/office/officeart/2005/8/layout/balance1"/>
    <dgm:cxn modelId="{C582E988-1F55-461D-95C4-CEC4B89E61AE}" type="presOf" srcId="{5299D4BC-583E-4005-9E81-73DAC509B42B}" destId="{812AA202-BAC0-4506-B6C0-17933C3CEEC4}" srcOrd="0" destOrd="0" presId="urn:microsoft.com/office/officeart/2005/8/layout/balance1"/>
    <dgm:cxn modelId="{7077DF9E-15C4-41B7-97A8-50569500B38E}" type="presOf" srcId="{CEA535D4-819A-475F-BFEE-610668F280B4}" destId="{E6DA03C4-1978-435D-AE14-2ABD350B86CC}" srcOrd="0" destOrd="0" presId="urn:microsoft.com/office/officeart/2005/8/layout/balance1"/>
    <dgm:cxn modelId="{80FC08A2-4118-4766-92BD-4ED38EA98421}" srcId="{5299D4BC-583E-4005-9E81-73DAC509B42B}" destId="{C0A69055-540B-48AB-BF91-ED3D8D54DA3B}" srcOrd="3" destOrd="0" parTransId="{D2BEC347-C1B9-4E45-A1EA-FA900ECC8DEE}" sibTransId="{AEF0D633-F417-4F5C-BA55-BD1586128A65}"/>
    <dgm:cxn modelId="{52DEC7AB-1D06-46F6-A37F-441D750D287B}" srcId="{2740C746-142D-4812-A313-0B8678F4AE7D}" destId="{CBEFBF3B-FB91-497E-8E64-7899FC14395B}" srcOrd="2" destOrd="0" parTransId="{2DBB2240-E098-4C91-B5A6-6E9158483AC5}" sibTransId="{0F1E2DD2-2E3C-4D19-9E03-E10AD8E487A9}"/>
    <dgm:cxn modelId="{D21C3CBF-A791-4F0D-9F2C-2093FF0432AF}" type="presOf" srcId="{DEDFA7DF-96A7-439B-9E7C-E807ADF1CFBA}" destId="{D6D20C16-2140-44B4-8078-89441814A913}" srcOrd="0" destOrd="0" presId="urn:microsoft.com/office/officeart/2005/8/layout/balance1"/>
    <dgm:cxn modelId="{1538E3C0-CC03-4941-8198-15BCD78B580D}" srcId="{2740C746-142D-4812-A313-0B8678F4AE7D}" destId="{CEA535D4-819A-475F-BFEE-610668F280B4}" srcOrd="0" destOrd="0" parTransId="{3807E18F-D017-4511-BA9E-46471762F464}" sibTransId="{F85252A4-D2FE-48CE-BF2D-8DB621881A47}"/>
    <dgm:cxn modelId="{D22EEEC0-61A4-4750-A109-55E69299B312}" type="presOf" srcId="{C0A69055-540B-48AB-BF91-ED3D8D54DA3B}" destId="{6446898C-3883-4222-81FF-B09D9C5DB3FD}" srcOrd="0" destOrd="0" presId="urn:microsoft.com/office/officeart/2005/8/layout/balance1"/>
    <dgm:cxn modelId="{AAA552CC-09A3-4071-B923-A1DDFDE9EC67}" srcId="{5299D4BC-583E-4005-9E81-73DAC509B42B}" destId="{DEDFA7DF-96A7-439B-9E7C-E807ADF1CFBA}" srcOrd="2" destOrd="0" parTransId="{213A9AE1-7EB8-44BD-8D4C-AC7A51F6B425}" sibTransId="{0C9022EE-7C61-4771-8035-68C856C6F40C}"/>
    <dgm:cxn modelId="{360FA5D1-5F0D-402C-93FB-E2AFA89884DE}" srcId="{CEA535D4-819A-475F-BFEE-610668F280B4}" destId="{6BA83C40-5A61-41D1-AC44-58C7E0315523}" srcOrd="1" destOrd="0" parTransId="{2CB42E40-567B-4C28-8AD7-5044083B4830}" sibTransId="{B79CE86F-D764-44A8-856B-252ACA629083}"/>
    <dgm:cxn modelId="{67A346D2-771F-4FB2-ABF9-D28916D7E879}" srcId="{2740C746-142D-4812-A313-0B8678F4AE7D}" destId="{4F2EA3BE-2841-4016-A6CC-473C661C14EC}" srcOrd="4" destOrd="0" parTransId="{03CADC9B-25BB-4FA3-9A6A-C253A5149C31}" sibTransId="{C36A659C-F4A9-4830-9185-F90F868D105E}"/>
    <dgm:cxn modelId="{B288DCD9-91D7-4635-B794-652EA73C9A93}" type="presOf" srcId="{02C4621A-EAF8-4307-BF0B-361BE105416D}" destId="{F1D33FC6-D999-4B36-91C2-F2A2EFCBC621}" srcOrd="0" destOrd="0" presId="urn:microsoft.com/office/officeart/2005/8/layout/balance1"/>
    <dgm:cxn modelId="{2A4D43DD-CCDB-4BD1-B208-4316C4D5044F}" type="presOf" srcId="{2740C746-142D-4812-A313-0B8678F4AE7D}" destId="{0C02FB6C-0DA2-4E78-AC68-70FAB90ADF3C}" srcOrd="0" destOrd="0" presId="urn:microsoft.com/office/officeart/2005/8/layout/balance1"/>
    <dgm:cxn modelId="{AB6AA2E5-FF36-499F-A6F5-B1C196D419FA}" srcId="{2740C746-142D-4812-A313-0B8678F4AE7D}" destId="{731AD29A-D82C-41F7-BCB5-4A40C53BF2FD}" srcOrd="3" destOrd="0" parTransId="{8CD84CA9-6470-4161-9F91-2D5CB87A37C5}" sibTransId="{567BD635-7E62-42BE-A39E-10B167C7B56D}"/>
    <dgm:cxn modelId="{4CC0C6E5-4254-4CEA-80EC-6AB8E48AAFD9}" srcId="{CEA535D4-819A-475F-BFEE-610668F280B4}" destId="{AF4EC227-C1B0-4A75-9072-3DD040074F88}" srcOrd="0" destOrd="0" parTransId="{797EB9D2-89A9-4D83-BE0F-DBFA69AD882D}" sibTransId="{2153E5EE-D47B-4CB7-8466-EF9BE5029CAA}"/>
    <dgm:cxn modelId="{594554F8-391F-4ED6-B710-982EEB76CED6}" type="presOf" srcId="{302E7EF2-6E8A-45F8-B6BE-3DFEA0E2E6E3}" destId="{1609B2FB-FCCA-4147-9BFF-5A645908BD31}" srcOrd="0" destOrd="0" presId="urn:microsoft.com/office/officeart/2005/8/layout/balance1"/>
    <dgm:cxn modelId="{762EB8F9-4B6E-4AE4-AA0C-267AE7463819}" srcId="{5299D4BC-583E-4005-9E81-73DAC509B42B}" destId="{302E7EF2-6E8A-45F8-B6BE-3DFEA0E2E6E3}" srcOrd="0" destOrd="0" parTransId="{6E0060C0-9CC0-41AB-BDAD-0A4760813789}" sibTransId="{5ED51FC0-4EE3-4548-B0C4-90BBAC4E9A30}"/>
    <dgm:cxn modelId="{456547FF-1DBE-44EC-B91B-08BD2A96F400}" srcId="{2740C746-142D-4812-A313-0B8678F4AE7D}" destId="{5299D4BC-583E-4005-9E81-73DAC509B42B}" srcOrd="1" destOrd="0" parTransId="{700CA474-6A2C-49A1-B36E-39A8CF916CAD}" sibTransId="{00E8950A-9892-4589-8952-4BFAC2BC02D6}"/>
    <dgm:cxn modelId="{BE0FCD82-9294-4366-919C-625535090045}" type="presParOf" srcId="{0C02FB6C-0DA2-4E78-AC68-70FAB90ADF3C}" destId="{317A059B-8289-4075-8A7A-68F3C8B5DCC0}" srcOrd="0" destOrd="0" presId="urn:microsoft.com/office/officeart/2005/8/layout/balance1"/>
    <dgm:cxn modelId="{707A50D9-B593-4613-AB9A-5132FEFE820C}" type="presParOf" srcId="{0C02FB6C-0DA2-4E78-AC68-70FAB90ADF3C}" destId="{60233711-1371-4F7A-BBE6-726758A85546}" srcOrd="1" destOrd="0" presId="urn:microsoft.com/office/officeart/2005/8/layout/balance1"/>
    <dgm:cxn modelId="{6AE87F17-183F-4039-9522-182BA9E9B14B}" type="presParOf" srcId="{60233711-1371-4F7A-BBE6-726758A85546}" destId="{E6DA03C4-1978-435D-AE14-2ABD350B86CC}" srcOrd="0" destOrd="0" presId="urn:microsoft.com/office/officeart/2005/8/layout/balance1"/>
    <dgm:cxn modelId="{264E9CB7-CAD3-4B17-8428-DE089863A82F}" type="presParOf" srcId="{60233711-1371-4F7A-BBE6-726758A85546}" destId="{812AA202-BAC0-4506-B6C0-17933C3CEEC4}" srcOrd="1" destOrd="0" presId="urn:microsoft.com/office/officeart/2005/8/layout/balance1"/>
    <dgm:cxn modelId="{5F0211E0-FDC4-4750-B956-A7A28B2DD39B}" type="presParOf" srcId="{0C02FB6C-0DA2-4E78-AC68-70FAB90ADF3C}" destId="{C002523E-780A-4394-8837-31B8EC347314}" srcOrd="2" destOrd="0" presId="urn:microsoft.com/office/officeart/2005/8/layout/balance1"/>
    <dgm:cxn modelId="{FD9DD758-79B5-43A0-A322-B5B23EF75B31}" type="presParOf" srcId="{C002523E-780A-4394-8837-31B8EC347314}" destId="{9D50F526-D6F2-49D9-B0BF-59043A723E82}" srcOrd="0" destOrd="0" presId="urn:microsoft.com/office/officeart/2005/8/layout/balance1"/>
    <dgm:cxn modelId="{CFFFDC33-444B-4E9E-AE2B-0706C0D16FD9}" type="presParOf" srcId="{C002523E-780A-4394-8837-31B8EC347314}" destId="{2023F3EF-1B9A-49BE-9480-A5A8B71C9B47}" srcOrd="1" destOrd="0" presId="urn:microsoft.com/office/officeart/2005/8/layout/balance1"/>
    <dgm:cxn modelId="{E541C9A2-7F93-4C92-9BE7-8E1E722FE917}" type="presParOf" srcId="{C002523E-780A-4394-8837-31B8EC347314}" destId="{574F9143-B4DB-41E0-A7AC-A5891B287015}" srcOrd="2" destOrd="0" presId="urn:microsoft.com/office/officeart/2005/8/layout/balance1"/>
    <dgm:cxn modelId="{58989AF1-7909-41C3-9AC0-320044CC8DE9}" type="presParOf" srcId="{C002523E-780A-4394-8837-31B8EC347314}" destId="{1609B2FB-FCCA-4147-9BFF-5A645908BD31}" srcOrd="3" destOrd="0" presId="urn:microsoft.com/office/officeart/2005/8/layout/balance1"/>
    <dgm:cxn modelId="{E2D19BC4-F2D9-4454-A4D4-90855E447186}" type="presParOf" srcId="{C002523E-780A-4394-8837-31B8EC347314}" destId="{A1733D9B-13DC-4008-8D22-23444564F49C}" srcOrd="4" destOrd="0" presId="urn:microsoft.com/office/officeart/2005/8/layout/balance1"/>
    <dgm:cxn modelId="{8B37E628-5AC7-4275-B5AD-03BE1A9FE88F}" type="presParOf" srcId="{C002523E-780A-4394-8837-31B8EC347314}" destId="{D6D20C16-2140-44B4-8078-89441814A913}" srcOrd="5" destOrd="0" presId="urn:microsoft.com/office/officeart/2005/8/layout/balance1"/>
    <dgm:cxn modelId="{1C79C711-E912-494E-A745-E0008D5EEBCC}" type="presParOf" srcId="{C002523E-780A-4394-8837-31B8EC347314}" destId="{6446898C-3883-4222-81FF-B09D9C5DB3FD}" srcOrd="6" destOrd="0" presId="urn:microsoft.com/office/officeart/2005/8/layout/balance1"/>
    <dgm:cxn modelId="{5F5474D4-EAD4-4E05-B438-59772651EA3E}" type="presParOf" srcId="{C002523E-780A-4394-8837-31B8EC347314}" destId="{D70EDE4D-7F8F-46DD-BFF8-A4B5F3218AEB}" srcOrd="7" destOrd="0" presId="urn:microsoft.com/office/officeart/2005/8/layout/balance1"/>
    <dgm:cxn modelId="{66D76A57-0656-49EF-87F8-BB906769F058}" type="presParOf" srcId="{C002523E-780A-4394-8837-31B8EC347314}" destId="{F3B8C767-8B71-4E75-BF88-3CA984558F67}" srcOrd="8" destOrd="0" presId="urn:microsoft.com/office/officeart/2005/8/layout/balance1"/>
    <dgm:cxn modelId="{8AE083DB-1DFA-448A-8019-A748A18429DF}" type="presParOf" srcId="{C002523E-780A-4394-8837-31B8EC347314}" destId="{F1D33FC6-D999-4B36-91C2-F2A2EFCBC621}" srcOrd="9" destOrd="0" presId="urn:microsoft.com/office/officeart/2005/8/layout/balance1"/>
    <dgm:cxn modelId="{44C02D86-14AC-4F78-8CA9-7174C9D776D4}" type="presParOf" srcId="{C002523E-780A-4394-8837-31B8EC347314}" destId="{7CFFC4F0-61EF-46D2-8215-0A637745E9C8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F4B02E-9C7B-4490-B45E-6E6514A4D3D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</dgm:pt>
    <dgm:pt modelId="{3BE3DAA3-9D72-4CEE-8F64-141B633D33D1}">
      <dgm:prSet phldrT="[Texte]" custT="1"/>
      <dgm:spPr>
        <a:solidFill>
          <a:srgbClr val="1FB1F3"/>
        </a:solidFill>
      </dgm:spPr>
      <dgm:t>
        <a:bodyPr/>
        <a:lstStyle/>
        <a:p>
          <a:pPr algn="just"/>
          <a:r>
            <a:rPr lang="fr-FR" sz="2100" b="1">
              <a:solidFill>
                <a:schemeClr val="tx1"/>
              </a:solidFill>
            </a:rPr>
            <a:t>Pourquoi ?</a:t>
          </a:r>
        </a:p>
        <a:p>
          <a:pPr algn="just"/>
          <a:r>
            <a:rPr lang="fr-FR" sz="1600">
              <a:solidFill>
                <a:schemeClr val="tx1"/>
              </a:solidFill>
            </a:rPr>
            <a:t>- Pertinence de l’échelon local pour le SPRO</a:t>
          </a:r>
        </a:p>
        <a:p>
          <a:pPr algn="just"/>
          <a:r>
            <a:rPr lang="fr-FR" sz="1600">
              <a:solidFill>
                <a:schemeClr val="tx1"/>
              </a:solidFill>
            </a:rPr>
            <a:t>- Dynamique partenariale</a:t>
          </a:r>
        </a:p>
        <a:p>
          <a:pPr algn="just"/>
          <a:r>
            <a:rPr lang="fr-FR" sz="1600">
              <a:solidFill>
                <a:schemeClr val="tx1"/>
              </a:solidFill>
            </a:rPr>
            <a:t>- Bonne connaissance des dynamiques socio-économiques des territoires</a:t>
          </a:r>
        </a:p>
      </dgm:t>
    </dgm:pt>
    <dgm:pt modelId="{1DA55BAA-E193-40EF-96AC-11D9F6139B59}" type="parTrans" cxnId="{E5AEBDD0-95EA-4840-AE11-12141EF73AEF}">
      <dgm:prSet/>
      <dgm:spPr/>
      <dgm:t>
        <a:bodyPr/>
        <a:lstStyle/>
        <a:p>
          <a:endParaRPr lang="fr-FR"/>
        </a:p>
      </dgm:t>
    </dgm:pt>
    <dgm:pt modelId="{0EE0CBD9-1136-404B-B4C4-807D2A47DA31}" type="sibTrans" cxnId="{E5AEBDD0-95EA-4840-AE11-12141EF73AEF}">
      <dgm:prSet/>
      <dgm:spPr/>
      <dgm:t>
        <a:bodyPr/>
        <a:lstStyle/>
        <a:p>
          <a:endParaRPr lang="fr-FR"/>
        </a:p>
      </dgm:t>
    </dgm:pt>
    <dgm:pt modelId="{FC122D48-3036-43E9-BE47-21527E935B19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1600" b="1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16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1600" b="1" kern="1200" dirty="0">
              <a:solidFill>
                <a:schemeClr val="bg2">
                  <a:lumMod val="25000"/>
                </a:schemeClr>
              </a:solidFill>
            </a:rPr>
            <a:t>?</a:t>
          </a:r>
        </a:p>
        <a:p>
          <a:pPr algn="l" rtl="0"/>
          <a:r>
            <a:rPr lang="fr-FR" sz="1300" b="1" kern="1200" dirty="0">
              <a:solidFill>
                <a:schemeClr val="tx1"/>
              </a:solidFill>
            </a:rPr>
            <a:t>Augmenter les moyens</a:t>
          </a:r>
          <a:r>
            <a:rPr lang="fr-FR" sz="1300" b="1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 alloués </a:t>
          </a:r>
          <a:r>
            <a:rPr lang="fr-FR" sz="1300" kern="1200" dirty="0">
              <a:solidFill>
                <a:schemeClr val="tx1"/>
              </a:solidFill>
            </a:rPr>
            <a:t>à la coordination locale ou a minima rendre fongibles les moyens alloués à la coordination et aux actions</a:t>
          </a:r>
          <a:endParaRPr lang="fr-FR" sz="1300" b="1" kern="1200" dirty="0">
            <a:solidFill>
              <a:schemeClr val="tx1"/>
            </a:solidFill>
          </a:endParaRPr>
        </a:p>
        <a:p>
          <a:pPr algn="l" rtl="0"/>
          <a:r>
            <a:rPr lang="fr-FR" sz="1300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Restructurer</a:t>
          </a:r>
          <a:r>
            <a:rPr lang="fr-FR" sz="1300" b="1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 les coordinations </a:t>
          </a:r>
          <a:r>
            <a:rPr lang="fr-FR" sz="1300" kern="1200" dirty="0">
              <a:solidFill>
                <a:schemeClr val="tx1"/>
              </a:solidFill>
            </a:rPr>
            <a:t>(ex : 1 coordinateur local, 1 CMIO, 1</a:t>
          </a:r>
          <a:r>
            <a:rPr lang="fr-FR" sz="1300" kern="1200" dirty="0">
              <a:solidFill>
                <a:schemeClr val="tx1"/>
              </a:solidFill>
              <a:latin typeface="Segoe UI"/>
            </a:rPr>
            <a:t>  </a:t>
          </a:r>
          <a:r>
            <a:rPr lang="fr-FR" sz="1300" kern="1200" dirty="0">
              <a:solidFill>
                <a:schemeClr val="tx1"/>
              </a:solidFill>
            </a:rPr>
            <a:t> chargé de mission SPRO)</a:t>
          </a:r>
          <a:endParaRPr lang="fr-FR" sz="1300" b="1" kern="1200" dirty="0">
            <a:solidFill>
              <a:schemeClr val="tx1"/>
            </a:solidFill>
          </a:endParaRPr>
        </a:p>
        <a:p>
          <a:pPr algn="l" rtl="0"/>
          <a:r>
            <a:rPr lang="fr-FR" sz="1300" b="1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Professionnaliser les coordinateurs locaux </a:t>
          </a:r>
          <a:r>
            <a:rPr lang="fr-FR" sz="1300" kern="1200" dirty="0">
              <a:solidFill>
                <a:schemeClr val="tx1"/>
              </a:solidFill>
            </a:rPr>
            <a:t>: renforcer les compétences sur l’animation des réseaux et de projets</a:t>
          </a:r>
        </a:p>
        <a:p>
          <a:pPr algn="l" rtl="0"/>
          <a:r>
            <a:rPr lang="fr-FR" sz="1300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kern="1200" dirty="0">
              <a:solidFill>
                <a:schemeClr val="tx1"/>
              </a:solidFill>
            </a:rPr>
            <a:t>Mener une réflexion sur </a:t>
          </a:r>
          <a:r>
            <a:rPr lang="fr-FR" sz="1300" b="1" kern="1200" dirty="0">
              <a:solidFill>
                <a:schemeClr val="tx1"/>
              </a:solidFill>
            </a:rPr>
            <a:t>les statuts des </a:t>
          </a:r>
          <a:r>
            <a:rPr lang="fr-FR" sz="1300" b="1" kern="1200" dirty="0">
              <a:solidFill>
                <a:schemeClr val="tx1"/>
              </a:solidFill>
              <a:latin typeface="Segoe UI"/>
            </a:rPr>
            <a:t>coordinateurs pour valoriser leurs engagements et celui de leurs structures</a:t>
          </a:r>
          <a:endParaRPr lang="fr-FR" sz="1300" kern="1200" dirty="0"/>
        </a:p>
        <a:p>
          <a:pPr algn="r"/>
          <a:endParaRPr lang="fr-FR" sz="1300" kern="1200" dirty="0">
            <a:solidFill>
              <a:schemeClr val="bg2">
                <a:lumMod val="25000"/>
              </a:schemeClr>
            </a:solidFill>
          </a:endParaRPr>
        </a:p>
      </dgm:t>
    </dgm:pt>
    <dgm:pt modelId="{5EA7E624-0B56-45F4-9A4B-23ADF54B179E}" type="parTrans" cxnId="{7F3CFEF1-CE1B-4D6C-8D9A-34460AA61B01}">
      <dgm:prSet/>
      <dgm:spPr/>
      <dgm:t>
        <a:bodyPr/>
        <a:lstStyle/>
        <a:p>
          <a:endParaRPr lang="fr-FR"/>
        </a:p>
      </dgm:t>
    </dgm:pt>
    <dgm:pt modelId="{C227BCD5-20F0-44D0-84D8-CEA3207C6C34}" type="sibTrans" cxnId="{7F3CFEF1-CE1B-4D6C-8D9A-34460AA61B01}">
      <dgm:prSet/>
      <dgm:spPr/>
      <dgm:t>
        <a:bodyPr/>
        <a:lstStyle/>
        <a:p>
          <a:endParaRPr lang="fr-FR"/>
        </a:p>
      </dgm:t>
    </dgm:pt>
    <dgm:pt modelId="{3DE1F59D-CFF0-4D33-9687-71CA3C649D22}" type="pres">
      <dgm:prSet presAssocID="{C5F4B02E-9C7B-4490-B45E-6E6514A4D3D2}" presName="linearFlow" presStyleCnt="0">
        <dgm:presLayoutVars>
          <dgm:dir/>
          <dgm:resizeHandles val="exact"/>
        </dgm:presLayoutVars>
      </dgm:prSet>
      <dgm:spPr/>
    </dgm:pt>
    <dgm:pt modelId="{25BBF7B6-B8D4-4BAA-AA4F-4BD773BDF038}" type="pres">
      <dgm:prSet presAssocID="{3BE3DAA3-9D72-4CEE-8F64-141B633D33D1}" presName="comp" presStyleCnt="0"/>
      <dgm:spPr/>
    </dgm:pt>
    <dgm:pt modelId="{925B069E-5F34-4611-BAC6-4C399A64133B}" type="pres">
      <dgm:prSet presAssocID="{3BE3DAA3-9D72-4CEE-8F64-141B633D33D1}" presName="rect2" presStyleLbl="node1" presStyleIdx="0" presStyleCnt="2" custScaleX="106761" custLinFactNeighborX="10151" custLinFactNeighborY="632">
        <dgm:presLayoutVars>
          <dgm:bulletEnabled val="1"/>
        </dgm:presLayoutVars>
      </dgm:prSet>
      <dgm:spPr/>
    </dgm:pt>
    <dgm:pt modelId="{7DCDC145-7B8F-4727-8A02-D6FDF7809B12}" type="pres">
      <dgm:prSet presAssocID="{3BE3DAA3-9D72-4CEE-8F64-141B633D33D1}" presName="rect1" presStyleLbl="lnNode1" presStyleIdx="0" presStyleCnt="2" custScaleX="70258" custScaleY="75993" custLinFactNeighborX="12643" custLinFactNeighborY="-76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Point d’interrogation avec un remplissage uni"/>
        </a:ext>
      </dgm:extLst>
    </dgm:pt>
    <dgm:pt modelId="{F8AC0D64-3F00-40BA-B399-F21DE38BA650}" type="pres">
      <dgm:prSet presAssocID="{0EE0CBD9-1136-404B-B4C4-807D2A47DA31}" presName="sibTrans" presStyleCnt="0"/>
      <dgm:spPr/>
    </dgm:pt>
    <dgm:pt modelId="{68BFA8A9-4183-4D71-8F50-8F7965BF609F}" type="pres">
      <dgm:prSet presAssocID="{FC122D48-3036-43E9-BE47-21527E935B19}" presName="comp" presStyleCnt="0"/>
      <dgm:spPr/>
    </dgm:pt>
    <dgm:pt modelId="{6A15BDFB-1F15-4454-A0C8-88E54A31C862}" type="pres">
      <dgm:prSet presAssocID="{FC122D48-3036-43E9-BE47-21527E935B19}" presName="rect2" presStyleLbl="node1" presStyleIdx="1" presStyleCnt="2" custScaleX="106337" custScaleY="133564" custLinFactNeighborX="48847" custLinFactNeighborY="4903">
        <dgm:presLayoutVars>
          <dgm:bulletEnabled val="1"/>
        </dgm:presLayoutVars>
      </dgm:prSet>
      <dgm:spPr/>
    </dgm:pt>
    <dgm:pt modelId="{8FC3ED44-3519-436B-ADE2-31D5EFA8115A}" type="pres">
      <dgm:prSet presAssocID="{FC122D48-3036-43E9-BE47-21527E935B19}" presName="rect1" presStyleLbl="lnNode1" presStyleIdx="1" presStyleCnt="2" custAng="5400000" custFlipVert="1" custFlipHor="1" custScaleX="71784" custScaleY="90332" custLinFactX="-100000" custLinFactNeighborX="-135308" custLinFactNeighborY="9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Mille avec un remplissage uni"/>
        </a:ext>
      </dgm:extLst>
    </dgm:pt>
  </dgm:ptLst>
  <dgm:cxnLst>
    <dgm:cxn modelId="{ED3BE705-3975-4029-8C4D-406D0CE12F6E}" type="presOf" srcId="{FC122D48-3036-43E9-BE47-21527E935B19}" destId="{6A15BDFB-1F15-4454-A0C8-88E54A31C862}" srcOrd="0" destOrd="0" presId="urn:microsoft.com/office/officeart/2008/layout/AlternatingPictureBlocks"/>
    <dgm:cxn modelId="{282FA6C0-310B-48AA-841E-D26D75B62DE6}" type="presOf" srcId="{3BE3DAA3-9D72-4CEE-8F64-141B633D33D1}" destId="{925B069E-5F34-4611-BAC6-4C399A64133B}" srcOrd="0" destOrd="0" presId="urn:microsoft.com/office/officeart/2008/layout/AlternatingPictureBlocks"/>
    <dgm:cxn modelId="{E5AEBDD0-95EA-4840-AE11-12141EF73AEF}" srcId="{C5F4B02E-9C7B-4490-B45E-6E6514A4D3D2}" destId="{3BE3DAA3-9D72-4CEE-8F64-141B633D33D1}" srcOrd="0" destOrd="0" parTransId="{1DA55BAA-E193-40EF-96AC-11D9F6139B59}" sibTransId="{0EE0CBD9-1136-404B-B4C4-807D2A47DA31}"/>
    <dgm:cxn modelId="{7F3CFEF1-CE1B-4D6C-8D9A-34460AA61B01}" srcId="{C5F4B02E-9C7B-4490-B45E-6E6514A4D3D2}" destId="{FC122D48-3036-43E9-BE47-21527E935B19}" srcOrd="1" destOrd="0" parTransId="{5EA7E624-0B56-45F4-9A4B-23ADF54B179E}" sibTransId="{C227BCD5-20F0-44D0-84D8-CEA3207C6C34}"/>
    <dgm:cxn modelId="{004536FC-A49D-40BD-8DAB-8FD15034594A}" type="presOf" srcId="{C5F4B02E-9C7B-4490-B45E-6E6514A4D3D2}" destId="{3DE1F59D-CFF0-4D33-9687-71CA3C649D22}" srcOrd="0" destOrd="0" presId="urn:microsoft.com/office/officeart/2008/layout/AlternatingPictureBlocks"/>
    <dgm:cxn modelId="{2ACF9725-FDE1-41F2-B235-2600389B3630}" type="presParOf" srcId="{3DE1F59D-CFF0-4D33-9687-71CA3C649D22}" destId="{25BBF7B6-B8D4-4BAA-AA4F-4BD773BDF038}" srcOrd="0" destOrd="0" presId="urn:microsoft.com/office/officeart/2008/layout/AlternatingPictureBlocks"/>
    <dgm:cxn modelId="{FAA9D658-CA46-4146-8D9C-A8E85B7BFF6B}" type="presParOf" srcId="{25BBF7B6-B8D4-4BAA-AA4F-4BD773BDF038}" destId="{925B069E-5F34-4611-BAC6-4C399A64133B}" srcOrd="0" destOrd="0" presId="urn:microsoft.com/office/officeart/2008/layout/AlternatingPictureBlocks"/>
    <dgm:cxn modelId="{6C9115AE-9B1B-40D1-A5A2-6D60FB23D370}" type="presParOf" srcId="{25BBF7B6-B8D4-4BAA-AA4F-4BD773BDF038}" destId="{7DCDC145-7B8F-4727-8A02-D6FDF7809B12}" srcOrd="1" destOrd="0" presId="urn:microsoft.com/office/officeart/2008/layout/AlternatingPictureBlocks"/>
    <dgm:cxn modelId="{7D01E185-ACF8-42A4-8BCD-684DB1D9D9A2}" type="presParOf" srcId="{3DE1F59D-CFF0-4D33-9687-71CA3C649D22}" destId="{F8AC0D64-3F00-40BA-B399-F21DE38BA650}" srcOrd="1" destOrd="0" presId="urn:microsoft.com/office/officeart/2008/layout/AlternatingPictureBlocks"/>
    <dgm:cxn modelId="{A0CD699B-4248-4483-9798-3CB6215C3CC8}" type="presParOf" srcId="{3DE1F59D-CFF0-4D33-9687-71CA3C649D22}" destId="{68BFA8A9-4183-4D71-8F50-8F7965BF609F}" srcOrd="2" destOrd="0" presId="urn:microsoft.com/office/officeart/2008/layout/AlternatingPictureBlocks"/>
    <dgm:cxn modelId="{3C6B4F42-73BA-4B73-9051-B6D03100B0FA}" type="presParOf" srcId="{68BFA8A9-4183-4D71-8F50-8F7965BF609F}" destId="{6A15BDFB-1F15-4454-A0C8-88E54A31C862}" srcOrd="0" destOrd="0" presId="urn:microsoft.com/office/officeart/2008/layout/AlternatingPictureBlocks"/>
    <dgm:cxn modelId="{9174AD74-3A86-4A34-9BF4-6CBDF1FD6619}" type="presParOf" srcId="{68BFA8A9-4183-4D71-8F50-8F7965BF609F}" destId="{8FC3ED44-3519-436B-ADE2-31D5EFA8115A}" srcOrd="1" destOrd="0" presId="urn:microsoft.com/office/officeart/2008/layout/AlternatingPictureBlocks"/>
  </dgm:cxnLst>
  <dgm:bg>
    <a:solidFill>
      <a:schemeClr val="bg1"/>
    </a:solidFill>
  </dgm:bg>
  <dgm:whole>
    <a:ln w="3175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4ABA9-0875-4CD3-A80A-4A53AEA6FF13}">
      <dsp:nvSpPr>
        <dsp:cNvPr id="0" name=""/>
        <dsp:cNvSpPr/>
      </dsp:nvSpPr>
      <dsp:spPr>
        <a:xfrm rot="5400000">
          <a:off x="3817744" y="132361"/>
          <a:ext cx="1997068" cy="17374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Question 1 </a:t>
          </a:r>
          <a:r>
            <a:rPr lang="fr-FR" sz="1300" i="1" kern="1200"/>
            <a:t>[COHERENCE]</a:t>
          </a:r>
        </a:p>
      </dsp:txBody>
      <dsp:txXfrm rot="-5400000">
        <a:off x="4218305" y="313762"/>
        <a:ext cx="1195945" cy="1374648"/>
      </dsp:txXfrm>
    </dsp:sp>
    <dsp:sp modelId="{4E0E0025-AC5F-4E73-A90E-7926F597A26B}">
      <dsp:nvSpPr>
        <dsp:cNvPr id="0" name=""/>
        <dsp:cNvSpPr/>
      </dsp:nvSpPr>
      <dsp:spPr>
        <a:xfrm>
          <a:off x="5737726" y="401966"/>
          <a:ext cx="2228728" cy="119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Dans quelle mesure les acteurs de l’orientation se connaissent-ils bien ?</a:t>
          </a:r>
        </a:p>
      </dsp:txBody>
      <dsp:txXfrm>
        <a:off x="5737726" y="401966"/>
        <a:ext cx="2228728" cy="1198241"/>
      </dsp:txXfrm>
    </dsp:sp>
    <dsp:sp modelId="{9ED2C986-F911-4A91-9EA2-7D37B563C99D}">
      <dsp:nvSpPr>
        <dsp:cNvPr id="0" name=""/>
        <dsp:cNvSpPr/>
      </dsp:nvSpPr>
      <dsp:spPr>
        <a:xfrm rot="5400000">
          <a:off x="1941298" y="132361"/>
          <a:ext cx="1997068" cy="173744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  <a:alpha val="82000"/>
          </a:schemeClr>
        </a:solidFill>
        <a:ln w="25400" cap="flat" cmpd="sng" algn="ctr">
          <a:solidFill>
            <a:srgbClr val="6BA5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341859" y="313762"/>
        <a:ext cx="1195945" cy="1374648"/>
      </dsp:txXfrm>
    </dsp:sp>
    <dsp:sp modelId="{5821B96F-C68F-4BAD-9B7E-3657AAE0290E}">
      <dsp:nvSpPr>
        <dsp:cNvPr id="0" name=""/>
        <dsp:cNvSpPr/>
      </dsp:nvSpPr>
      <dsp:spPr>
        <a:xfrm rot="5400000">
          <a:off x="2875926" y="1827474"/>
          <a:ext cx="1997068" cy="17374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Question 2 </a:t>
          </a:r>
          <a:r>
            <a:rPr lang="fr-FR" sz="1300" i="1" kern="1200"/>
            <a:t>[EFFICIENCE]</a:t>
          </a:r>
        </a:p>
      </dsp:txBody>
      <dsp:txXfrm rot="-5400000">
        <a:off x="3276487" y="2008875"/>
        <a:ext cx="1195945" cy="1374648"/>
      </dsp:txXfrm>
    </dsp:sp>
    <dsp:sp modelId="{053CF2A9-9B5D-41FB-A762-BA0CA5313701}">
      <dsp:nvSpPr>
        <dsp:cNvPr id="0" name=""/>
        <dsp:cNvSpPr/>
      </dsp:nvSpPr>
      <dsp:spPr>
        <a:xfrm>
          <a:off x="777006" y="2097078"/>
          <a:ext cx="2156834" cy="119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Dans quelle mesure les moyens alloués par la Région et le FSE au SPRO ont-ils permis de réaliser ses objectifs ?</a:t>
          </a:r>
        </a:p>
      </dsp:txBody>
      <dsp:txXfrm>
        <a:off x="777006" y="2097078"/>
        <a:ext cx="2156834" cy="1198241"/>
      </dsp:txXfrm>
    </dsp:sp>
    <dsp:sp modelId="{E569103E-181E-42A2-826B-92BF648F3706}">
      <dsp:nvSpPr>
        <dsp:cNvPr id="0" name=""/>
        <dsp:cNvSpPr/>
      </dsp:nvSpPr>
      <dsp:spPr>
        <a:xfrm rot="5400000">
          <a:off x="4752372" y="1827474"/>
          <a:ext cx="1997068" cy="1737449"/>
        </a:xfrm>
        <a:prstGeom prst="hexagon">
          <a:avLst>
            <a:gd name="adj" fmla="val 25000"/>
            <a:gd name="vf" fmla="val 115470"/>
          </a:avLst>
        </a:prstGeom>
        <a:solidFill>
          <a:prstClr val="white">
            <a:lumMod val="95000"/>
            <a:alpha val="82000"/>
          </a:prstClr>
        </a:solidFill>
        <a:ln w="25400" cap="flat" cmpd="sng" algn="ctr">
          <a:solidFill>
            <a:srgbClr val="85B5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 rot="-5400000">
        <a:off x="5152933" y="2008875"/>
        <a:ext cx="1195945" cy="1374648"/>
      </dsp:txXfrm>
    </dsp:sp>
    <dsp:sp modelId="{3DB9E1DE-EBE1-4DEA-B0E9-8081BFD347B3}">
      <dsp:nvSpPr>
        <dsp:cNvPr id="0" name=""/>
        <dsp:cNvSpPr/>
      </dsp:nvSpPr>
      <dsp:spPr>
        <a:xfrm rot="5400000">
          <a:off x="3817744" y="3522586"/>
          <a:ext cx="1997068" cy="17374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Question 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i="1" kern="1200"/>
            <a:t>[EFFICACITE / UTILITE]</a:t>
          </a:r>
        </a:p>
      </dsp:txBody>
      <dsp:txXfrm rot="-5400000">
        <a:off x="4218305" y="3703987"/>
        <a:ext cx="1195945" cy="1374648"/>
      </dsp:txXfrm>
    </dsp:sp>
    <dsp:sp modelId="{085BA9F6-F45E-4C68-B197-0A655C46B99C}">
      <dsp:nvSpPr>
        <dsp:cNvPr id="0" name=""/>
        <dsp:cNvSpPr/>
      </dsp:nvSpPr>
      <dsp:spPr>
        <a:xfrm>
          <a:off x="5737726" y="3792190"/>
          <a:ext cx="2228728" cy="119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Dans quelle mesure le SPRO a-t-il permis l’amélioration du service d’orientation ?</a:t>
          </a:r>
        </a:p>
      </dsp:txBody>
      <dsp:txXfrm>
        <a:off x="5737726" y="3792190"/>
        <a:ext cx="2228728" cy="1198241"/>
      </dsp:txXfrm>
    </dsp:sp>
    <dsp:sp modelId="{F5BCD572-ED22-4CD2-B05D-F83F71228DED}">
      <dsp:nvSpPr>
        <dsp:cNvPr id="0" name=""/>
        <dsp:cNvSpPr/>
      </dsp:nvSpPr>
      <dsp:spPr>
        <a:xfrm rot="5400000">
          <a:off x="1941298" y="3522586"/>
          <a:ext cx="1997068" cy="1737449"/>
        </a:xfrm>
        <a:prstGeom prst="hexagon">
          <a:avLst>
            <a:gd name="adj" fmla="val 25000"/>
            <a:gd name="vf" fmla="val 115470"/>
          </a:avLst>
        </a:prstGeom>
        <a:solidFill>
          <a:prstClr val="white">
            <a:lumMod val="95000"/>
            <a:alpha val="82000"/>
          </a:prstClr>
        </a:solidFill>
        <a:ln w="25400" cap="flat" cmpd="sng" algn="ctr">
          <a:solidFill>
            <a:srgbClr val="A0C5E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 rot="-5400000">
        <a:off x="2341859" y="3703987"/>
        <a:ext cx="1195945" cy="1374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B069E-5F34-4611-BAC6-4C399A64133B}">
      <dsp:nvSpPr>
        <dsp:cNvPr id="0" name=""/>
        <dsp:cNvSpPr/>
      </dsp:nvSpPr>
      <dsp:spPr>
        <a:xfrm>
          <a:off x="2508840" y="91415"/>
          <a:ext cx="5396921" cy="2397922"/>
        </a:xfrm>
        <a:prstGeom prst="rect">
          <a:avLst/>
        </a:prstGeom>
        <a:solidFill>
          <a:srgbClr val="1FB1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Pourquoi ?</a:t>
          </a:r>
          <a:endParaRPr lang="fr-FR" sz="2000" kern="120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L’interconnaissance favorise </a:t>
          </a:r>
          <a:r>
            <a:rPr lang="fr-FR" sz="1600" b="1" kern="1200">
              <a:solidFill>
                <a:schemeClr val="tx1"/>
              </a:solidFill>
            </a:rPr>
            <a:t>la fluidité des (ré)orientations des publics </a:t>
          </a:r>
          <a:r>
            <a:rPr lang="fr-FR" sz="1600" kern="1200">
              <a:solidFill>
                <a:schemeClr val="tx1"/>
              </a:solidFill>
            </a:rPr>
            <a:t>et limite le nombre de portes à franchir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L’interconnaissance permet </a:t>
          </a:r>
          <a:r>
            <a:rPr lang="fr-FR" sz="1600" b="1" kern="1200">
              <a:solidFill>
                <a:schemeClr val="tx1"/>
              </a:solidFill>
            </a:rPr>
            <a:t>la délivrance d’un premier niveau d’information </a:t>
          </a:r>
          <a:r>
            <a:rPr lang="fr-FR" sz="1600" kern="1200">
              <a:solidFill>
                <a:schemeClr val="tx1"/>
              </a:solidFill>
            </a:rPr>
            <a:t>et d’orientation quel que soit le public rencontré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Le SPRO reste encore un concept flou</a:t>
          </a:r>
        </a:p>
      </dsp:txBody>
      <dsp:txXfrm>
        <a:off x="2508840" y="91415"/>
        <a:ext cx="5396921" cy="2397922"/>
      </dsp:txXfrm>
    </dsp:sp>
    <dsp:sp modelId="{7DCDC145-7B8F-4727-8A02-D6FDF7809B12}">
      <dsp:nvSpPr>
        <dsp:cNvPr id="0" name=""/>
        <dsp:cNvSpPr/>
      </dsp:nvSpPr>
      <dsp:spPr>
        <a:xfrm>
          <a:off x="355433" y="415962"/>
          <a:ext cx="1828980" cy="176484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86A46-9815-446A-AAC1-609927AB2E7F}">
      <dsp:nvSpPr>
        <dsp:cNvPr id="0" name=""/>
        <dsp:cNvSpPr/>
      </dsp:nvSpPr>
      <dsp:spPr>
        <a:xfrm>
          <a:off x="2612568" y="2912019"/>
          <a:ext cx="5301806" cy="23979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2000" kern="120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2000" b="1" kern="1200">
              <a:solidFill>
                <a:schemeClr val="bg2">
                  <a:lumMod val="25000"/>
                </a:schemeClr>
              </a:solidFill>
            </a:rPr>
            <a:t>?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</a:rPr>
            <a:t> Clarifier l’objet du SPRO </a:t>
          </a:r>
          <a:r>
            <a:rPr lang="fr-FR" sz="1600" kern="1200">
              <a:solidFill>
                <a:schemeClr val="tx1"/>
              </a:solidFill>
            </a:rPr>
            <a:t>: qui est-il? Que fait-il? Quels objectifs poursuit-il?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</a:rPr>
            <a:t> Mettre en place une communication </a:t>
          </a:r>
          <a:r>
            <a:rPr lang="fr-FR" sz="1600" kern="1200">
              <a:solidFill>
                <a:schemeClr val="tx1"/>
              </a:solidFill>
            </a:rPr>
            <a:t>grand public et professionnels adaptés de la marque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tx1"/>
              </a:solidFill>
            </a:rPr>
            <a:t> Donner à voir sa plus-value</a:t>
          </a:r>
        </a:p>
      </dsp:txBody>
      <dsp:txXfrm>
        <a:off x="2612568" y="2912019"/>
        <a:ext cx="5301806" cy="2397922"/>
      </dsp:txXfrm>
    </dsp:sp>
    <dsp:sp modelId="{29A08C07-BCE2-4F77-9E29-79BE5301FD79}">
      <dsp:nvSpPr>
        <dsp:cNvPr id="0" name=""/>
        <dsp:cNvSpPr/>
      </dsp:nvSpPr>
      <dsp:spPr>
        <a:xfrm>
          <a:off x="3875" y="3019333"/>
          <a:ext cx="2373943" cy="239792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B069E-5F34-4611-BAC6-4C399A64133B}">
      <dsp:nvSpPr>
        <dsp:cNvPr id="0" name=""/>
        <dsp:cNvSpPr/>
      </dsp:nvSpPr>
      <dsp:spPr>
        <a:xfrm>
          <a:off x="2511384" y="42630"/>
          <a:ext cx="5637690" cy="2549837"/>
        </a:xfrm>
        <a:prstGeom prst="rect">
          <a:avLst/>
        </a:prstGeom>
        <a:solidFill>
          <a:srgbClr val="1FB1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chemeClr val="tx1"/>
              </a:solidFill>
            </a:rPr>
            <a:t>Pourquoi ?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chemeClr val="tx1"/>
              </a:solidFill>
            </a:rPr>
            <a:t>- Les partenaires actuels constituent un premier cercle solide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chemeClr val="tx1"/>
              </a:solidFill>
            </a:rPr>
            <a:t>- Des partenaires moins impliqués ou absents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chemeClr val="tx1"/>
              </a:solidFill>
            </a:rPr>
            <a:t>- D’autres partenaires non signataires à ce jour sont demandeurs </a:t>
          </a:r>
        </a:p>
      </dsp:txBody>
      <dsp:txXfrm>
        <a:off x="2511384" y="42630"/>
        <a:ext cx="5637690" cy="2549837"/>
      </dsp:txXfrm>
    </dsp:sp>
    <dsp:sp modelId="{7DCDC145-7B8F-4727-8A02-D6FDF7809B12}">
      <dsp:nvSpPr>
        <dsp:cNvPr id="0" name=""/>
        <dsp:cNvSpPr/>
      </dsp:nvSpPr>
      <dsp:spPr>
        <a:xfrm>
          <a:off x="105723" y="120808"/>
          <a:ext cx="2117895" cy="2332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5BDFB-1F15-4454-A0C8-88E54A31C862}">
      <dsp:nvSpPr>
        <dsp:cNvPr id="0" name=""/>
        <dsp:cNvSpPr/>
      </dsp:nvSpPr>
      <dsp:spPr>
        <a:xfrm>
          <a:off x="2659509" y="2945008"/>
          <a:ext cx="5637690" cy="25498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2400" kern="120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2400" b="1" kern="1200">
              <a:solidFill>
                <a:schemeClr val="bg2">
                  <a:lumMod val="25000"/>
                </a:schemeClr>
              </a:solidFill>
            </a:rPr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1800" b="1" kern="1200" err="1">
              <a:solidFill>
                <a:schemeClr val="bg2">
                  <a:lumMod val="25000"/>
                </a:schemeClr>
              </a:solidFill>
            </a:rPr>
            <a:t>Ré-interroger</a:t>
          </a:r>
          <a:r>
            <a:rPr lang="fr-FR" sz="1800" b="1" kern="1200">
              <a:solidFill>
                <a:schemeClr val="bg2">
                  <a:lumMod val="25000"/>
                </a:schemeClr>
              </a:solidFill>
            </a:rPr>
            <a:t> l’investissement des partenaires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chemeClr val="bg2">
                  <a:lumMod val="25000"/>
                </a:schemeClr>
              </a:solidFill>
            </a:rPr>
            <a:t> Structurer l’entrée de nouveaux partenaires </a:t>
          </a:r>
          <a:r>
            <a:rPr lang="fr-FR" sz="1800" kern="1200">
              <a:solidFill>
                <a:schemeClr val="bg2">
                  <a:lumMod val="25000"/>
                </a:schemeClr>
              </a:solidFill>
            </a:rPr>
            <a:t>(régional, local)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chemeClr val="bg2">
                  <a:lumMod val="25000"/>
                </a:schemeClr>
              </a:solidFill>
            </a:rPr>
            <a:t> Rédiger le cahier des charges de l’acte 2 et les conventions  </a:t>
          </a:r>
          <a:r>
            <a:rPr lang="fr-FR" sz="1800" kern="1200">
              <a:solidFill>
                <a:schemeClr val="bg2">
                  <a:lumMod val="25000"/>
                </a:schemeClr>
              </a:solidFill>
            </a:rPr>
            <a:t>du SPRO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solidFill>
              <a:schemeClr val="bg2">
                <a:lumMod val="25000"/>
              </a:schemeClr>
            </a:solidFill>
          </a:endParaRPr>
        </a:p>
      </dsp:txBody>
      <dsp:txXfrm>
        <a:off x="2659509" y="2945008"/>
        <a:ext cx="5637690" cy="2549837"/>
      </dsp:txXfrm>
    </dsp:sp>
    <dsp:sp modelId="{8FC3ED44-3519-436B-ADE2-31D5EFA8115A}">
      <dsp:nvSpPr>
        <dsp:cNvPr id="0" name=""/>
        <dsp:cNvSpPr/>
      </dsp:nvSpPr>
      <dsp:spPr>
        <a:xfrm>
          <a:off x="179038" y="3028273"/>
          <a:ext cx="2273848" cy="2314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B069E-5F34-4611-BAC6-4C399A64133B}">
      <dsp:nvSpPr>
        <dsp:cNvPr id="0" name=""/>
        <dsp:cNvSpPr/>
      </dsp:nvSpPr>
      <dsp:spPr>
        <a:xfrm>
          <a:off x="2763799" y="257252"/>
          <a:ext cx="4716172" cy="1620754"/>
        </a:xfrm>
        <a:prstGeom prst="rect">
          <a:avLst/>
        </a:prstGeom>
        <a:solidFill>
          <a:srgbClr val="1FB1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chemeClr val="tx1"/>
              </a:solidFill>
            </a:rPr>
            <a:t>Pourquoi ?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L’information et l’accompagnement des parcours doivent se réinventer face à des publics qui ont évolué</a:t>
          </a:r>
        </a:p>
      </dsp:txBody>
      <dsp:txXfrm>
        <a:off x="2763799" y="257252"/>
        <a:ext cx="4716172" cy="1620754"/>
      </dsp:txXfrm>
    </dsp:sp>
    <dsp:sp modelId="{7DCDC145-7B8F-4727-8A02-D6FDF7809B12}">
      <dsp:nvSpPr>
        <dsp:cNvPr id="0" name=""/>
        <dsp:cNvSpPr/>
      </dsp:nvSpPr>
      <dsp:spPr>
        <a:xfrm>
          <a:off x="440908" y="1105"/>
          <a:ext cx="2111718" cy="213304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86A46-9815-446A-AAC1-609927AB2E7F}">
      <dsp:nvSpPr>
        <dsp:cNvPr id="0" name=""/>
        <dsp:cNvSpPr/>
      </dsp:nvSpPr>
      <dsp:spPr>
        <a:xfrm>
          <a:off x="2803333" y="2487213"/>
          <a:ext cx="4716172" cy="293004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15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1500" b="1" kern="1200" dirty="0">
              <a:solidFill>
                <a:schemeClr val="bg2">
                  <a:lumMod val="25000"/>
                </a:schemeClr>
              </a:solidFill>
            </a:rPr>
            <a:t>?</a:t>
          </a:r>
          <a:endParaRPr lang="fr-FR" sz="1500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Soutenir des projets innovants </a:t>
          </a:r>
          <a:r>
            <a:rPr lang="fr-FR" sz="1500" kern="1200" dirty="0">
              <a:solidFill>
                <a:schemeClr val="tx1"/>
              </a:solidFill>
            </a:rPr>
            <a:t>et les rendre lisibles (ex : hackathon, Day Tripper, Déployez votre carrière…)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Renforcer la notoriété des outils d’information de la Région </a:t>
          </a:r>
          <a:r>
            <a:rPr lang="fr-FR" sz="1200" b="0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(</a:t>
          </a:r>
          <a:r>
            <a:rPr lang="fr-FR" sz="1200" b="0" kern="1200" dirty="0">
              <a:solidFill>
                <a:schemeClr val="tx1"/>
              </a:solidFill>
            </a:rPr>
            <a:t>site </a:t>
          </a:r>
          <a:r>
            <a:rPr lang="fr-FR" sz="1200" b="0" kern="1200" dirty="0" err="1">
              <a:solidFill>
                <a:schemeClr val="tx1"/>
              </a:solidFill>
            </a:rPr>
            <a:t>orientationcentrevaldeloire</a:t>
          </a:r>
          <a:r>
            <a:rPr lang="fr-FR" sz="1200" b="0" kern="1200" dirty="0">
              <a:solidFill>
                <a:schemeClr val="tx1"/>
              </a:solidFill>
            </a:rPr>
            <a:t>, </a:t>
          </a:r>
          <a:r>
            <a:rPr lang="fr-FR" sz="1200" b="0" kern="1200" dirty="0" err="1">
              <a:solidFill>
                <a:schemeClr val="tx1"/>
              </a:solidFill>
            </a:rPr>
            <a:t>Cléor</a:t>
          </a:r>
          <a:r>
            <a:rPr lang="fr-FR" sz="1200" b="0" kern="1200" dirty="0">
              <a:solidFill>
                <a:schemeClr val="tx1"/>
              </a:solidFill>
            </a:rPr>
            <a:t>…) </a:t>
          </a:r>
          <a:r>
            <a:rPr lang="fr-FR" sz="1500" b="1" kern="1200" dirty="0">
              <a:solidFill>
                <a:schemeClr val="tx1"/>
              </a:solidFill>
            </a:rPr>
            <a:t>et des partenaires </a:t>
          </a:r>
          <a:r>
            <a:rPr lang="fr-FR" sz="1500" kern="1200" dirty="0">
              <a:solidFill>
                <a:schemeClr val="tx1"/>
              </a:solidFill>
            </a:rPr>
            <a:t>pour une meilleure lisibilité (les différents outils utiles sur les sites comme Pole emploi…)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Renforcer l’appropriation du CEP </a:t>
          </a:r>
          <a:r>
            <a:rPr lang="fr-FR" sz="1200" b="0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(VAE…)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>
            <a:solidFill>
              <a:schemeClr val="tx1"/>
            </a:solidFill>
          </a:endParaRPr>
        </a:p>
      </dsp:txBody>
      <dsp:txXfrm>
        <a:off x="2803333" y="2487213"/>
        <a:ext cx="4716172" cy="2930042"/>
      </dsp:txXfrm>
    </dsp:sp>
    <dsp:sp modelId="{29A08C07-BCE2-4F77-9E29-79BE5301FD79}">
      <dsp:nvSpPr>
        <dsp:cNvPr id="0" name=""/>
        <dsp:cNvSpPr/>
      </dsp:nvSpPr>
      <dsp:spPr>
        <a:xfrm>
          <a:off x="467185" y="2884604"/>
          <a:ext cx="2111718" cy="21330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56A6-0DA8-4012-8DD2-74211F14849A}">
      <dsp:nvSpPr>
        <dsp:cNvPr id="0" name=""/>
        <dsp:cNvSpPr/>
      </dsp:nvSpPr>
      <dsp:spPr>
        <a:xfrm>
          <a:off x="902048" y="3256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De nombreux outils numériques utiles à la mise en œuvre du SPRO</a:t>
          </a:r>
        </a:p>
      </dsp:txBody>
      <dsp:txXfrm>
        <a:off x="902048" y="3256"/>
        <a:ext cx="2305750" cy="1383450"/>
      </dsp:txXfrm>
    </dsp:sp>
    <dsp:sp modelId="{C1A37C2A-9D91-4298-9071-786FCB833238}">
      <dsp:nvSpPr>
        <dsp:cNvPr id="0" name=""/>
        <dsp:cNvSpPr/>
      </dsp:nvSpPr>
      <dsp:spPr>
        <a:xfrm>
          <a:off x="3293618" y="3256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  <a:alpha val="8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Le rôle du GIP Alfa-Centre dans la connaissance des territoires par les professionnels et la capitalisation des ressources</a:t>
          </a:r>
        </a:p>
      </dsp:txBody>
      <dsp:txXfrm>
        <a:off x="3293618" y="3256"/>
        <a:ext cx="2305750" cy="1383450"/>
      </dsp:txXfrm>
    </dsp:sp>
    <dsp:sp modelId="{148DC672-5CE0-4836-85DF-BA4E28F5F367}">
      <dsp:nvSpPr>
        <dsp:cNvPr id="0" name=""/>
        <dsp:cNvSpPr/>
      </dsp:nvSpPr>
      <dsp:spPr>
        <a:xfrm>
          <a:off x="5974699" y="3256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Des actions structurées autour de projets territoriaux, portés par les SPRO locaux</a:t>
          </a:r>
        </a:p>
      </dsp:txBody>
      <dsp:txXfrm>
        <a:off x="5974699" y="3256"/>
        <a:ext cx="2305750" cy="1383450"/>
      </dsp:txXfrm>
    </dsp:sp>
    <dsp:sp modelId="{AC869956-B96B-4160-A82D-BBC8220FA469}">
      <dsp:nvSpPr>
        <dsp:cNvPr id="0" name=""/>
        <dsp:cNvSpPr/>
      </dsp:nvSpPr>
      <dsp:spPr>
        <a:xfrm>
          <a:off x="902048" y="1617281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Une mise en œuvre (fortement) impactée par le contexte de crise sanitaire</a:t>
          </a:r>
        </a:p>
      </dsp:txBody>
      <dsp:txXfrm>
        <a:off x="902048" y="1617281"/>
        <a:ext cx="2305750" cy="1383450"/>
      </dsp:txXfrm>
    </dsp:sp>
    <dsp:sp modelId="{97959226-B4AE-450E-A02F-99920551BCED}">
      <dsp:nvSpPr>
        <dsp:cNvPr id="0" name=""/>
        <dsp:cNvSpPr/>
      </dsp:nvSpPr>
      <dsp:spPr>
        <a:xfrm>
          <a:off x="3438373" y="1617281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La professionnalisation des acteurs du réseau </a:t>
          </a:r>
        </a:p>
      </dsp:txBody>
      <dsp:txXfrm>
        <a:off x="3438373" y="1617281"/>
        <a:ext cx="2305750" cy="1383450"/>
      </dsp:txXfrm>
    </dsp:sp>
    <dsp:sp modelId="{188B5874-0164-4D33-8940-A86FE7080E0A}">
      <dsp:nvSpPr>
        <dsp:cNvPr id="0" name=""/>
        <dsp:cNvSpPr/>
      </dsp:nvSpPr>
      <dsp:spPr>
        <a:xfrm>
          <a:off x="5829944" y="1617281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Les ressources mobilisées pour la professionnalisation des acteurs de l’orientation</a:t>
          </a:r>
        </a:p>
      </dsp:txBody>
      <dsp:txXfrm>
        <a:off x="5829944" y="1617281"/>
        <a:ext cx="2305750" cy="1383450"/>
      </dsp:txXfrm>
    </dsp:sp>
    <dsp:sp modelId="{43B675A4-5DC4-4080-88E7-998D125634B6}">
      <dsp:nvSpPr>
        <dsp:cNvPr id="0" name=""/>
        <dsp:cNvSpPr/>
      </dsp:nvSpPr>
      <dsp:spPr>
        <a:xfrm>
          <a:off x="2025456" y="3231306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L’animation régionale et son impact sur la mise en œuvre du SPRO</a:t>
          </a:r>
        </a:p>
      </dsp:txBody>
      <dsp:txXfrm>
        <a:off x="2025456" y="3231306"/>
        <a:ext cx="2305750" cy="1383450"/>
      </dsp:txXfrm>
    </dsp:sp>
    <dsp:sp modelId="{3E4A4D36-09B5-488D-AA54-1704E7C258F4}">
      <dsp:nvSpPr>
        <dsp:cNvPr id="0" name=""/>
        <dsp:cNvSpPr/>
      </dsp:nvSpPr>
      <dsp:spPr>
        <a:xfrm>
          <a:off x="4561781" y="3231306"/>
          <a:ext cx="2305750" cy="13834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bg2">
                  <a:lumMod val="25000"/>
                </a:schemeClr>
              </a:solidFill>
            </a:rPr>
            <a:t>Le rôle essentiel de la coordination locale</a:t>
          </a:r>
        </a:p>
      </dsp:txBody>
      <dsp:txXfrm>
        <a:off x="4561781" y="3231306"/>
        <a:ext cx="2305750" cy="1383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485E-0644-4F10-A55D-4E234AAA0E9D}">
      <dsp:nvSpPr>
        <dsp:cNvPr id="0" name=""/>
        <dsp:cNvSpPr/>
      </dsp:nvSpPr>
      <dsp:spPr>
        <a:xfrm>
          <a:off x="924918" y="630075"/>
          <a:ext cx="1768070" cy="58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Zooms territoriaux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Panoramas de territoire</a:t>
          </a:r>
        </a:p>
      </dsp:txBody>
      <dsp:txXfrm>
        <a:off x="924918" y="630075"/>
        <a:ext cx="1768070" cy="582659"/>
      </dsp:txXfrm>
    </dsp:sp>
    <dsp:sp modelId="{762101EF-10F2-4AD0-AAEE-C6F2C89CF722}">
      <dsp:nvSpPr>
        <dsp:cNvPr id="0" name=""/>
        <dsp:cNvSpPr/>
      </dsp:nvSpPr>
      <dsp:spPr>
        <a:xfrm>
          <a:off x="924918" y="1858704"/>
          <a:ext cx="1768070" cy="109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Production et actions du GIP Alfa-Centre</a:t>
          </a:r>
        </a:p>
      </dsp:txBody>
      <dsp:txXfrm>
        <a:off x="924918" y="1858704"/>
        <a:ext cx="1768070" cy="1091619"/>
      </dsp:txXfrm>
    </dsp:sp>
    <dsp:sp modelId="{AE2209AD-89CF-4F9C-8AC2-975B260E5D49}">
      <dsp:nvSpPr>
        <dsp:cNvPr id="0" name=""/>
        <dsp:cNvSpPr/>
      </dsp:nvSpPr>
      <dsp:spPr>
        <a:xfrm>
          <a:off x="922909" y="452867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467ED-75FB-4CBB-82EC-6BF1C9E8AA36}">
      <dsp:nvSpPr>
        <dsp:cNvPr id="0" name=""/>
        <dsp:cNvSpPr/>
      </dsp:nvSpPr>
      <dsp:spPr>
        <a:xfrm>
          <a:off x="1021358" y="255968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4598E-03D5-4F04-B393-DBD6F009405C}">
      <dsp:nvSpPr>
        <dsp:cNvPr id="0" name=""/>
        <dsp:cNvSpPr/>
      </dsp:nvSpPr>
      <dsp:spPr>
        <a:xfrm>
          <a:off x="1257636" y="295348"/>
          <a:ext cx="221008" cy="22100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B975F-DFE1-4B9D-B598-43DCD6CCE7AB}">
      <dsp:nvSpPr>
        <dsp:cNvPr id="0" name=""/>
        <dsp:cNvSpPr/>
      </dsp:nvSpPr>
      <dsp:spPr>
        <a:xfrm>
          <a:off x="1454535" y="78759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A43E7-44C0-4880-8D59-5B6B4E8395D2}">
      <dsp:nvSpPr>
        <dsp:cNvPr id="0" name=""/>
        <dsp:cNvSpPr/>
      </dsp:nvSpPr>
      <dsp:spPr>
        <a:xfrm>
          <a:off x="1710503" y="0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D351D-F9F9-4987-8DFC-6A6D4E6389E2}">
      <dsp:nvSpPr>
        <dsp:cNvPr id="0" name=""/>
        <dsp:cNvSpPr/>
      </dsp:nvSpPr>
      <dsp:spPr>
        <a:xfrm>
          <a:off x="2025541" y="137829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17DB1-9AA1-4778-9950-DC55EC4DAA6F}">
      <dsp:nvSpPr>
        <dsp:cNvPr id="0" name=""/>
        <dsp:cNvSpPr/>
      </dsp:nvSpPr>
      <dsp:spPr>
        <a:xfrm>
          <a:off x="2222440" y="236278"/>
          <a:ext cx="221008" cy="22100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759A4-B669-4072-BB8C-158AD651163F}">
      <dsp:nvSpPr>
        <dsp:cNvPr id="0" name=""/>
        <dsp:cNvSpPr/>
      </dsp:nvSpPr>
      <dsp:spPr>
        <a:xfrm>
          <a:off x="2498098" y="452867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5FF74-F86A-4F50-A1FE-6BFAE69434D5}">
      <dsp:nvSpPr>
        <dsp:cNvPr id="0" name=""/>
        <dsp:cNvSpPr/>
      </dsp:nvSpPr>
      <dsp:spPr>
        <a:xfrm>
          <a:off x="2616238" y="669455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E64FF-6B08-4DAA-AF3A-C60E14C64B0F}">
      <dsp:nvSpPr>
        <dsp:cNvPr id="0" name=""/>
        <dsp:cNvSpPr/>
      </dsp:nvSpPr>
      <dsp:spPr>
        <a:xfrm>
          <a:off x="1592364" y="255968"/>
          <a:ext cx="361650" cy="36165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5B169-9751-4ACE-B123-AE4D3CF5A3FE}">
      <dsp:nvSpPr>
        <dsp:cNvPr id="0" name=""/>
        <dsp:cNvSpPr/>
      </dsp:nvSpPr>
      <dsp:spPr>
        <a:xfrm>
          <a:off x="824459" y="1004183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F824F-6A0C-468A-BA14-0C578897EC68}">
      <dsp:nvSpPr>
        <dsp:cNvPr id="0" name=""/>
        <dsp:cNvSpPr/>
      </dsp:nvSpPr>
      <dsp:spPr>
        <a:xfrm>
          <a:off x="942598" y="1181392"/>
          <a:ext cx="221008" cy="22100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59655-C74D-40BE-9854-1113B29300B6}">
      <dsp:nvSpPr>
        <dsp:cNvPr id="0" name=""/>
        <dsp:cNvSpPr/>
      </dsp:nvSpPr>
      <dsp:spPr>
        <a:xfrm>
          <a:off x="1237946" y="1338911"/>
          <a:ext cx="321467" cy="32146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1319A-D08A-41D6-92D6-59306963E00F}">
      <dsp:nvSpPr>
        <dsp:cNvPr id="0" name=""/>
        <dsp:cNvSpPr/>
      </dsp:nvSpPr>
      <dsp:spPr>
        <a:xfrm>
          <a:off x="1651434" y="1594879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5F416-FD35-4805-8916-CA8079928FBD}">
      <dsp:nvSpPr>
        <dsp:cNvPr id="0" name=""/>
        <dsp:cNvSpPr/>
      </dsp:nvSpPr>
      <dsp:spPr>
        <a:xfrm>
          <a:off x="1730193" y="1338911"/>
          <a:ext cx="221008" cy="22100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85E19-4673-44A5-AB3C-98AAACB11296}">
      <dsp:nvSpPr>
        <dsp:cNvPr id="0" name=""/>
        <dsp:cNvSpPr/>
      </dsp:nvSpPr>
      <dsp:spPr>
        <a:xfrm>
          <a:off x="1927092" y="1614569"/>
          <a:ext cx="140641" cy="14064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F8625-F7B4-4663-9131-696069FB5150}">
      <dsp:nvSpPr>
        <dsp:cNvPr id="0" name=""/>
        <dsp:cNvSpPr/>
      </dsp:nvSpPr>
      <dsp:spPr>
        <a:xfrm>
          <a:off x="2104301" y="1299531"/>
          <a:ext cx="321467" cy="32146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3F72C-4C97-4E6D-8009-4D288A138F00}">
      <dsp:nvSpPr>
        <dsp:cNvPr id="0" name=""/>
        <dsp:cNvSpPr/>
      </dsp:nvSpPr>
      <dsp:spPr>
        <a:xfrm>
          <a:off x="2537478" y="1220772"/>
          <a:ext cx="221008" cy="22100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BA774-122E-4AC8-B440-D9FCD160D147}">
      <dsp:nvSpPr>
        <dsp:cNvPr id="0" name=""/>
        <dsp:cNvSpPr/>
      </dsp:nvSpPr>
      <dsp:spPr>
        <a:xfrm>
          <a:off x="2758487" y="295020"/>
          <a:ext cx="649071" cy="1239147"/>
        </a:xfrm>
        <a:prstGeom prst="chevron">
          <a:avLst>
            <a:gd name="adj" fmla="val 6231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E0DAA-4F47-4159-8A9B-1D60A4215929}">
      <dsp:nvSpPr>
        <dsp:cNvPr id="0" name=""/>
        <dsp:cNvSpPr/>
      </dsp:nvSpPr>
      <dsp:spPr>
        <a:xfrm>
          <a:off x="3289545" y="295020"/>
          <a:ext cx="649071" cy="1239147"/>
        </a:xfrm>
        <a:prstGeom prst="chevron">
          <a:avLst>
            <a:gd name="adj" fmla="val 6231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4138-8DA1-47F7-BDE6-1B78812B486A}">
      <dsp:nvSpPr>
        <dsp:cNvPr id="0" name=""/>
        <dsp:cNvSpPr/>
      </dsp:nvSpPr>
      <dsp:spPr>
        <a:xfrm>
          <a:off x="4071381" y="207112"/>
          <a:ext cx="1504665" cy="1504665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4291734" y="427465"/>
        <a:ext cx="1063959" cy="1063959"/>
      </dsp:txXfrm>
    </dsp:sp>
    <dsp:sp modelId="{935EB8F8-DC00-409C-9A45-68C4817FFD8E}">
      <dsp:nvSpPr>
        <dsp:cNvPr id="0" name=""/>
        <dsp:cNvSpPr/>
      </dsp:nvSpPr>
      <dsp:spPr>
        <a:xfrm>
          <a:off x="3938616" y="1858704"/>
          <a:ext cx="1770194" cy="109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Bon niveau de connaissance des dynamiques socio-économiques et des établissements de formation du territoire</a:t>
          </a:r>
        </a:p>
      </dsp:txBody>
      <dsp:txXfrm>
        <a:off x="3938616" y="1858704"/>
        <a:ext cx="1770194" cy="1091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08D85-CE57-482D-A70B-A57B3BADEE0F}">
      <dsp:nvSpPr>
        <dsp:cNvPr id="0" name=""/>
        <dsp:cNvSpPr/>
      </dsp:nvSpPr>
      <dsp:spPr>
        <a:xfrm>
          <a:off x="540795" y="182909"/>
          <a:ext cx="937554" cy="9376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B1D2F-FF8E-4960-BB63-46A0EE3BECE7}">
      <dsp:nvSpPr>
        <dsp:cNvPr id="0" name=""/>
        <dsp:cNvSpPr/>
      </dsp:nvSpPr>
      <dsp:spPr>
        <a:xfrm>
          <a:off x="747792" y="522448"/>
          <a:ext cx="523208" cy="2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1</a:t>
          </a:r>
        </a:p>
      </dsp:txBody>
      <dsp:txXfrm>
        <a:off x="747792" y="522448"/>
        <a:ext cx="523208" cy="261430"/>
      </dsp:txXfrm>
    </dsp:sp>
    <dsp:sp modelId="{07DA3ACD-B460-4E35-A4F3-377A4F51E537}">
      <dsp:nvSpPr>
        <dsp:cNvPr id="0" name=""/>
        <dsp:cNvSpPr/>
      </dsp:nvSpPr>
      <dsp:spPr>
        <a:xfrm>
          <a:off x="280334" y="721820"/>
          <a:ext cx="937554" cy="9376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C39E1-EAA2-453A-8091-77FD349E91B7}">
      <dsp:nvSpPr>
        <dsp:cNvPr id="0" name=""/>
        <dsp:cNvSpPr/>
      </dsp:nvSpPr>
      <dsp:spPr>
        <a:xfrm>
          <a:off x="486276" y="1062429"/>
          <a:ext cx="523208" cy="2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2</a:t>
          </a:r>
        </a:p>
      </dsp:txBody>
      <dsp:txXfrm>
        <a:off x="486276" y="1062429"/>
        <a:ext cx="523208" cy="261430"/>
      </dsp:txXfrm>
    </dsp:sp>
    <dsp:sp modelId="{B9AE8EC2-BE8F-41EE-9737-C6A23BCBC4FA}">
      <dsp:nvSpPr>
        <dsp:cNvPr id="0" name=""/>
        <dsp:cNvSpPr/>
      </dsp:nvSpPr>
      <dsp:spPr>
        <a:xfrm>
          <a:off x="540795" y="1262515"/>
          <a:ext cx="937554" cy="93765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54E-CD31-4386-9556-D262AF49B9CD}">
      <dsp:nvSpPr>
        <dsp:cNvPr id="0" name=""/>
        <dsp:cNvSpPr/>
      </dsp:nvSpPr>
      <dsp:spPr>
        <a:xfrm>
          <a:off x="747792" y="1602054"/>
          <a:ext cx="523208" cy="2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3</a:t>
          </a:r>
        </a:p>
      </dsp:txBody>
      <dsp:txXfrm>
        <a:off x="747792" y="1602054"/>
        <a:ext cx="523208" cy="261430"/>
      </dsp:txXfrm>
    </dsp:sp>
    <dsp:sp modelId="{512FBA16-0DDD-42D5-BE04-C36791D2AAEC}">
      <dsp:nvSpPr>
        <dsp:cNvPr id="0" name=""/>
        <dsp:cNvSpPr/>
      </dsp:nvSpPr>
      <dsp:spPr>
        <a:xfrm>
          <a:off x="280334" y="1802497"/>
          <a:ext cx="937554" cy="9376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DCE16-8697-42A6-BAC4-CC90A6232A43}">
      <dsp:nvSpPr>
        <dsp:cNvPr id="0" name=""/>
        <dsp:cNvSpPr/>
      </dsp:nvSpPr>
      <dsp:spPr>
        <a:xfrm>
          <a:off x="486276" y="2142036"/>
          <a:ext cx="523208" cy="2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4</a:t>
          </a:r>
        </a:p>
      </dsp:txBody>
      <dsp:txXfrm>
        <a:off x="486276" y="2142036"/>
        <a:ext cx="523208" cy="261430"/>
      </dsp:txXfrm>
    </dsp:sp>
    <dsp:sp modelId="{F11338C6-EF1D-48FA-BF7E-A243C014FC8F}">
      <dsp:nvSpPr>
        <dsp:cNvPr id="0" name=""/>
        <dsp:cNvSpPr/>
      </dsp:nvSpPr>
      <dsp:spPr>
        <a:xfrm>
          <a:off x="540795" y="2341765"/>
          <a:ext cx="937554" cy="93765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F6E2-86F6-4B4B-ABFE-0FF6912D4B0F}">
      <dsp:nvSpPr>
        <dsp:cNvPr id="0" name=""/>
        <dsp:cNvSpPr/>
      </dsp:nvSpPr>
      <dsp:spPr>
        <a:xfrm>
          <a:off x="747792" y="2681304"/>
          <a:ext cx="523208" cy="2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5</a:t>
          </a:r>
        </a:p>
      </dsp:txBody>
      <dsp:txXfrm>
        <a:off x="747792" y="2681304"/>
        <a:ext cx="523208" cy="261430"/>
      </dsp:txXfrm>
    </dsp:sp>
    <dsp:sp modelId="{4140E8FA-A166-4DE5-8E03-97AD433F8315}">
      <dsp:nvSpPr>
        <dsp:cNvPr id="0" name=""/>
        <dsp:cNvSpPr/>
      </dsp:nvSpPr>
      <dsp:spPr>
        <a:xfrm>
          <a:off x="347164" y="2943448"/>
          <a:ext cx="805477" cy="80604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7394-BF8B-436C-85A3-0164A42F1EBF}">
      <dsp:nvSpPr>
        <dsp:cNvPr id="0" name=""/>
        <dsp:cNvSpPr/>
      </dsp:nvSpPr>
      <dsp:spPr>
        <a:xfrm>
          <a:off x="486276" y="3221286"/>
          <a:ext cx="523208" cy="2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6</a:t>
          </a:r>
        </a:p>
      </dsp:txBody>
      <dsp:txXfrm>
        <a:off x="486276" y="3221286"/>
        <a:ext cx="523208" cy="261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2C1F9-7663-4CEA-8328-3F2276ABF315}">
      <dsp:nvSpPr>
        <dsp:cNvPr id="0" name=""/>
        <dsp:cNvSpPr/>
      </dsp:nvSpPr>
      <dsp:spPr>
        <a:xfrm rot="5400000">
          <a:off x="343" y="291520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A94B-09CC-40E2-86CF-11C650885883}">
      <dsp:nvSpPr>
        <dsp:cNvPr id="0" name=""/>
        <dsp:cNvSpPr/>
      </dsp:nvSpPr>
      <dsp:spPr>
        <a:xfrm rot="16200000">
          <a:off x="4604448" y="291520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4CD7-B330-4889-A575-03B8F68D12DC}">
      <dsp:nvSpPr>
        <dsp:cNvPr id="0" name=""/>
        <dsp:cNvSpPr/>
      </dsp:nvSpPr>
      <dsp:spPr>
        <a:xfrm>
          <a:off x="5184573" y="4140459"/>
          <a:ext cx="3396559" cy="8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Effets</a:t>
          </a:r>
        </a:p>
      </dsp:txBody>
      <dsp:txXfrm>
        <a:off x="5184573" y="4140459"/>
        <a:ext cx="3396559" cy="894978"/>
      </dsp:txXfrm>
    </dsp:sp>
    <dsp:sp modelId="{93099AC4-420B-459F-A1EA-A9DC69A23D47}">
      <dsp:nvSpPr>
        <dsp:cNvPr id="0" name=""/>
        <dsp:cNvSpPr/>
      </dsp:nvSpPr>
      <dsp:spPr>
        <a:xfrm rot="5400000">
          <a:off x="4460951" y="291520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C2CD-9231-4DA4-948D-CBD66CECAAD6}">
      <dsp:nvSpPr>
        <dsp:cNvPr id="0" name=""/>
        <dsp:cNvSpPr/>
      </dsp:nvSpPr>
      <dsp:spPr>
        <a:xfrm rot="16200000">
          <a:off x="9001333" y="251706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82B7A-97CA-44FA-9E33-882BD59EBC6C}">
      <dsp:nvSpPr>
        <dsp:cNvPr id="0" name=""/>
        <dsp:cNvSpPr/>
      </dsp:nvSpPr>
      <dsp:spPr>
        <a:xfrm>
          <a:off x="9266421" y="4177753"/>
          <a:ext cx="3396559" cy="8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Conclusions</a:t>
          </a:r>
        </a:p>
      </dsp:txBody>
      <dsp:txXfrm>
        <a:off x="9266421" y="4177753"/>
        <a:ext cx="3396559" cy="894978"/>
      </dsp:txXfrm>
    </dsp:sp>
    <dsp:sp modelId="{26D2F57E-14E2-4A11-99A4-242FF3607DA3}">
      <dsp:nvSpPr>
        <dsp:cNvPr id="0" name=""/>
        <dsp:cNvSpPr/>
      </dsp:nvSpPr>
      <dsp:spPr>
        <a:xfrm>
          <a:off x="5845825" y="1069753"/>
          <a:ext cx="1883757" cy="188375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Connaissance accentuée par les professionnels de leur territoire</a:t>
          </a:r>
        </a:p>
      </dsp:txBody>
      <dsp:txXfrm>
        <a:off x="6096993" y="1399410"/>
        <a:ext cx="1381422" cy="847690"/>
      </dsp:txXfrm>
    </dsp:sp>
    <dsp:sp modelId="{340C10C4-5286-46B8-93BA-E691A67848BE}">
      <dsp:nvSpPr>
        <dsp:cNvPr id="0" name=""/>
        <dsp:cNvSpPr/>
      </dsp:nvSpPr>
      <dsp:spPr>
        <a:xfrm>
          <a:off x="6525548" y="2247101"/>
          <a:ext cx="1883757" cy="188375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Capacité des réseaux locaux à concevoir et conduire des projets, y compris en période de crise</a:t>
          </a:r>
        </a:p>
      </dsp:txBody>
      <dsp:txXfrm>
        <a:off x="7101664" y="2733738"/>
        <a:ext cx="1130254" cy="1036066"/>
      </dsp:txXfrm>
    </dsp:sp>
    <dsp:sp modelId="{A8962AA0-97AA-4D59-9478-30AF6A05CF74}">
      <dsp:nvSpPr>
        <dsp:cNvPr id="0" name=""/>
        <dsp:cNvSpPr/>
      </dsp:nvSpPr>
      <dsp:spPr>
        <a:xfrm>
          <a:off x="5166103" y="2247101"/>
          <a:ext cx="1883757" cy="188375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Structuration au niveau local pertinent pour un service de proximité et une fluidité des échanges entre les professionnels</a:t>
          </a:r>
        </a:p>
      </dsp:txBody>
      <dsp:txXfrm>
        <a:off x="5343490" y="2733738"/>
        <a:ext cx="1130254" cy="1036066"/>
      </dsp:txXfrm>
    </dsp:sp>
    <dsp:sp modelId="{C96A3458-EB13-4BE0-9E8A-98812DFB86B7}">
      <dsp:nvSpPr>
        <dsp:cNvPr id="0" name=""/>
        <dsp:cNvSpPr/>
      </dsp:nvSpPr>
      <dsp:spPr>
        <a:xfrm>
          <a:off x="1119094" y="738024"/>
          <a:ext cx="1538820" cy="149778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/>
            <a:t>Outils numériques et professionnalisation</a:t>
          </a:r>
        </a:p>
      </dsp:txBody>
      <dsp:txXfrm>
        <a:off x="1344449" y="957370"/>
        <a:ext cx="1088110" cy="1059093"/>
      </dsp:txXfrm>
    </dsp:sp>
    <dsp:sp modelId="{62B65433-5435-4C1E-A0AE-389384B88014}">
      <dsp:nvSpPr>
        <dsp:cNvPr id="0" name=""/>
        <dsp:cNvSpPr/>
      </dsp:nvSpPr>
      <dsp:spPr>
        <a:xfrm>
          <a:off x="1389447" y="2324433"/>
          <a:ext cx="376575" cy="37662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E6455B-9B85-40A4-AFE5-56027AD1B8EA}">
      <dsp:nvSpPr>
        <dsp:cNvPr id="0" name=""/>
        <dsp:cNvSpPr/>
      </dsp:nvSpPr>
      <dsp:spPr>
        <a:xfrm>
          <a:off x="2615836" y="869125"/>
          <a:ext cx="376575" cy="37662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39AAD9-325A-48D0-AAF9-171F101DDBA1}">
      <dsp:nvSpPr>
        <dsp:cNvPr id="0" name=""/>
        <dsp:cNvSpPr/>
      </dsp:nvSpPr>
      <dsp:spPr>
        <a:xfrm>
          <a:off x="2616150" y="1261374"/>
          <a:ext cx="1318013" cy="131802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/>
            <a:t>Diversité d’actions conduite</a:t>
          </a:r>
        </a:p>
      </dsp:txBody>
      <dsp:txXfrm>
        <a:off x="2809169" y="1454394"/>
        <a:ext cx="931975" cy="931980"/>
      </dsp:txXfrm>
    </dsp:sp>
    <dsp:sp modelId="{E9E2C7AA-65A6-4C20-8491-5A1B1EAC964A}">
      <dsp:nvSpPr>
        <dsp:cNvPr id="0" name=""/>
        <dsp:cNvSpPr/>
      </dsp:nvSpPr>
      <dsp:spPr>
        <a:xfrm>
          <a:off x="3692665" y="2599339"/>
          <a:ext cx="376575" cy="37662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96DC26-4A3B-4433-B73B-395770AED89C}">
      <dsp:nvSpPr>
        <dsp:cNvPr id="0" name=""/>
        <dsp:cNvSpPr/>
      </dsp:nvSpPr>
      <dsp:spPr>
        <a:xfrm>
          <a:off x="789369" y="2708020"/>
          <a:ext cx="1580508" cy="157002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/>
            <a:t>Animation régionale facilitante mais ressources internes limitées</a:t>
          </a:r>
        </a:p>
      </dsp:txBody>
      <dsp:txXfrm>
        <a:off x="1020829" y="2937945"/>
        <a:ext cx="1117588" cy="1110175"/>
      </dsp:txXfrm>
    </dsp:sp>
    <dsp:sp modelId="{CBD1304C-E74F-44EE-9065-B0AFA3503524}">
      <dsp:nvSpPr>
        <dsp:cNvPr id="0" name=""/>
        <dsp:cNvSpPr/>
      </dsp:nvSpPr>
      <dsp:spPr>
        <a:xfrm>
          <a:off x="2376855" y="2728980"/>
          <a:ext cx="1318013" cy="131802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/>
            <a:t>Faibles moyens pour la coordination au niveau local</a:t>
          </a:r>
        </a:p>
      </dsp:txBody>
      <dsp:txXfrm>
        <a:off x="2569874" y="2922000"/>
        <a:ext cx="931975" cy="931980"/>
      </dsp:txXfrm>
    </dsp:sp>
    <dsp:sp modelId="{9B999DD2-7DCF-43C1-9659-798231DF85AE}">
      <dsp:nvSpPr>
        <dsp:cNvPr id="0" name=""/>
        <dsp:cNvSpPr/>
      </dsp:nvSpPr>
      <dsp:spPr>
        <a:xfrm>
          <a:off x="1935103" y="2234681"/>
          <a:ext cx="647356" cy="64720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02B409-4B36-4600-AA68-E4F2BF5A12EE}">
      <dsp:nvSpPr>
        <dsp:cNvPr id="0" name=""/>
        <dsp:cNvSpPr/>
      </dsp:nvSpPr>
      <dsp:spPr>
        <a:xfrm>
          <a:off x="966587" y="2565765"/>
          <a:ext cx="283061" cy="28288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4BCC8E-074E-459A-91D0-B600128ED9A6}">
      <dsp:nvSpPr>
        <dsp:cNvPr id="0" name=""/>
        <dsp:cNvSpPr/>
      </dsp:nvSpPr>
      <dsp:spPr>
        <a:xfrm>
          <a:off x="9243804" y="828092"/>
          <a:ext cx="3429610" cy="338904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200" b="1" kern="1200">
              <a:solidFill>
                <a:schemeClr val="tx1">
                  <a:lumMod val="85000"/>
                  <a:lumOff val="15000"/>
                </a:schemeClr>
              </a:solidFill>
            </a:rPr>
            <a:t>Horizontalité et facilité</a:t>
          </a:r>
          <a:r>
            <a:rPr lang="fr-FR" sz="1200" b="1" kern="1200" baseline="0">
              <a:solidFill>
                <a:schemeClr val="tx1">
                  <a:lumMod val="85000"/>
                  <a:lumOff val="15000"/>
                </a:schemeClr>
              </a:solidFill>
            </a:rPr>
            <a:t> des relations</a:t>
          </a:r>
          <a:r>
            <a:rPr lang="fr-FR" sz="1200" kern="1200" baseline="0">
              <a:solidFill>
                <a:schemeClr val="tx1">
                  <a:lumMod val="85000"/>
                  <a:lumOff val="15000"/>
                </a:schemeClr>
              </a:solidFill>
            </a:rPr>
            <a:t> entre les acteurs de l’orientation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b="1" kern="1200">
              <a:solidFill>
                <a:schemeClr val="tx1">
                  <a:lumMod val="85000"/>
                  <a:lumOff val="15000"/>
                </a:schemeClr>
              </a:solidFill>
            </a:rPr>
            <a:t>Outils associés au SPRO complémentaires et utiles </a:t>
          </a:r>
          <a:r>
            <a:rPr lang="fr-FR" sz="1200" kern="1200">
              <a:solidFill>
                <a:schemeClr val="tx1">
                  <a:lumMod val="85000"/>
                  <a:lumOff val="15000"/>
                </a:schemeClr>
              </a:solidFill>
            </a:rPr>
            <a:t>mais pas toujours connus de tous les acteurs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b="1" kern="1200">
              <a:solidFill>
                <a:schemeClr val="tx1">
                  <a:lumMod val="85000"/>
                  <a:lumOff val="15000"/>
                </a:schemeClr>
              </a:solidFill>
            </a:rPr>
            <a:t>Impulsion régionale </a:t>
          </a:r>
          <a:r>
            <a:rPr lang="fr-FR" sz="1200" kern="1200">
              <a:solidFill>
                <a:schemeClr val="tx1">
                  <a:lumMod val="85000"/>
                  <a:lumOff val="15000"/>
                </a:schemeClr>
              </a:solidFill>
            </a:rPr>
            <a:t>et mise en œuvre locale du SPRO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>
              <a:solidFill>
                <a:schemeClr val="tx1">
                  <a:lumMod val="85000"/>
                  <a:lumOff val="15000"/>
                </a:schemeClr>
              </a:solidFill>
            </a:rPr>
            <a:t>Investissements (budget et temps) très importants sur </a:t>
          </a:r>
          <a:r>
            <a:rPr lang="fr-FR" sz="1200" b="1" kern="1200">
              <a:solidFill>
                <a:schemeClr val="tx1">
                  <a:lumMod val="85000"/>
                  <a:lumOff val="15000"/>
                </a:schemeClr>
              </a:solidFill>
            </a:rPr>
            <a:t>la fonction de coordination locale</a:t>
          </a:r>
        </a:p>
      </dsp:txBody>
      <dsp:txXfrm>
        <a:off x="9746059" y="1324407"/>
        <a:ext cx="2425100" cy="2396419"/>
      </dsp:txXfrm>
    </dsp:sp>
    <dsp:sp modelId="{7BA38A1D-5D7F-4DEC-A2CF-6DB1860674A4}">
      <dsp:nvSpPr>
        <dsp:cNvPr id="0" name=""/>
        <dsp:cNvSpPr/>
      </dsp:nvSpPr>
      <dsp:spPr>
        <a:xfrm>
          <a:off x="840678" y="4177753"/>
          <a:ext cx="3396559" cy="8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Observations</a:t>
          </a:r>
        </a:p>
      </dsp:txBody>
      <dsp:txXfrm>
        <a:off x="840678" y="4177753"/>
        <a:ext cx="3396559" cy="894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56A6-0DA8-4012-8DD2-74211F14849A}">
      <dsp:nvSpPr>
        <dsp:cNvPr id="0" name=""/>
        <dsp:cNvSpPr/>
      </dsp:nvSpPr>
      <dsp:spPr>
        <a:xfrm>
          <a:off x="0" y="502618"/>
          <a:ext cx="2779058" cy="1667435"/>
        </a:xfrm>
        <a:prstGeom prst="rect">
          <a:avLst/>
        </a:prstGeom>
        <a:solidFill>
          <a:srgbClr val="02898C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bg1"/>
              </a:solidFill>
            </a:rPr>
            <a:t>Appropriation différenciée du service par les acteurs de sa mise en œuvre</a:t>
          </a:r>
        </a:p>
      </dsp:txBody>
      <dsp:txXfrm>
        <a:off x="0" y="502618"/>
        <a:ext cx="2779058" cy="1667435"/>
      </dsp:txXfrm>
    </dsp:sp>
    <dsp:sp modelId="{C1A37C2A-9D91-4298-9071-786FCB833238}">
      <dsp:nvSpPr>
        <dsp:cNvPr id="0" name=""/>
        <dsp:cNvSpPr/>
      </dsp:nvSpPr>
      <dsp:spPr>
        <a:xfrm>
          <a:off x="3056964" y="502618"/>
          <a:ext cx="2779058" cy="1667435"/>
        </a:xfrm>
        <a:prstGeom prst="rect">
          <a:avLst/>
        </a:prstGeom>
        <a:solidFill>
          <a:srgbClr val="02A1A4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bg2">
                  <a:lumMod val="25000"/>
                </a:schemeClr>
              </a:solidFill>
            </a:rPr>
            <a:t>Un enjeu de communication envers le grand public</a:t>
          </a:r>
        </a:p>
      </dsp:txBody>
      <dsp:txXfrm>
        <a:off x="3056964" y="502618"/>
        <a:ext cx="2779058" cy="1667435"/>
      </dsp:txXfrm>
    </dsp:sp>
    <dsp:sp modelId="{148DC672-5CE0-4836-85DF-BA4E28F5F367}">
      <dsp:nvSpPr>
        <dsp:cNvPr id="0" name=""/>
        <dsp:cNvSpPr/>
      </dsp:nvSpPr>
      <dsp:spPr>
        <a:xfrm>
          <a:off x="6113929" y="502618"/>
          <a:ext cx="2779058" cy="1667435"/>
        </a:xfrm>
        <a:prstGeom prst="rect">
          <a:avLst/>
        </a:prstGeom>
        <a:solidFill>
          <a:srgbClr val="46BABC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bg2">
                  <a:lumMod val="25000"/>
                </a:schemeClr>
              </a:solidFill>
            </a:rPr>
            <a:t>Une continuité des parcours difficilement mesurable mais qui s’est améliorée dans le cadre du SPRO</a:t>
          </a:r>
        </a:p>
      </dsp:txBody>
      <dsp:txXfrm>
        <a:off x="6113929" y="502618"/>
        <a:ext cx="2779058" cy="1667435"/>
      </dsp:txXfrm>
    </dsp:sp>
    <dsp:sp modelId="{AC869956-B96B-4160-A82D-BBC8220FA469}">
      <dsp:nvSpPr>
        <dsp:cNvPr id="0" name=""/>
        <dsp:cNvSpPr/>
      </dsp:nvSpPr>
      <dsp:spPr>
        <a:xfrm>
          <a:off x="1528482" y="2447959"/>
          <a:ext cx="2779058" cy="1667435"/>
        </a:xfrm>
        <a:prstGeom prst="rect">
          <a:avLst/>
        </a:prstGeom>
        <a:solidFill>
          <a:srgbClr val="82D0D2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bg2">
                  <a:lumMod val="25000"/>
                </a:schemeClr>
              </a:solidFill>
            </a:rPr>
            <a:t>Un gain dans la qualité du service délivré pour les publics</a:t>
          </a:r>
        </a:p>
      </dsp:txBody>
      <dsp:txXfrm>
        <a:off x="1528482" y="2447959"/>
        <a:ext cx="2779058" cy="1667435"/>
      </dsp:txXfrm>
    </dsp:sp>
    <dsp:sp modelId="{97959226-B4AE-450E-A02F-99920551BCED}">
      <dsp:nvSpPr>
        <dsp:cNvPr id="0" name=""/>
        <dsp:cNvSpPr/>
      </dsp:nvSpPr>
      <dsp:spPr>
        <a:xfrm>
          <a:off x="4585446" y="2447959"/>
          <a:ext cx="2779058" cy="1667435"/>
        </a:xfrm>
        <a:prstGeom prst="rect">
          <a:avLst/>
        </a:prstGeom>
        <a:solidFill>
          <a:srgbClr val="BCE6E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bg2">
                  <a:lumMod val="25000"/>
                </a:schemeClr>
              </a:solidFill>
            </a:rPr>
            <a:t>Un gain dans la qualité du service difficilement quantifiable et qualifiable</a:t>
          </a:r>
        </a:p>
      </dsp:txBody>
      <dsp:txXfrm>
        <a:off x="4585446" y="2447959"/>
        <a:ext cx="2779058" cy="166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2C1F9-7663-4CEA-8328-3F2276ABF315}">
      <dsp:nvSpPr>
        <dsp:cNvPr id="0" name=""/>
        <dsp:cNvSpPr/>
      </dsp:nvSpPr>
      <dsp:spPr>
        <a:xfrm rot="5400000">
          <a:off x="343" y="291520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A94B-09CC-40E2-86CF-11C650885883}">
      <dsp:nvSpPr>
        <dsp:cNvPr id="0" name=""/>
        <dsp:cNvSpPr/>
      </dsp:nvSpPr>
      <dsp:spPr>
        <a:xfrm rot="16200000">
          <a:off x="4604448" y="291520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4CD7-B330-4889-A575-03B8F68D12DC}">
      <dsp:nvSpPr>
        <dsp:cNvPr id="0" name=""/>
        <dsp:cNvSpPr/>
      </dsp:nvSpPr>
      <dsp:spPr>
        <a:xfrm>
          <a:off x="5133421" y="4177753"/>
          <a:ext cx="3396559" cy="8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Effets</a:t>
          </a:r>
        </a:p>
      </dsp:txBody>
      <dsp:txXfrm>
        <a:off x="5133421" y="4177753"/>
        <a:ext cx="3396559" cy="894978"/>
      </dsp:txXfrm>
    </dsp:sp>
    <dsp:sp modelId="{93099AC4-420B-459F-A1EA-A9DC69A23D47}">
      <dsp:nvSpPr>
        <dsp:cNvPr id="0" name=""/>
        <dsp:cNvSpPr/>
      </dsp:nvSpPr>
      <dsp:spPr>
        <a:xfrm rot="5400000">
          <a:off x="4248832" y="467730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C2CD-9231-4DA4-948D-CBD66CECAAD6}">
      <dsp:nvSpPr>
        <dsp:cNvPr id="0" name=""/>
        <dsp:cNvSpPr/>
      </dsp:nvSpPr>
      <dsp:spPr>
        <a:xfrm rot="16200000">
          <a:off x="8713332" y="323684"/>
          <a:ext cx="4473457" cy="44741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82B7A-97CA-44FA-9E33-882BD59EBC6C}">
      <dsp:nvSpPr>
        <dsp:cNvPr id="0" name=""/>
        <dsp:cNvSpPr/>
      </dsp:nvSpPr>
      <dsp:spPr>
        <a:xfrm>
          <a:off x="9266421" y="4177753"/>
          <a:ext cx="3396559" cy="8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Conclusions</a:t>
          </a:r>
        </a:p>
      </dsp:txBody>
      <dsp:txXfrm>
        <a:off x="9266421" y="4177753"/>
        <a:ext cx="3396559" cy="894978"/>
      </dsp:txXfrm>
    </dsp:sp>
    <dsp:sp modelId="{E47FB92C-4C2F-4F7A-BEEB-3B316390FFAD}">
      <dsp:nvSpPr>
        <dsp:cNvPr id="0" name=""/>
        <dsp:cNvSpPr/>
      </dsp:nvSpPr>
      <dsp:spPr>
        <a:xfrm>
          <a:off x="5845825" y="1069753"/>
          <a:ext cx="1883757" cy="1883757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Le SPRO quasi-unanimement connu des professionnels de l’orientation</a:t>
          </a:r>
        </a:p>
      </dsp:txBody>
      <dsp:txXfrm>
        <a:off x="6096993" y="1399410"/>
        <a:ext cx="1381422" cy="847690"/>
      </dsp:txXfrm>
    </dsp:sp>
    <dsp:sp modelId="{2C329A73-75B8-4641-879C-769F71AE978B}">
      <dsp:nvSpPr>
        <dsp:cNvPr id="0" name=""/>
        <dsp:cNvSpPr/>
      </dsp:nvSpPr>
      <dsp:spPr>
        <a:xfrm>
          <a:off x="6525548" y="2247101"/>
          <a:ext cx="1883757" cy="1883757"/>
        </a:xfrm>
        <a:prstGeom prst="ellipse">
          <a:avLst/>
        </a:prstGeom>
        <a:solidFill>
          <a:schemeClr val="accent5">
            <a:shade val="80000"/>
            <a:alpha val="50000"/>
            <a:hueOff val="1914"/>
            <a:satOff val="0"/>
            <a:lumOff val="413"/>
            <a:alphaOff val="-375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Orientation vers l’acteur pertinent plus facile et délivrance d’un premier niveau d’information</a:t>
          </a:r>
        </a:p>
      </dsp:txBody>
      <dsp:txXfrm>
        <a:off x="7101664" y="2733738"/>
        <a:ext cx="1130254" cy="1036066"/>
      </dsp:txXfrm>
    </dsp:sp>
    <dsp:sp modelId="{C3DA43E3-1873-4036-93AB-4397185B7047}">
      <dsp:nvSpPr>
        <dsp:cNvPr id="0" name=""/>
        <dsp:cNvSpPr/>
      </dsp:nvSpPr>
      <dsp:spPr>
        <a:xfrm>
          <a:off x="5166103" y="2247101"/>
          <a:ext cx="1883757" cy="1883757"/>
        </a:xfrm>
        <a:prstGeom prst="ellipse">
          <a:avLst/>
        </a:prstGeom>
        <a:solidFill>
          <a:schemeClr val="accent5">
            <a:shade val="80000"/>
            <a:alpha val="50000"/>
            <a:hueOff val="3828"/>
            <a:satOff val="0"/>
            <a:lumOff val="827"/>
            <a:alphaOff val="-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Ouverture de l’orientation à de nouveaux publics et abordant de nouveaux aspects</a:t>
          </a:r>
        </a:p>
      </dsp:txBody>
      <dsp:txXfrm>
        <a:off x="5343490" y="2733738"/>
        <a:ext cx="1130254" cy="1036066"/>
      </dsp:txXfrm>
    </dsp:sp>
    <dsp:sp modelId="{C96A3458-EB13-4BE0-9E8A-98812DFB86B7}">
      <dsp:nvSpPr>
        <dsp:cNvPr id="0" name=""/>
        <dsp:cNvSpPr/>
      </dsp:nvSpPr>
      <dsp:spPr>
        <a:xfrm>
          <a:off x="1290356" y="970963"/>
          <a:ext cx="1417454" cy="1417487"/>
        </a:xfrm>
        <a:prstGeom prst="ellipse">
          <a:avLst/>
        </a:prstGeom>
        <a:solidFill>
          <a:schemeClr val="accent5">
            <a:shade val="80000"/>
            <a:alpha val="50000"/>
            <a:hueOff val="5742"/>
            <a:satOff val="0"/>
            <a:lumOff val="1240"/>
            <a:alphaOff val="-1125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Connaissance partagée des acteurs et offres de service</a:t>
          </a:r>
        </a:p>
      </dsp:txBody>
      <dsp:txXfrm>
        <a:off x="1497937" y="1178549"/>
        <a:ext cx="1002292" cy="1002315"/>
      </dsp:txXfrm>
    </dsp:sp>
    <dsp:sp modelId="{62B65433-5435-4C1E-A0AE-389384B88014}">
      <dsp:nvSpPr>
        <dsp:cNvPr id="0" name=""/>
        <dsp:cNvSpPr/>
      </dsp:nvSpPr>
      <dsp:spPr>
        <a:xfrm>
          <a:off x="767576" y="2156045"/>
          <a:ext cx="696264" cy="695986"/>
        </a:xfrm>
        <a:prstGeom prst="ellipse">
          <a:avLst/>
        </a:prstGeom>
        <a:solidFill>
          <a:schemeClr val="accent5">
            <a:shade val="80000"/>
            <a:alpha val="50000"/>
            <a:hueOff val="7657"/>
            <a:satOff val="0"/>
            <a:lumOff val="1654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E6455B-9B85-40A4-AFE5-56027AD1B8EA}">
      <dsp:nvSpPr>
        <dsp:cNvPr id="0" name=""/>
        <dsp:cNvSpPr/>
      </dsp:nvSpPr>
      <dsp:spPr>
        <a:xfrm>
          <a:off x="2824131" y="1249788"/>
          <a:ext cx="405129" cy="404864"/>
        </a:xfrm>
        <a:prstGeom prst="ellipse">
          <a:avLst/>
        </a:prstGeom>
        <a:solidFill>
          <a:schemeClr val="accent5">
            <a:shade val="80000"/>
            <a:alpha val="50000"/>
            <a:hueOff val="9571"/>
            <a:satOff val="0"/>
            <a:lumOff val="2067"/>
            <a:alphaOff val="-1875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39AAD9-325A-48D0-AAF9-171F101DDBA1}">
      <dsp:nvSpPr>
        <dsp:cNvPr id="0" name=""/>
        <dsp:cNvSpPr/>
      </dsp:nvSpPr>
      <dsp:spPr>
        <a:xfrm>
          <a:off x="2673579" y="1817582"/>
          <a:ext cx="1417454" cy="1417487"/>
        </a:xfrm>
        <a:prstGeom prst="ellipse">
          <a:avLst/>
        </a:prstGeom>
        <a:solidFill>
          <a:schemeClr val="accent5">
            <a:shade val="80000"/>
            <a:alpha val="50000"/>
            <a:hueOff val="11485"/>
            <a:satOff val="0"/>
            <a:lumOff val="2481"/>
            <a:alphaOff val="-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SPRO peu connu des publics, mais plusieurs portes connues</a:t>
          </a:r>
        </a:p>
      </dsp:txBody>
      <dsp:txXfrm>
        <a:off x="2881160" y="2025168"/>
        <a:ext cx="1002292" cy="1002315"/>
      </dsp:txXfrm>
    </dsp:sp>
    <dsp:sp modelId="{E9E2C7AA-65A6-4C20-8491-5A1B1EAC964A}">
      <dsp:nvSpPr>
        <dsp:cNvPr id="0" name=""/>
        <dsp:cNvSpPr/>
      </dsp:nvSpPr>
      <dsp:spPr>
        <a:xfrm>
          <a:off x="2821805" y="3321761"/>
          <a:ext cx="405129" cy="404864"/>
        </a:xfrm>
        <a:prstGeom prst="ellipse">
          <a:avLst/>
        </a:prstGeom>
        <a:solidFill>
          <a:schemeClr val="accent5">
            <a:shade val="80000"/>
            <a:alpha val="50000"/>
            <a:hueOff val="13399"/>
            <a:satOff val="0"/>
            <a:lumOff val="2894"/>
            <a:alphaOff val="-2625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96DC26-4A3B-4433-B73B-395770AED89C}">
      <dsp:nvSpPr>
        <dsp:cNvPr id="0" name=""/>
        <dsp:cNvSpPr/>
      </dsp:nvSpPr>
      <dsp:spPr>
        <a:xfrm>
          <a:off x="1315614" y="2627619"/>
          <a:ext cx="1417454" cy="1417487"/>
        </a:xfrm>
        <a:prstGeom prst="ellipse">
          <a:avLst/>
        </a:prstGeom>
        <a:solidFill>
          <a:schemeClr val="accent5">
            <a:shade val="80000"/>
            <a:alpha val="50000"/>
            <a:hueOff val="15313"/>
            <a:satOff val="0"/>
            <a:lumOff val="3308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Nouvelles pratiques de travail chez les professionnels</a:t>
          </a:r>
        </a:p>
      </dsp:txBody>
      <dsp:txXfrm>
        <a:off x="1523195" y="2835205"/>
        <a:ext cx="1002292" cy="1002315"/>
      </dsp:txXfrm>
    </dsp:sp>
    <dsp:sp modelId="{FE4BCC8E-074E-459A-91D0-B600128ED9A6}">
      <dsp:nvSpPr>
        <dsp:cNvPr id="0" name=""/>
        <dsp:cNvSpPr/>
      </dsp:nvSpPr>
      <dsp:spPr>
        <a:xfrm>
          <a:off x="9008696" y="756072"/>
          <a:ext cx="3809111" cy="3677077"/>
        </a:xfrm>
        <a:prstGeom prst="ellipse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>
              <a:solidFill>
                <a:schemeClr val="tx1"/>
              </a:solidFill>
            </a:rPr>
            <a:t>Travail en collectif, mutualisation des compétences et interconnaissance sont les plus-values pour les publics=  </a:t>
          </a:r>
          <a:r>
            <a:rPr lang="fr-FR" sz="1400" b="1" kern="1200">
              <a:solidFill>
                <a:schemeClr val="tx1"/>
              </a:solidFill>
            </a:rPr>
            <a:t>orientation plus efficace vers le bon acteur et un premier niveau d’information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b="1" kern="1200">
              <a:solidFill>
                <a:schemeClr val="tx1"/>
              </a:solidFill>
            </a:rPr>
            <a:t>Amélioration de la qualité du service rendu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>
              <a:solidFill>
                <a:schemeClr val="tx1"/>
              </a:solidFill>
            </a:rPr>
            <a:t>Manque de visibilité sur ce qu’est le SPRO pour les publics</a:t>
          </a:r>
        </a:p>
      </dsp:txBody>
      <dsp:txXfrm>
        <a:off x="9566527" y="1294567"/>
        <a:ext cx="2693449" cy="2600087"/>
      </dsp:txXfrm>
    </dsp:sp>
    <dsp:sp modelId="{7BA38A1D-5D7F-4DEC-A2CF-6DB1860674A4}">
      <dsp:nvSpPr>
        <dsp:cNvPr id="0" name=""/>
        <dsp:cNvSpPr/>
      </dsp:nvSpPr>
      <dsp:spPr>
        <a:xfrm>
          <a:off x="840678" y="4177753"/>
          <a:ext cx="3396559" cy="8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Observations</a:t>
          </a:r>
        </a:p>
      </dsp:txBody>
      <dsp:txXfrm>
        <a:off x="840678" y="4177753"/>
        <a:ext cx="3396559" cy="8949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A03C4-1978-435D-AE14-2ABD350B86CC}">
      <dsp:nvSpPr>
        <dsp:cNvPr id="0" name=""/>
        <dsp:cNvSpPr/>
      </dsp:nvSpPr>
      <dsp:spPr>
        <a:xfrm>
          <a:off x="1629105" y="8315"/>
          <a:ext cx="2565347" cy="1230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Principaux axes positifs du SPRO</a:t>
          </a:r>
        </a:p>
      </dsp:txBody>
      <dsp:txXfrm>
        <a:off x="1665134" y="44344"/>
        <a:ext cx="2493289" cy="1158051"/>
      </dsp:txXfrm>
    </dsp:sp>
    <dsp:sp modelId="{812AA202-BAC0-4506-B6C0-17933C3CEEC4}">
      <dsp:nvSpPr>
        <dsp:cNvPr id="0" name=""/>
        <dsp:cNvSpPr/>
      </dsp:nvSpPr>
      <dsp:spPr>
        <a:xfrm>
          <a:off x="5034717" y="0"/>
          <a:ext cx="2466571" cy="1230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Principaux points de vigilance du SPRO</a:t>
          </a:r>
        </a:p>
      </dsp:txBody>
      <dsp:txXfrm>
        <a:off x="5070746" y="36029"/>
        <a:ext cx="2394513" cy="1158051"/>
      </dsp:txXfrm>
    </dsp:sp>
    <dsp:sp modelId="{2023F3EF-1B9A-49BE-9480-A5A8B71C9B47}">
      <dsp:nvSpPr>
        <dsp:cNvPr id="0" name=""/>
        <dsp:cNvSpPr/>
      </dsp:nvSpPr>
      <dsp:spPr>
        <a:xfrm>
          <a:off x="4182875" y="5227966"/>
          <a:ext cx="922582" cy="922582"/>
        </a:xfrm>
        <a:prstGeom prst="triangl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F9143-B4DB-41E0-A7AC-A5891B287015}">
      <dsp:nvSpPr>
        <dsp:cNvPr id="0" name=""/>
        <dsp:cNvSpPr/>
      </dsp:nvSpPr>
      <dsp:spPr>
        <a:xfrm>
          <a:off x="1876419" y="4841712"/>
          <a:ext cx="5535494" cy="37395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9B2FB-FCCA-4147-9BFF-5A645908BD31}">
      <dsp:nvSpPr>
        <dsp:cNvPr id="0" name=""/>
        <dsp:cNvSpPr/>
      </dsp:nvSpPr>
      <dsp:spPr>
        <a:xfrm>
          <a:off x="5136210" y="3881735"/>
          <a:ext cx="2214197" cy="75774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Moyens humains pour </a:t>
          </a:r>
          <a:r>
            <a:rPr lang="fr-FR" sz="1200" b="1" kern="1200">
              <a:solidFill>
                <a:schemeClr val="tx1"/>
              </a:solidFill>
            </a:rPr>
            <a:t>la coordination locale</a:t>
          </a:r>
        </a:p>
      </dsp:txBody>
      <dsp:txXfrm>
        <a:off x="5173200" y="3918725"/>
        <a:ext cx="2140217" cy="683767"/>
      </dsp:txXfrm>
    </dsp:sp>
    <dsp:sp modelId="{A1733D9B-13DC-4008-8D22-23444564F49C}">
      <dsp:nvSpPr>
        <dsp:cNvPr id="0" name=""/>
        <dsp:cNvSpPr/>
      </dsp:nvSpPr>
      <dsp:spPr>
        <a:xfrm>
          <a:off x="5119582" y="3089880"/>
          <a:ext cx="2214197" cy="757747"/>
        </a:xfrm>
        <a:prstGeom prst="roundRect">
          <a:avLst/>
        </a:prstGeom>
        <a:solidFill>
          <a:schemeClr val="accent1">
            <a:shade val="50000"/>
            <a:hueOff val="83565"/>
            <a:satOff val="2239"/>
            <a:lumOff val="9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tx1"/>
              </a:solidFill>
            </a:rPr>
            <a:t>Risque d’écrasement </a:t>
          </a:r>
          <a:r>
            <a:rPr lang="fr-FR" sz="1200" kern="1200">
              <a:solidFill>
                <a:schemeClr val="tx1"/>
              </a:solidFill>
            </a:rPr>
            <a:t>des identités premières des structures par celle du SPRO</a:t>
          </a:r>
        </a:p>
      </dsp:txBody>
      <dsp:txXfrm>
        <a:off x="5156572" y="3126870"/>
        <a:ext cx="2140217" cy="683767"/>
      </dsp:txXfrm>
    </dsp:sp>
    <dsp:sp modelId="{D6D20C16-2140-44B4-8078-89441814A913}">
      <dsp:nvSpPr>
        <dsp:cNvPr id="0" name=""/>
        <dsp:cNvSpPr/>
      </dsp:nvSpPr>
      <dsp:spPr>
        <a:xfrm>
          <a:off x="5119582" y="1524940"/>
          <a:ext cx="2214197" cy="757747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Enjeu de </a:t>
          </a:r>
          <a:r>
            <a:rPr lang="fr-FR" sz="1200" b="1" kern="1200">
              <a:solidFill>
                <a:schemeClr val="tx1"/>
              </a:solidFill>
            </a:rPr>
            <a:t>communication auprès du public</a:t>
          </a:r>
        </a:p>
      </dsp:txBody>
      <dsp:txXfrm>
        <a:off x="5156572" y="1561930"/>
        <a:ext cx="2140217" cy="683767"/>
      </dsp:txXfrm>
    </dsp:sp>
    <dsp:sp modelId="{6446898C-3883-4222-81FF-B09D9C5DB3FD}">
      <dsp:nvSpPr>
        <dsp:cNvPr id="0" name=""/>
        <dsp:cNvSpPr/>
      </dsp:nvSpPr>
      <dsp:spPr>
        <a:xfrm>
          <a:off x="5127885" y="2290930"/>
          <a:ext cx="2214197" cy="757747"/>
        </a:xfrm>
        <a:prstGeom prst="roundRect">
          <a:avLst/>
        </a:prstGeom>
        <a:solidFill>
          <a:schemeClr val="accent1">
            <a:shade val="50000"/>
            <a:hueOff val="250694"/>
            <a:satOff val="6716"/>
            <a:lumOff val="29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tx1"/>
              </a:solidFill>
            </a:rPr>
            <a:t>Manque d’implication </a:t>
          </a:r>
          <a:r>
            <a:rPr lang="fr-FR" sz="1200" kern="1200">
              <a:solidFill>
                <a:schemeClr val="tx1"/>
              </a:solidFill>
            </a:rPr>
            <a:t>de certains réseaux</a:t>
          </a:r>
        </a:p>
      </dsp:txBody>
      <dsp:txXfrm>
        <a:off x="5164875" y="2327920"/>
        <a:ext cx="2140217" cy="683767"/>
      </dsp:txXfrm>
    </dsp:sp>
    <dsp:sp modelId="{D70EDE4D-7F8F-46DD-BFF8-A4B5F3218AEB}">
      <dsp:nvSpPr>
        <dsp:cNvPr id="0" name=""/>
        <dsp:cNvSpPr/>
      </dsp:nvSpPr>
      <dsp:spPr>
        <a:xfrm>
          <a:off x="1908078" y="3906248"/>
          <a:ext cx="2214197" cy="757747"/>
        </a:xfrm>
        <a:prstGeom prst="round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bg2">
                  <a:lumMod val="25000"/>
                </a:schemeClr>
              </a:solidFill>
            </a:rPr>
            <a:t>Un début d’appropriation du </a:t>
          </a:r>
          <a:r>
            <a:rPr lang="fr-FR" sz="1200" b="1" kern="1200">
              <a:solidFill>
                <a:schemeClr val="bg2">
                  <a:lumMod val="25000"/>
                </a:schemeClr>
              </a:solidFill>
            </a:rPr>
            <a:t>CEP</a:t>
          </a:r>
          <a:r>
            <a:rPr lang="fr-FR" sz="1200" kern="1200">
              <a:solidFill>
                <a:schemeClr val="bg2">
                  <a:lumMod val="25000"/>
                </a:schemeClr>
              </a:solidFill>
            </a:rPr>
            <a:t> à confirmer</a:t>
          </a:r>
        </a:p>
      </dsp:txBody>
      <dsp:txXfrm>
        <a:off x="1945068" y="3943238"/>
        <a:ext cx="2140217" cy="683767"/>
      </dsp:txXfrm>
    </dsp:sp>
    <dsp:sp modelId="{F3B8C767-8B71-4E75-BF88-3CA984558F67}">
      <dsp:nvSpPr>
        <dsp:cNvPr id="0" name=""/>
        <dsp:cNvSpPr/>
      </dsp:nvSpPr>
      <dsp:spPr>
        <a:xfrm>
          <a:off x="1911465" y="3126123"/>
          <a:ext cx="2214197" cy="757747"/>
        </a:xfrm>
        <a:prstGeom prst="roundRect">
          <a:avLst/>
        </a:prstGeom>
        <a:solidFill>
          <a:schemeClr val="accent1">
            <a:shade val="50000"/>
            <a:hueOff val="250694"/>
            <a:satOff val="6716"/>
            <a:lumOff val="29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Augmentation des moyens dédiés à </a:t>
          </a:r>
          <a:r>
            <a:rPr lang="fr-FR" sz="1200" b="1" kern="1200">
              <a:solidFill>
                <a:schemeClr val="tx1"/>
              </a:solidFill>
            </a:rPr>
            <a:t>la conduite d’actions</a:t>
          </a:r>
        </a:p>
      </dsp:txBody>
      <dsp:txXfrm>
        <a:off x="1948455" y="3163113"/>
        <a:ext cx="2140217" cy="683767"/>
      </dsp:txXfrm>
    </dsp:sp>
    <dsp:sp modelId="{F1D33FC6-D999-4B36-91C2-F2A2EFCBC621}">
      <dsp:nvSpPr>
        <dsp:cNvPr id="0" name=""/>
        <dsp:cNvSpPr/>
      </dsp:nvSpPr>
      <dsp:spPr>
        <a:xfrm>
          <a:off x="1926190" y="2357432"/>
          <a:ext cx="2214197" cy="757747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tx1"/>
              </a:solidFill>
            </a:rPr>
            <a:t>Impulsion régionale </a:t>
          </a:r>
          <a:r>
            <a:rPr lang="fr-FR" sz="1200" kern="1200">
              <a:solidFill>
                <a:schemeClr val="tx1"/>
              </a:solidFill>
            </a:rPr>
            <a:t>appréciée et « </a:t>
          </a:r>
          <a:r>
            <a:rPr lang="fr-FR" sz="1200" kern="1200" err="1">
              <a:solidFill>
                <a:schemeClr val="tx1"/>
              </a:solidFill>
            </a:rPr>
            <a:t>légitimante</a:t>
          </a:r>
          <a:r>
            <a:rPr lang="fr-FR" sz="1200" kern="1200">
              <a:solidFill>
                <a:schemeClr val="tx1"/>
              </a:solidFill>
            </a:rPr>
            <a:t> » pour le SPRO</a:t>
          </a:r>
        </a:p>
      </dsp:txBody>
      <dsp:txXfrm>
        <a:off x="1963180" y="2394422"/>
        <a:ext cx="2140217" cy="683767"/>
      </dsp:txXfrm>
    </dsp:sp>
    <dsp:sp modelId="{7CFFC4F0-61EF-46D2-8215-0A637745E9C8}">
      <dsp:nvSpPr>
        <dsp:cNvPr id="0" name=""/>
        <dsp:cNvSpPr/>
      </dsp:nvSpPr>
      <dsp:spPr>
        <a:xfrm>
          <a:off x="1926212" y="1548754"/>
          <a:ext cx="2214197" cy="757747"/>
        </a:xfrm>
        <a:prstGeom prst="roundRect">
          <a:avLst/>
        </a:prstGeom>
        <a:solidFill>
          <a:schemeClr val="accent1">
            <a:shade val="50000"/>
            <a:hueOff val="83565"/>
            <a:satOff val="2239"/>
            <a:lumOff val="9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Interconnaissance  (professionnalisation) et dynamique partenariale locale = </a:t>
          </a:r>
          <a:r>
            <a:rPr lang="fr-FR" sz="1200" b="1" kern="1200">
              <a:solidFill>
                <a:schemeClr val="tx1"/>
              </a:solidFill>
            </a:rPr>
            <a:t>qualité du service rendu</a:t>
          </a:r>
        </a:p>
      </dsp:txBody>
      <dsp:txXfrm>
        <a:off x="1963202" y="1585744"/>
        <a:ext cx="2140217" cy="6837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B069E-5F34-4611-BAC6-4C399A64133B}">
      <dsp:nvSpPr>
        <dsp:cNvPr id="0" name=""/>
        <dsp:cNvSpPr/>
      </dsp:nvSpPr>
      <dsp:spPr>
        <a:xfrm>
          <a:off x="2808385" y="14291"/>
          <a:ext cx="5112494" cy="2165865"/>
        </a:xfrm>
        <a:prstGeom prst="rect">
          <a:avLst/>
        </a:prstGeom>
        <a:solidFill>
          <a:srgbClr val="1FB1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>
              <a:solidFill>
                <a:schemeClr val="tx1"/>
              </a:solidFill>
            </a:rPr>
            <a:t>Pourquoi ?</a:t>
          </a:r>
        </a:p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Pertinence de l’échelon local pour le SPRO</a:t>
          </a:r>
        </a:p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Dynamique partenariale</a:t>
          </a:r>
        </a:p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tx1"/>
              </a:solidFill>
            </a:rPr>
            <a:t>- Bonne connaissance des dynamiques socio-économiques des territoires</a:t>
          </a:r>
        </a:p>
      </dsp:txBody>
      <dsp:txXfrm>
        <a:off x="2808385" y="14291"/>
        <a:ext cx="5112494" cy="2165865"/>
      </dsp:txXfrm>
    </dsp:sp>
    <dsp:sp modelId="{7DCDC145-7B8F-4727-8A02-D6FDF7809B12}">
      <dsp:nvSpPr>
        <dsp:cNvPr id="0" name=""/>
        <dsp:cNvSpPr/>
      </dsp:nvSpPr>
      <dsp:spPr>
        <a:xfrm>
          <a:off x="736344" y="94720"/>
          <a:ext cx="1506476" cy="1645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5BDFB-1F15-4454-A0C8-88E54A31C862}">
      <dsp:nvSpPr>
        <dsp:cNvPr id="0" name=""/>
        <dsp:cNvSpPr/>
      </dsp:nvSpPr>
      <dsp:spPr>
        <a:xfrm>
          <a:off x="2801299" y="2524439"/>
          <a:ext cx="5092190" cy="289281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0000"/>
              </a:solidFill>
              <a:latin typeface="Segoe UI"/>
              <a:ea typeface="+mn-ea"/>
              <a:cs typeface="+mn-cs"/>
            </a:rPr>
            <a:t>Comment</a:t>
          </a:r>
          <a:r>
            <a:rPr lang="fr-FR" sz="16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fr-FR" sz="1600" b="1" kern="1200" dirty="0">
              <a:solidFill>
                <a:schemeClr val="bg2">
                  <a:lumMod val="25000"/>
                </a:schemeClr>
              </a:solidFill>
            </a:rPr>
            <a:t>?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tx1"/>
              </a:solidFill>
            </a:rPr>
            <a:t>Augmenter les moyens</a:t>
          </a:r>
          <a:r>
            <a:rPr lang="fr-FR" sz="1300" b="1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 alloués </a:t>
          </a:r>
          <a:r>
            <a:rPr lang="fr-FR" sz="1300" kern="1200" dirty="0">
              <a:solidFill>
                <a:schemeClr val="tx1"/>
              </a:solidFill>
            </a:rPr>
            <a:t>à la coordination locale ou a minima rendre fongibles les moyens alloués à la coordination et aux actions</a:t>
          </a:r>
          <a:endParaRPr lang="fr-FR" sz="1300" b="1" kern="1200" dirty="0">
            <a:solidFill>
              <a:schemeClr val="tx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Restructurer</a:t>
          </a:r>
          <a:r>
            <a:rPr lang="fr-FR" sz="1300" b="1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 les coordinations </a:t>
          </a:r>
          <a:r>
            <a:rPr lang="fr-FR" sz="1300" kern="1200" dirty="0">
              <a:solidFill>
                <a:schemeClr val="tx1"/>
              </a:solidFill>
            </a:rPr>
            <a:t>(ex : 1 coordinateur local, 1 CMIO, 1</a:t>
          </a:r>
          <a:r>
            <a:rPr lang="fr-FR" sz="1300" kern="1200" dirty="0">
              <a:solidFill>
                <a:schemeClr val="tx1"/>
              </a:solidFill>
              <a:latin typeface="Segoe UI"/>
            </a:rPr>
            <a:t>  </a:t>
          </a:r>
          <a:r>
            <a:rPr lang="fr-FR" sz="1300" kern="1200" dirty="0">
              <a:solidFill>
                <a:schemeClr val="tx1"/>
              </a:solidFill>
            </a:rPr>
            <a:t> chargé de mission SPRO)</a:t>
          </a:r>
          <a:endParaRPr lang="fr-FR" sz="1300" b="1" kern="1200" dirty="0">
            <a:solidFill>
              <a:schemeClr val="tx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b="1" kern="1200" dirty="0">
              <a:solidFill>
                <a:schemeClr val="tx1"/>
              </a:solidFill>
            </a:rPr>
            <a:t>Professionnaliser les coordinateurs locaux </a:t>
          </a:r>
          <a:r>
            <a:rPr lang="fr-FR" sz="1300" kern="1200" dirty="0">
              <a:solidFill>
                <a:schemeClr val="tx1"/>
              </a:solidFill>
            </a:rPr>
            <a:t>: renforcer les compétences sur l’animation des réseaux et de projets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  <a:latin typeface="Segoe UI"/>
            </a:rPr>
            <a:t> </a:t>
          </a:r>
          <a:r>
            <a:rPr lang="fr-FR" sz="1300" kern="1200" dirty="0">
              <a:solidFill>
                <a:schemeClr val="tx1"/>
              </a:solidFill>
            </a:rPr>
            <a:t>Mener une réflexion sur </a:t>
          </a:r>
          <a:r>
            <a:rPr lang="fr-FR" sz="1300" b="1" kern="1200" dirty="0">
              <a:solidFill>
                <a:schemeClr val="tx1"/>
              </a:solidFill>
            </a:rPr>
            <a:t>les statuts des </a:t>
          </a:r>
          <a:r>
            <a:rPr lang="fr-FR" sz="1300" b="1" kern="1200" dirty="0">
              <a:solidFill>
                <a:schemeClr val="tx1"/>
              </a:solidFill>
              <a:latin typeface="Segoe UI"/>
            </a:rPr>
            <a:t>coordinateurs pour valoriser leurs engagements et celui de leurs structures</a:t>
          </a:r>
          <a:endParaRPr lang="fr-FR" sz="1300" kern="120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801299" y="2524439"/>
        <a:ext cx="5092190" cy="2892816"/>
      </dsp:txXfrm>
    </dsp:sp>
    <dsp:sp modelId="{8FC3ED44-3519-436B-ADE2-31D5EFA8115A}">
      <dsp:nvSpPr>
        <dsp:cNvPr id="0" name=""/>
        <dsp:cNvSpPr/>
      </dsp:nvSpPr>
      <dsp:spPr>
        <a:xfrm rot="5400000" flipH="1" flipV="1">
          <a:off x="874043" y="3011849"/>
          <a:ext cx="1539197" cy="19564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3A02-E48D-4076-BEA0-FD5B88210BDD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38575-DF7A-4A1D-A05F-03F8795D6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3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EE235-D110-4837-8EA9-09CF475300F5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626C-E4A5-420F-AEB0-7063E092907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 par Jean Patrick Gille</a:t>
            </a:r>
          </a:p>
          <a:p>
            <a:r>
              <a:rPr lang="fr-FR" dirty="0"/>
              <a:t>Tour de table des personnes présentes</a:t>
            </a:r>
          </a:p>
          <a:p>
            <a:r>
              <a:rPr lang="fr-FR" u="sng" dirty="0"/>
              <a:t>Présentation du Cabinet et du déroulé de la matinée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35 mn sur les principaux  enseignements de l’évaluation du SPRO (Cécile Thozet </a:t>
            </a:r>
            <a:r>
              <a:rPr lang="fr-FR" dirty="0" err="1"/>
              <a:t>Amnyos</a:t>
            </a:r>
            <a:r>
              <a:rPr lang="fr-F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1 heure sur les 4 recommandations : échanges/Tour de table (Conseil régional)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4626C-E4A5-420F-AEB0-7063E09290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des 4 recommandations par le cabinet </a:t>
            </a:r>
            <a:r>
              <a:rPr lang="fr-FR" dirty="0" err="1"/>
              <a:t>Amnyos</a:t>
            </a:r>
            <a:r>
              <a:rPr lang="fr-FR" dirty="0"/>
              <a:t> </a:t>
            </a:r>
          </a:p>
          <a:p>
            <a:r>
              <a:rPr lang="fr-FR" dirty="0"/>
              <a:t>Puis  lancement d’un tour de table animé avec Jean Patrick Gille </a:t>
            </a:r>
            <a:r>
              <a:rPr lang="fr-FR"/>
              <a:t>et les </a:t>
            </a:r>
            <a:r>
              <a:rPr lang="fr-FR" dirty="0"/>
              <a:t>services de </a:t>
            </a:r>
            <a:r>
              <a:rPr lang="fr-FR"/>
              <a:t>la Région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4626C-E4A5-420F-AEB0-7063E09290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par le Cabinet </a:t>
            </a:r>
            <a:r>
              <a:rPr lang="fr-FR" dirty="0" err="1"/>
              <a:t>Amnyos</a:t>
            </a:r>
            <a:endParaRPr lang="fr-FR" dirty="0"/>
          </a:p>
          <a:p>
            <a:r>
              <a:rPr lang="fr-FR" dirty="0"/>
              <a:t>Prise de paroles par Jean Patrick Gille pour lancer le tour de table</a:t>
            </a:r>
          </a:p>
          <a:p>
            <a:r>
              <a:rPr lang="fr-FR" dirty="0"/>
              <a:t>Soutien des équipes techniques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4626C-E4A5-420F-AEB0-7063E09290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par le Cabinet </a:t>
            </a:r>
            <a:r>
              <a:rPr lang="fr-FR" dirty="0" err="1"/>
              <a:t>Amnyos</a:t>
            </a:r>
            <a:endParaRPr lang="fr-FR" dirty="0"/>
          </a:p>
          <a:p>
            <a:r>
              <a:rPr lang="fr-FR" dirty="0"/>
              <a:t>Prise de paroles par Jean Patrick Gille pour lancer le tour de table</a:t>
            </a:r>
          </a:p>
          <a:p>
            <a:r>
              <a:rPr lang="fr-FR" dirty="0"/>
              <a:t>Soutien des équipes techniques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4626C-E4A5-420F-AEB0-7063E09290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par le Cabinet </a:t>
            </a:r>
            <a:r>
              <a:rPr lang="fr-FR" dirty="0" err="1"/>
              <a:t>Amnyos</a:t>
            </a:r>
            <a:endParaRPr lang="fr-FR" dirty="0"/>
          </a:p>
          <a:p>
            <a:r>
              <a:rPr lang="fr-FR" dirty="0"/>
              <a:t>Prise de paroles par Jean Patrick Gille pour lancer le tour de table</a:t>
            </a:r>
          </a:p>
          <a:p>
            <a:r>
              <a:rPr lang="fr-FR" dirty="0"/>
              <a:t>Soutien des équipes techniques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4626C-E4A5-420F-AEB0-7063E092907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par le Cabinet </a:t>
            </a:r>
            <a:r>
              <a:rPr lang="fr-FR" dirty="0" err="1"/>
              <a:t>Amnyos</a:t>
            </a:r>
            <a:endParaRPr lang="fr-FR" dirty="0"/>
          </a:p>
          <a:p>
            <a:r>
              <a:rPr lang="fr-FR" dirty="0"/>
              <a:t>Prise de paroles par Jean Patrick Gille pour lancer le tour de table</a:t>
            </a:r>
          </a:p>
          <a:p>
            <a:r>
              <a:rPr lang="fr-FR" dirty="0"/>
              <a:t>Soutien des équipes techniques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4626C-E4A5-420F-AEB0-7063E09290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4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3699804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829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FCC9A2-C8AA-4300-86B1-3E96238C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BA5B-B79F-4350-BFF6-6A88BAFECC99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E8B202-E02A-42E6-B218-33AF417B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D4D85C-B14B-4979-9372-F3B47F21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B5D7-F14E-41AC-A1A1-BB2495264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15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24965" y="1827530"/>
            <a:ext cx="6738896" cy="6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9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324" y="3840480"/>
            <a:ext cx="85321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696">
              <a:spcBef>
                <a:spcPts val="190"/>
              </a:spcBef>
            </a:pPr>
            <a:r>
              <a:rPr lang="fr-FR"/>
              <a:t>AMNYOS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089">
              <a:spcBef>
                <a:spcPts val="195"/>
              </a:spcBef>
            </a:pPr>
            <a:fld id="{81D60167-4931-47E6-BA6A-407CBD079E47}" type="slidenum">
              <a:rPr lang="fr-FR" smtClean="0"/>
              <a:pPr marL="38089">
                <a:spcBef>
                  <a:spcPts val="19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2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9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696">
              <a:spcBef>
                <a:spcPts val="190"/>
              </a:spcBef>
            </a:pPr>
            <a:r>
              <a:rPr lang="fr-FR"/>
              <a:t>AMNYOS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089">
              <a:spcBef>
                <a:spcPts val="195"/>
              </a:spcBef>
            </a:pPr>
            <a:fld id="{81D60167-4931-47E6-BA6A-407CBD079E47}" type="slidenum">
              <a:rPr lang="fr-FR" smtClean="0"/>
              <a:pPr marL="38089">
                <a:spcBef>
                  <a:spcPts val="19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7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73696" y="6474459"/>
            <a:ext cx="406294" cy="307340"/>
          </a:xfrm>
          <a:custGeom>
            <a:avLst/>
            <a:gdLst/>
            <a:ahLst/>
            <a:cxnLst/>
            <a:rect l="l" t="t" r="r" b="b"/>
            <a:pathLst>
              <a:path w="406400" h="307340">
                <a:moveTo>
                  <a:pt x="0" y="307339"/>
                </a:moveTo>
                <a:lnTo>
                  <a:pt x="406400" y="307339"/>
                </a:lnTo>
                <a:lnTo>
                  <a:pt x="40640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7" name="bg object 17"/>
          <p:cNvSpPr/>
          <p:nvPr/>
        </p:nvSpPr>
        <p:spPr>
          <a:xfrm>
            <a:off x="10281781" y="6474459"/>
            <a:ext cx="1091916" cy="307340"/>
          </a:xfrm>
          <a:custGeom>
            <a:avLst/>
            <a:gdLst/>
            <a:ahLst/>
            <a:cxnLst/>
            <a:rect l="l" t="t" r="r" b="b"/>
            <a:pathLst>
              <a:path w="1092200" h="307340">
                <a:moveTo>
                  <a:pt x="1092200" y="0"/>
                </a:moveTo>
                <a:lnTo>
                  <a:pt x="0" y="0"/>
                </a:lnTo>
                <a:lnTo>
                  <a:pt x="0" y="307339"/>
                </a:lnTo>
                <a:lnTo>
                  <a:pt x="1092200" y="307339"/>
                </a:lnTo>
                <a:lnTo>
                  <a:pt x="1092200" y="0"/>
                </a:lnTo>
                <a:close/>
              </a:path>
            </a:pathLst>
          </a:custGeom>
          <a:solidFill>
            <a:srgbClr val="01A7EA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8" name="bg object 18"/>
          <p:cNvSpPr/>
          <p:nvPr/>
        </p:nvSpPr>
        <p:spPr>
          <a:xfrm>
            <a:off x="87607" y="92710"/>
            <a:ext cx="22854" cy="431800"/>
          </a:xfrm>
          <a:custGeom>
            <a:avLst/>
            <a:gdLst/>
            <a:ahLst/>
            <a:cxnLst/>
            <a:rect l="l" t="t" r="r" b="b"/>
            <a:pathLst>
              <a:path w="22860" h="431800">
                <a:moveTo>
                  <a:pt x="22860" y="0"/>
                </a:moveTo>
                <a:lnTo>
                  <a:pt x="0" y="0"/>
                </a:lnTo>
                <a:lnTo>
                  <a:pt x="0" y="431800"/>
                </a:lnTo>
                <a:lnTo>
                  <a:pt x="22860" y="431800"/>
                </a:lnTo>
                <a:lnTo>
                  <a:pt x="22860" y="0"/>
                </a:lnTo>
                <a:close/>
              </a:path>
            </a:pathLst>
          </a:custGeom>
          <a:solidFill>
            <a:srgbClr val="01A0A3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9" name="bg object 19"/>
          <p:cNvSpPr/>
          <p:nvPr/>
        </p:nvSpPr>
        <p:spPr>
          <a:xfrm>
            <a:off x="87607" y="92710"/>
            <a:ext cx="22854" cy="431800"/>
          </a:xfrm>
          <a:custGeom>
            <a:avLst/>
            <a:gdLst/>
            <a:ahLst/>
            <a:cxnLst/>
            <a:rect l="l" t="t" r="r" b="b"/>
            <a:pathLst>
              <a:path w="22860" h="431800">
                <a:moveTo>
                  <a:pt x="0" y="431800"/>
                </a:moveTo>
                <a:lnTo>
                  <a:pt x="22860" y="431800"/>
                </a:lnTo>
                <a:lnTo>
                  <a:pt x="2286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12699">
            <a:solidFill>
              <a:srgbClr val="01A0A3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0" name="bg object 20"/>
          <p:cNvSpPr/>
          <p:nvPr/>
        </p:nvSpPr>
        <p:spPr>
          <a:xfrm>
            <a:off x="163787" y="252730"/>
            <a:ext cx="22854" cy="431800"/>
          </a:xfrm>
          <a:custGeom>
            <a:avLst/>
            <a:gdLst/>
            <a:ahLst/>
            <a:cxnLst/>
            <a:rect l="l" t="t" r="r" b="b"/>
            <a:pathLst>
              <a:path w="22860" h="431800">
                <a:moveTo>
                  <a:pt x="22860" y="0"/>
                </a:moveTo>
                <a:lnTo>
                  <a:pt x="0" y="0"/>
                </a:lnTo>
                <a:lnTo>
                  <a:pt x="0" y="431800"/>
                </a:lnTo>
                <a:lnTo>
                  <a:pt x="22860" y="431800"/>
                </a:lnTo>
                <a:lnTo>
                  <a:pt x="22860" y="0"/>
                </a:lnTo>
                <a:close/>
              </a:path>
            </a:pathLst>
          </a:custGeom>
          <a:solidFill>
            <a:srgbClr val="FCCC27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1" name="bg object 21"/>
          <p:cNvSpPr/>
          <p:nvPr/>
        </p:nvSpPr>
        <p:spPr>
          <a:xfrm>
            <a:off x="163787" y="252730"/>
            <a:ext cx="22854" cy="431800"/>
          </a:xfrm>
          <a:custGeom>
            <a:avLst/>
            <a:gdLst/>
            <a:ahLst/>
            <a:cxnLst/>
            <a:rect l="l" t="t" r="r" b="b"/>
            <a:pathLst>
              <a:path w="22860" h="431800">
                <a:moveTo>
                  <a:pt x="0" y="431800"/>
                </a:moveTo>
                <a:lnTo>
                  <a:pt x="22860" y="431800"/>
                </a:lnTo>
                <a:lnTo>
                  <a:pt x="2286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12700">
            <a:solidFill>
              <a:srgbClr val="FCCC27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2" name="bg object 22"/>
          <p:cNvSpPr/>
          <p:nvPr/>
        </p:nvSpPr>
        <p:spPr>
          <a:xfrm>
            <a:off x="239968" y="405130"/>
            <a:ext cx="22854" cy="431800"/>
          </a:xfrm>
          <a:custGeom>
            <a:avLst/>
            <a:gdLst/>
            <a:ahLst/>
            <a:cxnLst/>
            <a:rect l="l" t="t" r="r" b="b"/>
            <a:pathLst>
              <a:path w="22860" h="431800">
                <a:moveTo>
                  <a:pt x="22860" y="0"/>
                </a:moveTo>
                <a:lnTo>
                  <a:pt x="0" y="0"/>
                </a:lnTo>
                <a:lnTo>
                  <a:pt x="0" y="431800"/>
                </a:lnTo>
                <a:lnTo>
                  <a:pt x="22860" y="431800"/>
                </a:lnTo>
                <a:lnTo>
                  <a:pt x="22860" y="0"/>
                </a:lnTo>
                <a:close/>
              </a:path>
            </a:pathLst>
          </a:custGeom>
          <a:solidFill>
            <a:srgbClr val="01A7EA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3" name="bg object 23"/>
          <p:cNvSpPr/>
          <p:nvPr/>
        </p:nvSpPr>
        <p:spPr>
          <a:xfrm>
            <a:off x="239968" y="405130"/>
            <a:ext cx="22854" cy="431800"/>
          </a:xfrm>
          <a:custGeom>
            <a:avLst/>
            <a:gdLst/>
            <a:ahLst/>
            <a:cxnLst/>
            <a:rect l="l" t="t" r="r" b="b"/>
            <a:pathLst>
              <a:path w="22860" h="431800">
                <a:moveTo>
                  <a:pt x="0" y="431800"/>
                </a:moveTo>
                <a:lnTo>
                  <a:pt x="22860" y="431800"/>
                </a:lnTo>
                <a:lnTo>
                  <a:pt x="2286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12700">
            <a:solidFill>
              <a:srgbClr val="01A7EA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9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03066" y="1863978"/>
            <a:ext cx="50329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88595" y="2306955"/>
            <a:ext cx="541704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696">
              <a:spcBef>
                <a:spcPts val="190"/>
              </a:spcBef>
            </a:pPr>
            <a:r>
              <a:rPr lang="fr-FR"/>
              <a:t>AMNYOS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089">
              <a:spcBef>
                <a:spcPts val="195"/>
              </a:spcBef>
            </a:pPr>
            <a:fld id="{81D60167-4931-47E6-BA6A-407CBD079E47}" type="slidenum">
              <a:rPr lang="fr-FR" smtClean="0"/>
              <a:pPr marL="38089">
                <a:spcBef>
                  <a:spcPts val="19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44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71157" y="6474459"/>
            <a:ext cx="406294" cy="307340"/>
          </a:xfrm>
          <a:custGeom>
            <a:avLst/>
            <a:gdLst/>
            <a:ahLst/>
            <a:cxnLst/>
            <a:rect l="l" t="t" r="r" b="b"/>
            <a:pathLst>
              <a:path w="406400" h="307340">
                <a:moveTo>
                  <a:pt x="406019" y="0"/>
                </a:moveTo>
                <a:lnTo>
                  <a:pt x="0" y="0"/>
                </a:lnTo>
                <a:lnTo>
                  <a:pt x="0" y="307212"/>
                </a:lnTo>
                <a:lnTo>
                  <a:pt x="406019" y="307212"/>
                </a:lnTo>
                <a:lnTo>
                  <a:pt x="40601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7" name="bg object 17"/>
          <p:cNvSpPr/>
          <p:nvPr/>
        </p:nvSpPr>
        <p:spPr>
          <a:xfrm>
            <a:off x="10279241" y="6474459"/>
            <a:ext cx="1091916" cy="307340"/>
          </a:xfrm>
          <a:custGeom>
            <a:avLst/>
            <a:gdLst/>
            <a:ahLst/>
            <a:cxnLst/>
            <a:rect l="l" t="t" r="r" b="b"/>
            <a:pathLst>
              <a:path w="1092200" h="307340">
                <a:moveTo>
                  <a:pt x="1091819" y="0"/>
                </a:moveTo>
                <a:lnTo>
                  <a:pt x="0" y="0"/>
                </a:lnTo>
                <a:lnTo>
                  <a:pt x="0" y="307212"/>
                </a:lnTo>
                <a:lnTo>
                  <a:pt x="1091819" y="307212"/>
                </a:lnTo>
                <a:lnTo>
                  <a:pt x="1091819" y="0"/>
                </a:lnTo>
                <a:close/>
              </a:path>
            </a:pathLst>
          </a:custGeom>
          <a:solidFill>
            <a:srgbClr val="00A7EA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3746" cy="427228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2183746" cy="4272280"/>
          </a:xfrm>
          <a:custGeom>
            <a:avLst/>
            <a:gdLst/>
            <a:ahLst/>
            <a:cxnLst/>
            <a:rect l="l" t="t" r="r" b="b"/>
            <a:pathLst>
              <a:path w="12186920" h="4272280">
                <a:moveTo>
                  <a:pt x="12186412" y="0"/>
                </a:moveTo>
                <a:lnTo>
                  <a:pt x="0" y="0"/>
                </a:lnTo>
                <a:lnTo>
                  <a:pt x="0" y="4271772"/>
                </a:lnTo>
                <a:lnTo>
                  <a:pt x="12186412" y="4271772"/>
                </a:lnTo>
                <a:lnTo>
                  <a:pt x="12186412" y="0"/>
                </a:lnTo>
                <a:close/>
              </a:path>
            </a:pathLst>
          </a:custGeom>
          <a:solidFill>
            <a:srgbClr val="D0CECE">
              <a:alpha val="92939"/>
            </a:srgbClr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0" name="bg object 20"/>
          <p:cNvSpPr/>
          <p:nvPr/>
        </p:nvSpPr>
        <p:spPr>
          <a:xfrm>
            <a:off x="3092914" y="3274059"/>
            <a:ext cx="5995378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558" y="0"/>
                </a:lnTo>
              </a:path>
            </a:pathLst>
          </a:custGeom>
          <a:ln w="1016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9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696">
              <a:spcBef>
                <a:spcPts val="190"/>
              </a:spcBef>
            </a:pPr>
            <a:r>
              <a:rPr lang="fr-FR"/>
              <a:t>AMNYOS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089">
              <a:spcBef>
                <a:spcPts val="195"/>
              </a:spcBef>
            </a:pPr>
            <a:fld id="{81D60167-4931-47E6-BA6A-407CBD079E47}" type="slidenum">
              <a:rPr lang="fr-FR" smtClean="0"/>
              <a:pPr marL="38089">
                <a:spcBef>
                  <a:spcPts val="19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53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696">
              <a:spcBef>
                <a:spcPts val="190"/>
              </a:spcBef>
            </a:pPr>
            <a:r>
              <a:rPr lang="fr-FR"/>
              <a:t>AMNYOS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089">
              <a:spcBef>
                <a:spcPts val="195"/>
              </a:spcBef>
            </a:pPr>
            <a:fld id="{81D60167-4931-47E6-BA6A-407CBD079E47}" type="slidenum">
              <a:rPr lang="fr-FR" smtClean="0"/>
              <a:pPr marL="38089">
                <a:spcBef>
                  <a:spcPts val="19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17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757569"/>
            <a:ext cx="12188825" cy="184666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82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5835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2" y="1517064"/>
            <a:ext cx="11734799" cy="4959936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539750" indent="-285750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>
                <a:solidFill>
                  <a:schemeClr val="tx1"/>
                </a:solidFill>
              </a:defRPr>
            </a:lvl2pPr>
            <a:lvl3pPr marL="804863" indent="-303213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QDQD</a:t>
            </a:r>
          </a:p>
          <a:p>
            <a:pPr lvl="1"/>
            <a:r>
              <a:rPr lang="fr-FR" noProof="0"/>
              <a:t>,!:,:,!:,!:,:</a:t>
            </a:r>
          </a:p>
          <a:p>
            <a:pPr lvl="2"/>
            <a:r>
              <a:rPr lang="fr-FR" noProof="0" err="1"/>
              <a:t>ùmk</a:t>
            </a:r>
            <a:endParaRPr lang="fr-FR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3" y="1013008"/>
            <a:ext cx="11734798" cy="327760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7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8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2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6243713" y="1552117"/>
            <a:ext cx="5718099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242126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541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marqu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noFill/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6243713" y="1552117"/>
            <a:ext cx="5718099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242126" y="2045511"/>
            <a:ext cx="5718098" cy="4432663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>
                <a:solidFill>
                  <a:schemeClr val="tx1"/>
                </a:solidFill>
              </a:defRPr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634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77275"/>
            <a:ext cx="3780000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4150157" y="1577515"/>
            <a:ext cx="3780000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50"/>
          </p:nvPr>
        </p:nvSpPr>
        <p:spPr>
          <a:xfrm>
            <a:off x="8048253" y="1577515"/>
            <a:ext cx="3780000" cy="327760"/>
          </a:xfrm>
          <a:prstGeom prst="rect">
            <a:avLst/>
          </a:prstGeom>
          <a:solidFill>
            <a:srgbClr val="02A1A4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2" y="2057400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4150156" y="2057400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8048253" y="2051304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7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18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Espace réservé du graphique 2"/>
          <p:cNvSpPr>
            <a:spLocks noGrp="1"/>
          </p:cNvSpPr>
          <p:nvPr>
            <p:ph type="chart" sz="quarter" idx="47"/>
          </p:nvPr>
        </p:nvSpPr>
        <p:spPr>
          <a:xfrm>
            <a:off x="6238875" y="1552575"/>
            <a:ext cx="5832475" cy="492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9041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et de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</a:lstStyle>
          <a:p>
            <a:pPr lvl="0"/>
            <a:r>
              <a:rPr lang="fr-FR" noProof="0"/>
              <a:t>tiret</a:t>
            </a:r>
          </a:p>
          <a:p>
            <a:pPr lvl="1"/>
            <a:r>
              <a:rPr lang="fr-FR" noProof="0"/>
              <a:t>S-tiret</a:t>
            </a:r>
          </a:p>
          <a:p>
            <a:pPr lvl="2"/>
            <a:r>
              <a:rPr lang="fr-FR" noProof="0"/>
              <a:t>Ss-tiret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" name="Espace réservé pour une image  5"/>
          <p:cNvSpPr>
            <a:spLocks noGrp="1"/>
          </p:cNvSpPr>
          <p:nvPr>
            <p:ph type="pic" sz="quarter" idx="47"/>
          </p:nvPr>
        </p:nvSpPr>
        <p:spPr>
          <a:xfrm>
            <a:off x="6165850" y="1552575"/>
            <a:ext cx="5905500" cy="492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922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441" y="1150376"/>
            <a:ext cx="10969943" cy="653025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6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>
                <a:latin typeface="+mj-lt"/>
              </a:endParaRPr>
            </a:p>
          </p:txBody>
        </p:sp>
        <p:sp>
          <p:nvSpPr>
            <p:cNvPr id="7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01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s écr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88825" cy="42720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8250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090" y="6474024"/>
            <a:ext cx="609441" cy="3077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121899" tIns="60949" rIns="121899" bIns="60949" rtlCol="0" anchor="t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 algn="r"/>
              <a:t>‹N°›</a:t>
            </a:fld>
            <a:endParaRPr lang="id-ID" sz="800" b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2"/>
          <p:cNvSpPr txBox="1">
            <a:spLocks/>
          </p:cNvSpPr>
          <p:nvPr/>
        </p:nvSpPr>
        <p:spPr>
          <a:xfrm>
            <a:off x="10285411" y="6474024"/>
            <a:ext cx="1090825" cy="307776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n" pitchFamily="50" charset="0"/>
                <a:ea typeface="+mn-ea"/>
                <a:cs typeface="Lath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i="0" kern="120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rPr>
              <a:t>AMNYOS</a:t>
            </a:r>
            <a:endParaRPr lang="id-ID" sz="11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8" r:id="rId2"/>
    <p:sldLayoutId id="2147483679" r:id="rId3"/>
    <p:sldLayoutId id="2147483713" r:id="rId4"/>
    <p:sldLayoutId id="2147483677" r:id="rId5"/>
    <p:sldLayoutId id="2147483718" r:id="rId6"/>
    <p:sldLayoutId id="2147483719" r:id="rId7"/>
    <p:sldLayoutId id="2147483671" r:id="rId8"/>
    <p:sldLayoutId id="2147483686" r:id="rId9"/>
    <p:sldLayoutId id="2147483720" r:id="rId10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73696" y="6474459"/>
            <a:ext cx="406294" cy="307340"/>
          </a:xfrm>
          <a:custGeom>
            <a:avLst/>
            <a:gdLst/>
            <a:ahLst/>
            <a:cxnLst/>
            <a:rect l="l" t="t" r="r" b="b"/>
            <a:pathLst>
              <a:path w="406400" h="307340">
                <a:moveTo>
                  <a:pt x="0" y="307339"/>
                </a:moveTo>
                <a:lnTo>
                  <a:pt x="406400" y="307339"/>
                </a:lnTo>
                <a:lnTo>
                  <a:pt x="40640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8482" y="1853565"/>
            <a:ext cx="85118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5455" y="3286887"/>
            <a:ext cx="655593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21368" y="6521914"/>
            <a:ext cx="61388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696">
              <a:spcBef>
                <a:spcPts val="190"/>
              </a:spcBef>
            </a:pPr>
            <a:r>
              <a:rPr lang="fr-FR"/>
              <a:t>AMNYOS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41" y="6377940"/>
            <a:ext cx="28034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59399" y="6507489"/>
            <a:ext cx="2513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089">
              <a:spcBef>
                <a:spcPts val="195"/>
              </a:spcBef>
            </a:pPr>
            <a:fld id="{81D60167-4931-47E6-BA6A-407CBD079E47}" type="slidenum">
              <a:rPr lang="fr-FR" smtClean="0"/>
              <a:pPr marL="38089">
                <a:spcBef>
                  <a:spcPts val="19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8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63">
        <a:defRPr>
          <a:latin typeface="+mn-lt"/>
          <a:ea typeface="+mn-ea"/>
          <a:cs typeface="+mn-cs"/>
        </a:defRPr>
      </a:lvl2pPr>
      <a:lvl3pPr marL="914126">
        <a:defRPr>
          <a:latin typeface="+mn-lt"/>
          <a:ea typeface="+mn-ea"/>
          <a:cs typeface="+mn-cs"/>
        </a:defRPr>
      </a:lvl3pPr>
      <a:lvl4pPr marL="1371189">
        <a:defRPr>
          <a:latin typeface="+mn-lt"/>
          <a:ea typeface="+mn-ea"/>
          <a:cs typeface="+mn-cs"/>
        </a:defRPr>
      </a:lvl4pPr>
      <a:lvl5pPr marL="1828251">
        <a:defRPr>
          <a:latin typeface="+mn-lt"/>
          <a:ea typeface="+mn-ea"/>
          <a:cs typeface="+mn-cs"/>
        </a:defRPr>
      </a:lvl5pPr>
      <a:lvl6pPr marL="2285314">
        <a:defRPr>
          <a:latin typeface="+mn-lt"/>
          <a:ea typeface="+mn-ea"/>
          <a:cs typeface="+mn-cs"/>
        </a:defRPr>
      </a:lvl6pPr>
      <a:lvl7pPr marL="2742377">
        <a:defRPr>
          <a:latin typeface="+mn-lt"/>
          <a:ea typeface="+mn-ea"/>
          <a:cs typeface="+mn-cs"/>
        </a:defRPr>
      </a:lvl7pPr>
      <a:lvl8pPr marL="3199440">
        <a:defRPr>
          <a:latin typeface="+mn-lt"/>
          <a:ea typeface="+mn-ea"/>
          <a:cs typeface="+mn-cs"/>
        </a:defRPr>
      </a:lvl8pPr>
      <a:lvl9pPr marL="36565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63">
        <a:defRPr>
          <a:latin typeface="+mn-lt"/>
          <a:ea typeface="+mn-ea"/>
          <a:cs typeface="+mn-cs"/>
        </a:defRPr>
      </a:lvl2pPr>
      <a:lvl3pPr marL="914126">
        <a:defRPr>
          <a:latin typeface="+mn-lt"/>
          <a:ea typeface="+mn-ea"/>
          <a:cs typeface="+mn-cs"/>
        </a:defRPr>
      </a:lvl3pPr>
      <a:lvl4pPr marL="1371189">
        <a:defRPr>
          <a:latin typeface="+mn-lt"/>
          <a:ea typeface="+mn-ea"/>
          <a:cs typeface="+mn-cs"/>
        </a:defRPr>
      </a:lvl4pPr>
      <a:lvl5pPr marL="1828251">
        <a:defRPr>
          <a:latin typeface="+mn-lt"/>
          <a:ea typeface="+mn-ea"/>
          <a:cs typeface="+mn-cs"/>
        </a:defRPr>
      </a:lvl5pPr>
      <a:lvl6pPr marL="2285314">
        <a:defRPr>
          <a:latin typeface="+mn-lt"/>
          <a:ea typeface="+mn-ea"/>
          <a:cs typeface="+mn-cs"/>
        </a:defRPr>
      </a:lvl6pPr>
      <a:lvl7pPr marL="2742377">
        <a:defRPr>
          <a:latin typeface="+mn-lt"/>
          <a:ea typeface="+mn-ea"/>
          <a:cs typeface="+mn-cs"/>
        </a:defRPr>
      </a:lvl7pPr>
      <a:lvl8pPr marL="3199440">
        <a:defRPr>
          <a:latin typeface="+mn-lt"/>
          <a:ea typeface="+mn-ea"/>
          <a:cs typeface="+mn-cs"/>
        </a:defRPr>
      </a:lvl8pPr>
      <a:lvl9pPr marL="365650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5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4.jpeg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que.vial@amnyos.com" TargetMode="External"/><Relationship Id="rId2" Type="http://schemas.openxmlformats.org/officeDocument/2006/relationships/hyperlink" Target="mailto:sophie.bensaadoun@amnyos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hyperlink" Target="mailto:landry.jargot@amnyos.com" TargetMode="External"/><Relationship Id="rId4" Type="http://schemas.openxmlformats.org/officeDocument/2006/relationships/hyperlink" Target="mailto:maeva.meriot@amnyo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25993"/>
          <a:stretch/>
        </p:blipFill>
        <p:spPr>
          <a:xfrm>
            <a:off x="0" y="0"/>
            <a:ext cx="12188825" cy="3068960"/>
          </a:xfrm>
          <a:pattFill prst="pct5">
            <a:fgClr>
              <a:srgbClr val="02A7EA"/>
            </a:fgClr>
            <a:bgClr>
              <a:schemeClr val="bg1"/>
            </a:bgClr>
          </a:pattFill>
        </p:spPr>
      </p:pic>
      <p:grpSp>
        <p:nvGrpSpPr>
          <p:cNvPr id="2" name="Group 664"/>
          <p:cNvGrpSpPr/>
          <p:nvPr/>
        </p:nvGrpSpPr>
        <p:grpSpPr>
          <a:xfrm>
            <a:off x="9398" y="-23102"/>
            <a:ext cx="12179427" cy="4190999"/>
            <a:chOff x="19055" y="0"/>
            <a:chExt cx="24365199" cy="8735542"/>
          </a:xfrm>
        </p:grpSpPr>
        <p:sp>
          <p:nvSpPr>
            <p:cNvPr id="658" name="Shape 658"/>
            <p:cNvSpPr/>
            <p:nvPr/>
          </p:nvSpPr>
          <p:spPr>
            <a:xfrm>
              <a:off x="19055" y="0"/>
              <a:ext cx="3964386" cy="7429501"/>
            </a:xfrm>
            <a:prstGeom prst="rect">
              <a:avLst/>
            </a:prstGeom>
            <a:solidFill>
              <a:srgbClr val="02A1A4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3978356" y="0"/>
              <a:ext cx="3964386" cy="7429501"/>
            </a:xfrm>
            <a:prstGeom prst="rect">
              <a:avLst/>
            </a:prstGeom>
            <a:solidFill>
              <a:srgbClr val="0C639D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7914667" y="0"/>
              <a:ext cx="4296387" cy="7429501"/>
            </a:xfrm>
            <a:prstGeom prst="rect">
              <a:avLst/>
            </a:prstGeom>
            <a:solidFill>
              <a:srgbClr val="02A7E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2207343" y="0"/>
              <a:ext cx="4272022" cy="8735542"/>
            </a:xfrm>
            <a:prstGeom prst="rect">
              <a:avLst/>
            </a:prstGeom>
            <a:solidFill>
              <a:srgbClr val="FDCC27">
                <a:alpha val="9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6478411" y="0"/>
              <a:ext cx="3964386" cy="7429501"/>
            </a:xfrm>
            <a:prstGeom prst="rect">
              <a:avLst/>
            </a:prstGeom>
            <a:solidFill>
              <a:srgbClr val="02A1A4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0419868" y="0"/>
              <a:ext cx="3964386" cy="7429500"/>
            </a:xfrm>
            <a:prstGeom prst="rect">
              <a:avLst/>
            </a:prstGeom>
            <a:solidFill>
              <a:srgbClr val="02A7E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802535"/>
            <a:ext cx="2544878" cy="1067207"/>
          </a:xfrm>
          <a:prstGeom prst="rect">
            <a:avLst/>
          </a:prstGeom>
        </p:spPr>
      </p:pic>
      <p:sp>
        <p:nvSpPr>
          <p:cNvPr id="19" name="Shape 665"/>
          <p:cNvSpPr/>
          <p:nvPr/>
        </p:nvSpPr>
        <p:spPr>
          <a:xfrm>
            <a:off x="3557461" y="4473142"/>
            <a:ext cx="22351" cy="1368000"/>
          </a:xfrm>
          <a:prstGeom prst="rect">
            <a:avLst/>
          </a:prstGeom>
          <a:solidFill>
            <a:srgbClr val="02A1A4">
              <a:alpha val="75000"/>
            </a:srgbClr>
          </a:solidFill>
          <a:ln w="12700" cap="flat">
            <a:solidFill>
              <a:srgbClr val="02A1A4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400">
              <a:latin typeface="+mj-lt"/>
            </a:endParaRPr>
          </a:p>
        </p:txBody>
      </p:sp>
      <p:sp>
        <p:nvSpPr>
          <p:cNvPr id="20" name="Shape 666"/>
          <p:cNvSpPr/>
          <p:nvPr/>
        </p:nvSpPr>
        <p:spPr>
          <a:xfrm>
            <a:off x="3960812" y="4605949"/>
            <a:ext cx="713453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lnSpc>
                <a:spcPct val="150000"/>
              </a:lnSpc>
              <a:defRPr sz="2400">
                <a:solidFill>
                  <a:srgbClr val="3D424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chemeClr val="bg2">
                    <a:lumMod val="50000"/>
                  </a:schemeClr>
                </a:solidFill>
                <a:latin typeface="+mj-lt"/>
                <a:cs typeface="Segoe UI"/>
              </a:rPr>
              <a:t>Évaluation d’impact du service public régional de l’orientation en région Centre-Val de Loire </a:t>
            </a:r>
          </a:p>
        </p:txBody>
      </p:sp>
      <p:sp>
        <p:nvSpPr>
          <p:cNvPr id="21" name="Shape 665"/>
          <p:cNvSpPr/>
          <p:nvPr/>
        </p:nvSpPr>
        <p:spPr>
          <a:xfrm>
            <a:off x="3633661" y="4633202"/>
            <a:ext cx="22351" cy="1368000"/>
          </a:xfrm>
          <a:prstGeom prst="rect">
            <a:avLst/>
          </a:prstGeom>
          <a:solidFill>
            <a:srgbClr val="FDCC27">
              <a:alpha val="75000"/>
            </a:srgbClr>
          </a:solidFill>
          <a:ln w="12700" cap="flat">
            <a:solidFill>
              <a:srgbClr val="FDCC27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665"/>
          <p:cNvSpPr/>
          <p:nvPr/>
        </p:nvSpPr>
        <p:spPr>
          <a:xfrm>
            <a:off x="3709861" y="4785602"/>
            <a:ext cx="22351" cy="1368000"/>
          </a:xfrm>
          <a:prstGeom prst="rect">
            <a:avLst/>
          </a:prstGeom>
          <a:solidFill>
            <a:srgbClr val="02A7EA">
              <a:alpha val="75000"/>
            </a:srgbClr>
          </a:solidFill>
          <a:ln w="12700" cap="flat">
            <a:solidFill>
              <a:srgbClr val="02A7EA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1024"/>
          <p:cNvSpPr txBox="1">
            <a:spLocks/>
          </p:cNvSpPr>
          <p:nvPr/>
        </p:nvSpPr>
        <p:spPr>
          <a:xfrm>
            <a:off x="118349" y="452578"/>
            <a:ext cx="435622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>
                <a:solidFill>
                  <a:schemeClr val="bg1"/>
                </a:solidFill>
                <a:latin typeface="+mn-lt"/>
                <a:cs typeface="Segoe UI" pitchFamily="34" charset="0"/>
              </a:rPr>
              <a:t>COTECH Régional SPRO</a:t>
            </a:r>
          </a:p>
        </p:txBody>
      </p:sp>
      <p:sp>
        <p:nvSpPr>
          <p:cNvPr id="26" name="Shape 11034"/>
          <p:cNvSpPr/>
          <p:nvPr/>
        </p:nvSpPr>
        <p:spPr>
          <a:xfrm>
            <a:off x="167111" y="922334"/>
            <a:ext cx="254160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>
              <a:spcBef>
                <a:spcPts val="600"/>
              </a:spcBef>
              <a:defRPr sz="2400" spc="0">
                <a:solidFill>
                  <a:srgbClr val="53585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fr-FR" sz="18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 juillet 2022</a:t>
            </a:r>
            <a:endParaRPr sz="18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DB4C00A4-958A-4622-A464-F665306A3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04" y="2308046"/>
            <a:ext cx="3970091" cy="1256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Mon Compte Formation : mode d'emploi / FAQ de la nouvelle appli CPF">
            <a:extLst>
              <a:ext uri="{FF2B5EF4-FFF2-40B4-BE49-F238E27FC236}">
                <a16:creationId xmlns:a16="http://schemas.microsoft.com/office/drawing/2014/main" id="{75458FD1-BECA-E07A-CD6F-77B0E4C8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78" y="4866510"/>
            <a:ext cx="713039" cy="4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Les services web et mobiles de l'emploi | Emploi Store">
            <a:extLst>
              <a:ext uri="{FF2B5EF4-FFF2-40B4-BE49-F238E27FC236}">
                <a16:creationId xmlns:a16="http://schemas.microsoft.com/office/drawing/2014/main" id="{C406E0A7-8B4C-EC31-59A3-E725D09C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8" y="5592196"/>
            <a:ext cx="1261007" cy="5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Qu'est ce que le CARIF OREF? - Formaspeak Normandie">
            <a:extLst>
              <a:ext uri="{FF2B5EF4-FFF2-40B4-BE49-F238E27FC236}">
                <a16:creationId xmlns:a16="http://schemas.microsoft.com/office/drawing/2014/main" id="{E0E6DD59-C640-2807-716D-E6F5F873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42" y="5291094"/>
            <a:ext cx="1235748" cy="81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avec coins rognés en diagonale 3">
            <a:extLst>
              <a:ext uri="{FF2B5EF4-FFF2-40B4-BE49-F238E27FC236}">
                <a16:creationId xmlns:a16="http://schemas.microsoft.com/office/drawing/2014/main" id="{E18E133F-79A0-43C8-BBF2-60AE400025BE}"/>
              </a:ext>
            </a:extLst>
          </p:cNvPr>
          <p:cNvSpPr/>
          <p:nvPr/>
        </p:nvSpPr>
        <p:spPr>
          <a:xfrm>
            <a:off x="-3986" y="1129413"/>
            <a:ext cx="11487798" cy="1552055"/>
          </a:xfrm>
          <a:prstGeom prst="snip2DiagRect">
            <a:avLst>
              <a:gd name="adj1" fmla="val 4069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2">
                    <a:lumMod val="25000"/>
                  </a:schemeClr>
                </a:solidFill>
                <a:latin typeface="+mj-lt"/>
              </a:rPr>
              <a:t>2. Réponses aux questions évaluatives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FDCC27"/>
                  </a:solidFill>
                </a:uFill>
              </a:rPr>
              <a:t>Critère 1 : L’existence et l’appropriation d’outils communs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F371F6A-5A9B-48A8-AB0E-ECFAAE8438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15194" y="1433152"/>
            <a:ext cx="2327802" cy="914400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Deux outils principaux sont mobilisés par les professionnels de l’orientation :</a:t>
            </a:r>
          </a:p>
          <a:p>
            <a:pPr marL="0" indent="0" algn="just">
              <a:buClr>
                <a:srgbClr val="FDCC27"/>
              </a:buClr>
              <a:buNone/>
            </a:pPr>
            <a:endParaRPr lang="fr-FR" sz="150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DCC27"/>
              </a:buClr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DCC27"/>
              </a:buClr>
              <a:buNone/>
            </a:pPr>
            <a:endParaRPr lang="fr-FR" sz="150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c plein 1">
            <a:extLst>
              <a:ext uri="{FF2B5EF4-FFF2-40B4-BE49-F238E27FC236}">
                <a16:creationId xmlns:a16="http://schemas.microsoft.com/office/drawing/2014/main" id="{354AB25D-32FB-FCD0-8B8B-E28C87D964E2}"/>
              </a:ext>
            </a:extLst>
          </p:cNvPr>
          <p:cNvSpPr/>
          <p:nvPr/>
        </p:nvSpPr>
        <p:spPr>
          <a:xfrm>
            <a:off x="2931292" y="1207275"/>
            <a:ext cx="642040" cy="642040"/>
          </a:xfrm>
          <a:prstGeom prst="blockArc">
            <a:avLst>
              <a:gd name="adj1" fmla="val 10800000"/>
              <a:gd name="adj2" fmla="val 9724326"/>
              <a:gd name="adj3" fmla="val 298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</a:rPr>
              <a:t>98%</a:t>
            </a:r>
          </a:p>
        </p:txBody>
      </p:sp>
      <p:sp>
        <p:nvSpPr>
          <p:cNvPr id="9" name="Arc plein 8">
            <a:extLst>
              <a:ext uri="{FF2B5EF4-FFF2-40B4-BE49-F238E27FC236}">
                <a16:creationId xmlns:a16="http://schemas.microsoft.com/office/drawing/2014/main" id="{5404B3EB-8D1D-C034-C2F5-94DD353AAA52}"/>
              </a:ext>
            </a:extLst>
          </p:cNvPr>
          <p:cNvSpPr/>
          <p:nvPr/>
        </p:nvSpPr>
        <p:spPr>
          <a:xfrm>
            <a:off x="2931292" y="2039429"/>
            <a:ext cx="642040" cy="642040"/>
          </a:xfrm>
          <a:prstGeom prst="blockArc">
            <a:avLst>
              <a:gd name="adj1" fmla="val 10800000"/>
              <a:gd name="adj2" fmla="val 5227337"/>
              <a:gd name="adj3" fmla="val 262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11" name="Arc plein 10">
            <a:extLst>
              <a:ext uri="{FF2B5EF4-FFF2-40B4-BE49-F238E27FC236}">
                <a16:creationId xmlns:a16="http://schemas.microsoft.com/office/drawing/2014/main" id="{8B621A61-398F-BB2E-0142-8FA6459EFE12}"/>
              </a:ext>
            </a:extLst>
          </p:cNvPr>
          <p:cNvSpPr/>
          <p:nvPr/>
        </p:nvSpPr>
        <p:spPr>
          <a:xfrm>
            <a:off x="7606580" y="1204956"/>
            <a:ext cx="642040" cy="642040"/>
          </a:xfrm>
          <a:prstGeom prst="blockArc">
            <a:avLst>
              <a:gd name="adj1" fmla="val 10800000"/>
              <a:gd name="adj2" fmla="val 1808487"/>
              <a:gd name="adj3" fmla="val 283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12" name="Arc plein 11">
            <a:extLst>
              <a:ext uri="{FF2B5EF4-FFF2-40B4-BE49-F238E27FC236}">
                <a16:creationId xmlns:a16="http://schemas.microsoft.com/office/drawing/2014/main" id="{CD81B9FE-C459-D365-B1A5-A000C9349AFE}"/>
              </a:ext>
            </a:extLst>
          </p:cNvPr>
          <p:cNvSpPr/>
          <p:nvPr/>
        </p:nvSpPr>
        <p:spPr>
          <a:xfrm>
            <a:off x="7580058" y="2024855"/>
            <a:ext cx="642040" cy="642040"/>
          </a:xfrm>
          <a:prstGeom prst="blockArc">
            <a:avLst>
              <a:gd name="adj1" fmla="val 10800000"/>
              <a:gd name="adj2" fmla="val 20209650"/>
              <a:gd name="adj3" fmla="val 304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  <a:p>
            <a:pPr algn="ctr"/>
            <a:r>
              <a:rPr lang="fr-FR" sz="14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933753E0-AF11-0F3F-C131-7D44A84EFCD4}"/>
              </a:ext>
            </a:extLst>
          </p:cNvPr>
          <p:cNvSpPr txBox="1">
            <a:spLocks/>
          </p:cNvSpPr>
          <p:nvPr/>
        </p:nvSpPr>
        <p:spPr>
          <a:xfrm>
            <a:off x="3669465" y="1207275"/>
            <a:ext cx="2931886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professionnels connaissent le site ETOILE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FE3298DD-8C19-4E2A-7562-7E523330A7D6}"/>
              </a:ext>
            </a:extLst>
          </p:cNvPr>
          <p:cNvSpPr txBox="1">
            <a:spLocks/>
          </p:cNvSpPr>
          <p:nvPr/>
        </p:nvSpPr>
        <p:spPr>
          <a:xfrm>
            <a:off x="3669465" y="1968266"/>
            <a:ext cx="2931886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professionnels connaissent la ressource CLEOR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5DE85B-7F3B-2294-B7C1-4740B31553D8}"/>
              </a:ext>
            </a:extLst>
          </p:cNvPr>
          <p:cNvSpPr txBox="1">
            <a:spLocks/>
          </p:cNvSpPr>
          <p:nvPr/>
        </p:nvSpPr>
        <p:spPr>
          <a:xfrm>
            <a:off x="8313949" y="1129414"/>
            <a:ext cx="2931886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professionnels mobilisent régulièrement le site ETOILE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C289A1E8-7F51-6B09-087D-FDF748C7B96D}"/>
              </a:ext>
            </a:extLst>
          </p:cNvPr>
          <p:cNvSpPr txBox="1">
            <a:spLocks/>
          </p:cNvSpPr>
          <p:nvPr/>
        </p:nvSpPr>
        <p:spPr>
          <a:xfrm>
            <a:off x="8313948" y="2024855"/>
            <a:ext cx="3181063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professionnels mobilisent régulièrement la ressource CLEOR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538ABD-4437-5123-E137-3AC47279A916}"/>
              </a:ext>
            </a:extLst>
          </p:cNvPr>
          <p:cNvSpPr txBox="1"/>
          <p:nvPr/>
        </p:nvSpPr>
        <p:spPr>
          <a:xfrm>
            <a:off x="507358" y="3266071"/>
            <a:ext cx="3266306" cy="1600438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just">
              <a:defRPr sz="1400"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Autres outils mobilisés par les structures du SPRO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Outils focalisés sur l’échelon du département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Outils nationaux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Outils de certaines structures spécifiquement</a:t>
            </a:r>
          </a:p>
        </p:txBody>
      </p:sp>
      <p:pic>
        <p:nvPicPr>
          <p:cNvPr id="20" name="Picture 12" descr="Pilote41, la plateforme de l'information territoriale">
            <a:extLst>
              <a:ext uri="{FF2B5EF4-FFF2-40B4-BE49-F238E27FC236}">
                <a16:creationId xmlns:a16="http://schemas.microsoft.com/office/drawing/2014/main" id="{34F32C49-A215-C5FE-4954-D099B31F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8" y="4934547"/>
            <a:ext cx="2274686" cy="1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Diagoriente - Service public d'orientation professionnelle - Id6">
            <a:extLst>
              <a:ext uri="{FF2B5EF4-FFF2-40B4-BE49-F238E27FC236}">
                <a16:creationId xmlns:a16="http://schemas.microsoft.com/office/drawing/2014/main" id="{FDD7827C-E0DA-BFDD-9F5D-8FECD8C9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7" y="5170493"/>
            <a:ext cx="1681162" cy="4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Parcouréo">
            <a:extLst>
              <a:ext uri="{FF2B5EF4-FFF2-40B4-BE49-F238E27FC236}">
                <a16:creationId xmlns:a16="http://schemas.microsoft.com/office/drawing/2014/main" id="{13CF43CE-8E3B-E3C2-AFED-AEC1BFA2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77" y="5854811"/>
            <a:ext cx="826887" cy="2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>
            <a:extLst>
              <a:ext uri="{FF2B5EF4-FFF2-40B4-BE49-F238E27FC236}">
                <a16:creationId xmlns:a16="http://schemas.microsoft.com/office/drawing/2014/main" id="{6C9FFE67-1D13-E57F-B4FF-7627C6E7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50" y="5407027"/>
            <a:ext cx="834614" cy="2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930F8D-CF7A-59D9-85F1-D7CC716FACA0}"/>
              </a:ext>
            </a:extLst>
          </p:cNvPr>
          <p:cNvSpPr/>
          <p:nvPr/>
        </p:nvSpPr>
        <p:spPr>
          <a:xfrm>
            <a:off x="507358" y="4866509"/>
            <a:ext cx="3266306" cy="1314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1D05318A-F52C-BF7C-44DA-14F36DDB4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527870"/>
              </p:ext>
            </p:extLst>
          </p:nvPr>
        </p:nvGraphicFramePr>
        <p:xfrm>
          <a:off x="4025637" y="3266071"/>
          <a:ext cx="6533271" cy="295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3CAD11F9-8CFF-D812-EAF7-A676083011FC}"/>
              </a:ext>
            </a:extLst>
          </p:cNvPr>
          <p:cNvSpPr txBox="1">
            <a:spLocks/>
          </p:cNvSpPr>
          <p:nvPr/>
        </p:nvSpPr>
        <p:spPr>
          <a:xfrm>
            <a:off x="8614692" y="3492704"/>
            <a:ext cx="3384376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3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43% des professionnels ont un (très) bon niveau de connaissance du tissu socio-économique de leur territoire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7B5995A8-B62D-6D87-7A6B-676D18E2BC8F}"/>
              </a:ext>
            </a:extLst>
          </p:cNvPr>
          <p:cNvSpPr txBox="1">
            <a:spLocks/>
          </p:cNvSpPr>
          <p:nvPr/>
        </p:nvSpPr>
        <p:spPr>
          <a:xfrm>
            <a:off x="8614692" y="4273335"/>
            <a:ext cx="3384376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3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73% des professionnels ont un (très) bon niveau de connaissance des établissements de formation de leur territoire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3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avec coins rognés en diagonale 24">
            <a:extLst>
              <a:ext uri="{FF2B5EF4-FFF2-40B4-BE49-F238E27FC236}">
                <a16:creationId xmlns:a16="http://schemas.microsoft.com/office/drawing/2014/main" id="{49494A02-E0FC-93CF-4830-00E3D773094D}"/>
              </a:ext>
            </a:extLst>
          </p:cNvPr>
          <p:cNvSpPr/>
          <p:nvPr/>
        </p:nvSpPr>
        <p:spPr>
          <a:xfrm>
            <a:off x="7118262" y="1370290"/>
            <a:ext cx="5048940" cy="2731635"/>
          </a:xfrm>
          <a:prstGeom prst="snip2DiagRect">
            <a:avLst>
              <a:gd name="adj1" fmla="val 0"/>
              <a:gd name="adj2" fmla="val 2181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2">
                    <a:lumMod val="25000"/>
                  </a:schemeClr>
                </a:solidFill>
                <a:latin typeface="+mj-lt"/>
              </a:rPr>
              <a:t>2. Réponses aux questions évaluatives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FDCC27"/>
                  </a:solidFill>
                </a:uFill>
              </a:rPr>
              <a:t>Critère 2 : La capacité des réseaux à réaliser leurs projets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F371F6A-5A9B-48A8-AB0E-ECFAAE8438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17948" y="1372244"/>
            <a:ext cx="3664188" cy="3585928"/>
          </a:xfrm>
        </p:spPr>
        <p:txBody>
          <a:bodyPr/>
          <a:lstStyle/>
          <a:p>
            <a:pPr algn="just">
              <a:buClr>
                <a:srgbClr val="02A1A4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5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actions à destination des professionnels :</a:t>
            </a:r>
          </a:p>
          <a:p>
            <a:pPr lvl="1" algn="just">
              <a:buClr>
                <a:srgbClr val="02A1A4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actions contribuant à l’interconnaissance des acteurs ;</a:t>
            </a:r>
          </a:p>
          <a:p>
            <a:pPr lvl="1" algn="just">
              <a:buClr>
                <a:srgbClr val="02A1A4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cs typeface="Times New Roman" panose="02020603050405020304" pitchFamily="18" charset="0"/>
              </a:rPr>
              <a:t>Des actions de diagnostic et de développement des connaissances à propos du tissu socioéconomique des territoires ;</a:t>
            </a:r>
          </a:p>
          <a:p>
            <a:pPr lvl="1" algn="just">
              <a:buClr>
                <a:srgbClr val="02A1A4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cs typeface="Times New Roman" panose="02020603050405020304" pitchFamily="18" charset="0"/>
              </a:rPr>
              <a:t>Des actions de découverte des métiers / secteurs d’activité ;</a:t>
            </a:r>
          </a:p>
          <a:p>
            <a:pPr lvl="1" algn="just">
              <a:buClr>
                <a:srgbClr val="02A1A4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cs typeface="Times New Roman" panose="02020603050405020304" pitchFamily="18" charset="0"/>
              </a:rPr>
              <a:t>Des actions de formation sur de nouveaux outils / pratiques professionnelles.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2DB510D-4649-4901-8AA8-BFB98FA45AF9}"/>
              </a:ext>
            </a:extLst>
          </p:cNvPr>
          <p:cNvSpPr txBox="1">
            <a:spLocks/>
          </p:cNvSpPr>
          <p:nvPr/>
        </p:nvSpPr>
        <p:spPr>
          <a:xfrm>
            <a:off x="7130919" y="1370290"/>
            <a:ext cx="4362920" cy="267203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Dans le contexte pandémique et des restrictions liées à l’endiguement du Covid-19, les délégations locales ont connu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plusieurs difficultés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02A1A4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termes d’organisation et d’animation des réunions de travail (au format distanciel) ;</a:t>
            </a:r>
          </a:p>
          <a:p>
            <a:pPr>
              <a:buClr>
                <a:srgbClr val="02BABE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termes d’organisation et de mise en œuvre de projets (devant s’adapter aux confinements et couvre-feu, aux jauges de publics, etc.).</a:t>
            </a:r>
          </a:p>
        </p:txBody>
      </p:sp>
      <p:sp>
        <p:nvSpPr>
          <p:cNvPr id="2" name="Rectangle : avec coins rognés en diagonale 1">
            <a:extLst>
              <a:ext uri="{FF2B5EF4-FFF2-40B4-BE49-F238E27FC236}">
                <a16:creationId xmlns:a16="http://schemas.microsoft.com/office/drawing/2014/main" id="{2B27609F-F944-0420-80C2-667544B1B389}"/>
              </a:ext>
            </a:extLst>
          </p:cNvPr>
          <p:cNvSpPr/>
          <p:nvPr/>
        </p:nvSpPr>
        <p:spPr>
          <a:xfrm>
            <a:off x="78930" y="1353921"/>
            <a:ext cx="2016224" cy="3350468"/>
          </a:xfrm>
          <a:custGeom>
            <a:avLst/>
            <a:gdLst>
              <a:gd name="connsiteX0" fmla="*/ 388244 w 2016224"/>
              <a:gd name="connsiteY0" fmla="*/ 0 h 3350468"/>
              <a:gd name="connsiteX1" fmla="*/ 2016224 w 2016224"/>
              <a:gd name="connsiteY1" fmla="*/ 0 h 3350468"/>
              <a:gd name="connsiteX2" fmla="*/ 2016224 w 2016224"/>
              <a:gd name="connsiteY2" fmla="*/ 0 h 3350468"/>
              <a:gd name="connsiteX3" fmla="*/ 2016224 w 2016224"/>
              <a:gd name="connsiteY3" fmla="*/ 2962224 h 3350468"/>
              <a:gd name="connsiteX4" fmla="*/ 1627980 w 2016224"/>
              <a:gd name="connsiteY4" fmla="*/ 3350468 h 3350468"/>
              <a:gd name="connsiteX5" fmla="*/ 0 w 2016224"/>
              <a:gd name="connsiteY5" fmla="*/ 3350468 h 3350468"/>
              <a:gd name="connsiteX6" fmla="*/ 0 w 2016224"/>
              <a:gd name="connsiteY6" fmla="*/ 3350468 h 3350468"/>
              <a:gd name="connsiteX7" fmla="*/ 0 w 2016224"/>
              <a:gd name="connsiteY7" fmla="*/ 388244 h 3350468"/>
              <a:gd name="connsiteX8" fmla="*/ 388244 w 2016224"/>
              <a:gd name="connsiteY8" fmla="*/ 0 h 33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3350468" fill="none" extrusionOk="0">
                <a:moveTo>
                  <a:pt x="388244" y="0"/>
                </a:moveTo>
                <a:cubicBezTo>
                  <a:pt x="638607" y="48048"/>
                  <a:pt x="1724820" y="56515"/>
                  <a:pt x="2016224" y="0"/>
                </a:cubicBezTo>
                <a:lnTo>
                  <a:pt x="2016224" y="0"/>
                </a:lnTo>
                <a:cubicBezTo>
                  <a:pt x="1885558" y="958826"/>
                  <a:pt x="2097172" y="1604043"/>
                  <a:pt x="2016224" y="2962224"/>
                </a:cubicBezTo>
                <a:cubicBezTo>
                  <a:pt x="1963538" y="3072418"/>
                  <a:pt x="1820060" y="3177669"/>
                  <a:pt x="1627980" y="3350468"/>
                </a:cubicBezTo>
                <a:cubicBezTo>
                  <a:pt x="1457121" y="3253807"/>
                  <a:pt x="776428" y="3231770"/>
                  <a:pt x="0" y="3350468"/>
                </a:cubicBezTo>
                <a:lnTo>
                  <a:pt x="0" y="3350468"/>
                </a:lnTo>
                <a:cubicBezTo>
                  <a:pt x="3774" y="2306404"/>
                  <a:pt x="35704" y="1640399"/>
                  <a:pt x="0" y="388244"/>
                </a:cubicBezTo>
                <a:cubicBezTo>
                  <a:pt x="113260" y="243118"/>
                  <a:pt x="262530" y="141424"/>
                  <a:pt x="388244" y="0"/>
                </a:cubicBezTo>
                <a:close/>
              </a:path>
              <a:path w="2016224" h="3350468" stroke="0" extrusionOk="0">
                <a:moveTo>
                  <a:pt x="388244" y="0"/>
                </a:moveTo>
                <a:cubicBezTo>
                  <a:pt x="1107516" y="-95223"/>
                  <a:pt x="1853158" y="-56643"/>
                  <a:pt x="2016224" y="0"/>
                </a:cubicBezTo>
                <a:lnTo>
                  <a:pt x="2016224" y="0"/>
                </a:lnTo>
                <a:cubicBezTo>
                  <a:pt x="1852166" y="490852"/>
                  <a:pt x="1907884" y="2179133"/>
                  <a:pt x="2016224" y="2962224"/>
                </a:cubicBezTo>
                <a:cubicBezTo>
                  <a:pt x="1937932" y="3092175"/>
                  <a:pt x="1664536" y="3269164"/>
                  <a:pt x="1627980" y="3350468"/>
                </a:cubicBezTo>
                <a:cubicBezTo>
                  <a:pt x="949621" y="3424029"/>
                  <a:pt x="234532" y="3264388"/>
                  <a:pt x="0" y="3350468"/>
                </a:cubicBezTo>
                <a:lnTo>
                  <a:pt x="0" y="3350468"/>
                </a:lnTo>
                <a:cubicBezTo>
                  <a:pt x="-69378" y="1912344"/>
                  <a:pt x="48136" y="1624249"/>
                  <a:pt x="0" y="388244"/>
                </a:cubicBezTo>
                <a:cubicBezTo>
                  <a:pt x="109322" y="241888"/>
                  <a:pt x="266465" y="89479"/>
                  <a:pt x="38824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2BABE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19256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plein 11">
            <a:extLst>
              <a:ext uri="{FF2B5EF4-FFF2-40B4-BE49-F238E27FC236}">
                <a16:creationId xmlns:a16="http://schemas.microsoft.com/office/drawing/2014/main" id="{6B872399-5022-A9F6-21E7-CB6ECB9E5F38}"/>
              </a:ext>
            </a:extLst>
          </p:cNvPr>
          <p:cNvSpPr/>
          <p:nvPr/>
        </p:nvSpPr>
        <p:spPr>
          <a:xfrm rot="19755782">
            <a:off x="214032" y="1622416"/>
            <a:ext cx="642040" cy="642040"/>
          </a:xfrm>
          <a:prstGeom prst="blockArc">
            <a:avLst>
              <a:gd name="adj1" fmla="val 10800000"/>
              <a:gd name="adj2" fmla="val 4431382"/>
              <a:gd name="adj3" fmla="val 0"/>
            </a:avLst>
          </a:prstGeom>
          <a:solidFill>
            <a:schemeClr val="accent4"/>
          </a:solidFill>
          <a:ln>
            <a:solidFill>
              <a:srgbClr val="0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74%</a:t>
            </a:r>
          </a:p>
        </p:txBody>
      </p:sp>
      <p:sp>
        <p:nvSpPr>
          <p:cNvPr id="13" name="Arc plein 12">
            <a:extLst>
              <a:ext uri="{FF2B5EF4-FFF2-40B4-BE49-F238E27FC236}">
                <a16:creationId xmlns:a16="http://schemas.microsoft.com/office/drawing/2014/main" id="{300A35A7-E0DD-A8EE-3A42-0F7C7FCCFA8C}"/>
              </a:ext>
            </a:extLst>
          </p:cNvPr>
          <p:cNvSpPr/>
          <p:nvPr/>
        </p:nvSpPr>
        <p:spPr>
          <a:xfrm rot="20091296">
            <a:off x="1027247" y="2008059"/>
            <a:ext cx="642040" cy="642040"/>
          </a:xfrm>
          <a:prstGeom prst="blockArc">
            <a:avLst>
              <a:gd name="adj1" fmla="val 10800000"/>
              <a:gd name="adj2" fmla="val 3472170"/>
              <a:gd name="adj3" fmla="val 1704"/>
            </a:avLst>
          </a:prstGeom>
          <a:solidFill>
            <a:schemeClr val="accent4"/>
          </a:solidFill>
          <a:ln>
            <a:solidFill>
              <a:srgbClr val="0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69%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AFED5878-62EC-CDB4-15C5-760C70EEF421}"/>
              </a:ext>
            </a:extLst>
          </p:cNvPr>
          <p:cNvSpPr txBox="1">
            <a:spLocks/>
          </p:cNvSpPr>
          <p:nvPr/>
        </p:nvSpPr>
        <p:spPr>
          <a:xfrm rot="16200000">
            <a:off x="-691616" y="2985651"/>
            <a:ext cx="2204908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Journées de rencontres partenariales</a:t>
            </a:r>
          </a:p>
          <a:p>
            <a:pPr marL="0" indent="0" algn="r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E4759629-8D15-73C6-FA6E-4B7A78A589E7}"/>
              </a:ext>
            </a:extLst>
          </p:cNvPr>
          <p:cNvSpPr txBox="1">
            <a:spLocks/>
          </p:cNvSpPr>
          <p:nvPr/>
        </p:nvSpPr>
        <p:spPr>
          <a:xfrm rot="16200000">
            <a:off x="165276" y="3348526"/>
            <a:ext cx="2204908" cy="55399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Participation commune à des événements</a:t>
            </a:r>
          </a:p>
          <a:p>
            <a:pPr marL="0" indent="0" algn="r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C5C602-EFE8-860F-4554-C079813C5E83}"/>
              </a:ext>
            </a:extLst>
          </p:cNvPr>
          <p:cNvSpPr txBox="1"/>
          <p:nvPr/>
        </p:nvSpPr>
        <p:spPr>
          <a:xfrm>
            <a:off x="5129668" y="4907150"/>
            <a:ext cx="6293336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2A1A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actions à destinations des publics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9750" marR="0" lvl="1" indent="-28575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1A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Times New Roman" panose="02020603050405020304" pitchFamily="18" charset="0"/>
                <a:cs typeface="Times New Roman" panose="02020603050405020304" pitchFamily="18" charset="0"/>
              </a:rPr>
              <a:t>Des actions en lien avec la résolution de certains freins (mobilité notamment) ;</a:t>
            </a:r>
          </a:p>
          <a:p>
            <a:pPr marL="539750" marR="0" lvl="1" indent="-28575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1A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Times New Roman" panose="02020603050405020304" pitchFamily="18" charset="0"/>
                <a:cs typeface="Times New Roman" panose="02020603050405020304" pitchFamily="18" charset="0"/>
              </a:rPr>
              <a:t>Des actions de découverte des métiers / secteurs d’activité ;</a:t>
            </a:r>
          </a:p>
          <a:p>
            <a:pPr marL="539750" marR="0" lvl="1" indent="-28575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1A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Times New Roman" panose="02020603050405020304" pitchFamily="18" charset="0"/>
                <a:cs typeface="Times New Roman" panose="02020603050405020304" pitchFamily="18" charset="0"/>
              </a:rPr>
              <a:t>Des actions de présentation des métiers émergents, en tension ou porteurs localement.</a:t>
            </a:r>
          </a:p>
        </p:txBody>
      </p:sp>
      <p:sp>
        <p:nvSpPr>
          <p:cNvPr id="18" name="Rectangle : avec coins rognés en diagonale 17">
            <a:extLst>
              <a:ext uri="{FF2B5EF4-FFF2-40B4-BE49-F238E27FC236}">
                <a16:creationId xmlns:a16="http://schemas.microsoft.com/office/drawing/2014/main" id="{60B65D52-04A3-91C5-0846-83C992D08435}"/>
              </a:ext>
            </a:extLst>
          </p:cNvPr>
          <p:cNvSpPr/>
          <p:nvPr/>
        </p:nvSpPr>
        <p:spPr>
          <a:xfrm>
            <a:off x="100293" y="4958172"/>
            <a:ext cx="4992527" cy="1787932"/>
          </a:xfrm>
          <a:custGeom>
            <a:avLst/>
            <a:gdLst>
              <a:gd name="connsiteX0" fmla="*/ 893966 w 4992527"/>
              <a:gd name="connsiteY0" fmla="*/ 0 h 1787932"/>
              <a:gd name="connsiteX1" fmla="*/ 4992527 w 4992527"/>
              <a:gd name="connsiteY1" fmla="*/ 0 h 1787932"/>
              <a:gd name="connsiteX2" fmla="*/ 4992527 w 4992527"/>
              <a:gd name="connsiteY2" fmla="*/ 0 h 1787932"/>
              <a:gd name="connsiteX3" fmla="*/ 4992527 w 4992527"/>
              <a:gd name="connsiteY3" fmla="*/ 893966 h 1787932"/>
              <a:gd name="connsiteX4" fmla="*/ 4098561 w 4992527"/>
              <a:gd name="connsiteY4" fmla="*/ 1787932 h 1787932"/>
              <a:gd name="connsiteX5" fmla="*/ 0 w 4992527"/>
              <a:gd name="connsiteY5" fmla="*/ 1787932 h 1787932"/>
              <a:gd name="connsiteX6" fmla="*/ 0 w 4992527"/>
              <a:gd name="connsiteY6" fmla="*/ 1787932 h 1787932"/>
              <a:gd name="connsiteX7" fmla="*/ 0 w 4992527"/>
              <a:gd name="connsiteY7" fmla="*/ 893966 h 1787932"/>
              <a:gd name="connsiteX8" fmla="*/ 893966 w 4992527"/>
              <a:gd name="connsiteY8" fmla="*/ 0 h 178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2527" h="1787932" fill="none" extrusionOk="0">
                <a:moveTo>
                  <a:pt x="893966" y="0"/>
                </a:moveTo>
                <a:cubicBezTo>
                  <a:pt x="2468793" y="-72441"/>
                  <a:pt x="2987004" y="40910"/>
                  <a:pt x="4992527" y="0"/>
                </a:cubicBezTo>
                <a:lnTo>
                  <a:pt x="4992527" y="0"/>
                </a:lnTo>
                <a:cubicBezTo>
                  <a:pt x="5047259" y="240786"/>
                  <a:pt x="4928712" y="722992"/>
                  <a:pt x="4992527" y="893966"/>
                </a:cubicBezTo>
                <a:cubicBezTo>
                  <a:pt x="4820468" y="1136465"/>
                  <a:pt x="4208978" y="1518924"/>
                  <a:pt x="4098561" y="1787932"/>
                </a:cubicBezTo>
                <a:cubicBezTo>
                  <a:pt x="2278627" y="1697538"/>
                  <a:pt x="1121277" y="1875163"/>
                  <a:pt x="0" y="1787932"/>
                </a:cubicBezTo>
                <a:lnTo>
                  <a:pt x="0" y="1787932"/>
                </a:lnTo>
                <a:cubicBezTo>
                  <a:pt x="-70437" y="1469205"/>
                  <a:pt x="-59577" y="1254492"/>
                  <a:pt x="0" y="893966"/>
                </a:cubicBezTo>
                <a:cubicBezTo>
                  <a:pt x="443433" y="466245"/>
                  <a:pt x="753299" y="222760"/>
                  <a:pt x="893966" y="0"/>
                </a:cubicBezTo>
                <a:close/>
              </a:path>
              <a:path w="4992527" h="1787932" stroke="0" extrusionOk="0">
                <a:moveTo>
                  <a:pt x="893966" y="0"/>
                </a:moveTo>
                <a:cubicBezTo>
                  <a:pt x="2371871" y="119803"/>
                  <a:pt x="3976651" y="96233"/>
                  <a:pt x="4992527" y="0"/>
                </a:cubicBezTo>
                <a:lnTo>
                  <a:pt x="4992527" y="0"/>
                </a:lnTo>
                <a:cubicBezTo>
                  <a:pt x="4980639" y="183370"/>
                  <a:pt x="4941394" y="485864"/>
                  <a:pt x="4992527" y="893966"/>
                </a:cubicBezTo>
                <a:cubicBezTo>
                  <a:pt x="4675087" y="1366510"/>
                  <a:pt x="4526697" y="1488337"/>
                  <a:pt x="4098561" y="1787932"/>
                </a:cubicBezTo>
                <a:cubicBezTo>
                  <a:pt x="2815787" y="1884308"/>
                  <a:pt x="1680136" y="1848015"/>
                  <a:pt x="0" y="1787932"/>
                </a:cubicBezTo>
                <a:lnTo>
                  <a:pt x="0" y="1787932"/>
                </a:lnTo>
                <a:cubicBezTo>
                  <a:pt x="-42643" y="1606870"/>
                  <a:pt x="56135" y="1025974"/>
                  <a:pt x="0" y="893966"/>
                </a:cubicBezTo>
                <a:cubicBezTo>
                  <a:pt x="325146" y="706862"/>
                  <a:pt x="665801" y="381317"/>
                  <a:pt x="89396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2BABE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50000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plein 18">
            <a:extLst>
              <a:ext uri="{FF2B5EF4-FFF2-40B4-BE49-F238E27FC236}">
                <a16:creationId xmlns:a16="http://schemas.microsoft.com/office/drawing/2014/main" id="{C2E91145-2E50-D3E1-BE31-A426B4EE7061}"/>
              </a:ext>
            </a:extLst>
          </p:cNvPr>
          <p:cNvSpPr/>
          <p:nvPr/>
        </p:nvSpPr>
        <p:spPr>
          <a:xfrm rot="19229380">
            <a:off x="1003787" y="5128322"/>
            <a:ext cx="642040" cy="642040"/>
          </a:xfrm>
          <a:prstGeom prst="blockArc">
            <a:avLst>
              <a:gd name="adj1" fmla="val 10800000"/>
              <a:gd name="adj2" fmla="val 469612"/>
              <a:gd name="adj3" fmla="val 0"/>
            </a:avLst>
          </a:prstGeom>
          <a:solidFill>
            <a:schemeClr val="accent4"/>
          </a:solidFill>
          <a:ln>
            <a:solidFill>
              <a:srgbClr val="0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1400">
                <a:solidFill>
                  <a:schemeClr val="tx1"/>
                </a:solidFill>
              </a:rPr>
            </a:br>
            <a:r>
              <a:rPr lang="fr-FR" sz="1400">
                <a:solidFill>
                  <a:schemeClr val="tx1"/>
                </a:solidFill>
              </a:rPr>
              <a:t>52%</a:t>
            </a:r>
          </a:p>
        </p:txBody>
      </p:sp>
      <p:sp>
        <p:nvSpPr>
          <p:cNvPr id="20" name="Arc plein 19">
            <a:extLst>
              <a:ext uri="{FF2B5EF4-FFF2-40B4-BE49-F238E27FC236}">
                <a16:creationId xmlns:a16="http://schemas.microsoft.com/office/drawing/2014/main" id="{DCFE9D34-EA60-7793-FBB9-4ECA44FDFB61}"/>
              </a:ext>
            </a:extLst>
          </p:cNvPr>
          <p:cNvSpPr/>
          <p:nvPr/>
        </p:nvSpPr>
        <p:spPr>
          <a:xfrm rot="19229380">
            <a:off x="4060924" y="5532156"/>
            <a:ext cx="642040" cy="642040"/>
          </a:xfrm>
          <a:prstGeom prst="blockArc">
            <a:avLst>
              <a:gd name="adj1" fmla="val 10800000"/>
              <a:gd name="adj2" fmla="val 20537277"/>
              <a:gd name="adj3" fmla="val 0"/>
            </a:avLst>
          </a:prstGeom>
          <a:solidFill>
            <a:schemeClr val="accent4"/>
          </a:solidFill>
          <a:ln>
            <a:solidFill>
              <a:srgbClr val="0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  <a:p>
            <a:pPr algn="ctr"/>
            <a:r>
              <a:rPr lang="fr-FR" sz="1400">
                <a:solidFill>
                  <a:schemeClr val="tx1"/>
                </a:solidFill>
              </a:rPr>
              <a:t>48%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95D68D05-C919-3ED9-CBF9-C1FC5D519753}"/>
              </a:ext>
            </a:extLst>
          </p:cNvPr>
          <p:cNvSpPr txBox="1">
            <a:spLocks/>
          </p:cNvSpPr>
          <p:nvPr/>
        </p:nvSpPr>
        <p:spPr>
          <a:xfrm>
            <a:off x="1464479" y="5321898"/>
            <a:ext cx="2781608" cy="28875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Journées portes-ouvertes</a:t>
            </a:r>
          </a:p>
          <a:p>
            <a:pPr marL="0" indent="0" algn="l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2A9621C4-399E-36A6-7180-3BC8FB58B58E}"/>
              </a:ext>
            </a:extLst>
          </p:cNvPr>
          <p:cNvSpPr txBox="1">
            <a:spLocks/>
          </p:cNvSpPr>
          <p:nvPr/>
        </p:nvSpPr>
        <p:spPr>
          <a:xfrm>
            <a:off x="1231755" y="5716653"/>
            <a:ext cx="2781608" cy="28875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Forums de l’orientation</a:t>
            </a:r>
          </a:p>
          <a:p>
            <a:pPr marL="0" indent="0" algn="l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c plein 22">
            <a:extLst>
              <a:ext uri="{FF2B5EF4-FFF2-40B4-BE49-F238E27FC236}">
                <a16:creationId xmlns:a16="http://schemas.microsoft.com/office/drawing/2014/main" id="{5CD18624-874A-49F4-3BA4-858AB480D3C3}"/>
              </a:ext>
            </a:extLst>
          </p:cNvPr>
          <p:cNvSpPr/>
          <p:nvPr/>
        </p:nvSpPr>
        <p:spPr>
          <a:xfrm rot="19229380">
            <a:off x="440402" y="5994952"/>
            <a:ext cx="642040" cy="642040"/>
          </a:xfrm>
          <a:prstGeom prst="blockArc">
            <a:avLst>
              <a:gd name="adj1" fmla="val 10800000"/>
              <a:gd name="adj2" fmla="val 19642289"/>
              <a:gd name="adj3" fmla="val 0"/>
            </a:avLst>
          </a:prstGeom>
          <a:solidFill>
            <a:schemeClr val="accent4"/>
          </a:solidFill>
          <a:ln>
            <a:solidFill>
              <a:srgbClr val="02B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1400">
                <a:solidFill>
                  <a:schemeClr val="tx1"/>
                </a:solidFill>
              </a:rPr>
            </a:br>
            <a:r>
              <a:rPr lang="fr-FR" sz="1400">
                <a:solidFill>
                  <a:schemeClr val="tx1"/>
                </a:solidFill>
              </a:rPr>
              <a:t>45%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56643C0C-C675-D466-1A60-03DDF79DAB60}"/>
              </a:ext>
            </a:extLst>
          </p:cNvPr>
          <p:cNvSpPr txBox="1">
            <a:spLocks/>
          </p:cNvSpPr>
          <p:nvPr/>
        </p:nvSpPr>
        <p:spPr>
          <a:xfrm>
            <a:off x="898989" y="6101353"/>
            <a:ext cx="3395136" cy="281234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Rencontres avec des professionnels</a:t>
            </a:r>
          </a:p>
          <a:p>
            <a:pPr marL="0" indent="0" algn="l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9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avec coins rognés en diagonale 8">
            <a:extLst>
              <a:ext uri="{FF2B5EF4-FFF2-40B4-BE49-F238E27FC236}">
                <a16:creationId xmlns:a16="http://schemas.microsoft.com/office/drawing/2014/main" id="{18C80EC0-EAD4-3936-2FFC-CEAF8EBAE9D0}"/>
              </a:ext>
            </a:extLst>
          </p:cNvPr>
          <p:cNvSpPr/>
          <p:nvPr/>
        </p:nvSpPr>
        <p:spPr>
          <a:xfrm>
            <a:off x="6094412" y="1370291"/>
            <a:ext cx="6072790" cy="97858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2">
                    <a:lumMod val="25000"/>
                  </a:schemeClr>
                </a:solidFill>
                <a:latin typeface="+mj-lt"/>
              </a:rPr>
              <a:t>2. Réponses aux questions évaluatives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FDCC27"/>
                  </a:solidFill>
                </a:uFill>
              </a:rPr>
              <a:t>Critère 3 : La coordination régionale et les ressources humaines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F371F6A-5A9B-48A8-AB0E-ECFAAE8438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8350" y="1248965"/>
            <a:ext cx="4605942" cy="5060355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professionnalisation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grandement participé à l’acquisition de connaissances et à la montée en compétences des acteurs de l’orientation. Il s’articule autour de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axes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60000" lvl="3" algn="just">
              <a:buClr>
                <a:srgbClr val="FDCC27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Développer l’interconnaissance des structures, dispositifs et outils ;</a:t>
            </a:r>
          </a:p>
          <a:p>
            <a:pPr marL="1260000" lvl="3" algn="just">
              <a:buClr>
                <a:srgbClr val="FDCC27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Partager des modes d’organisation territoriaux ;</a:t>
            </a:r>
          </a:p>
          <a:p>
            <a:pPr marL="1260000" lvl="3" algn="just">
              <a:buClr>
                <a:srgbClr val="FDCC27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Informer et acculturer les acteurs aux nouveaux outils ;</a:t>
            </a:r>
          </a:p>
          <a:p>
            <a:pPr marL="1260000" lvl="3" algn="just">
              <a:buClr>
                <a:srgbClr val="FDCC27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Organiser et animer des sessions d’information et de formation à l’utilisation des outils du GIP Alfa-Centre ;</a:t>
            </a:r>
          </a:p>
          <a:p>
            <a:pPr marL="1260000" lvl="3" algn="just">
              <a:buClr>
                <a:srgbClr val="FDCC27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Coconstruire les portraits de territoire pour favoriser une connaissance partagée du territoire avec les acteurs locaux ;</a:t>
            </a:r>
          </a:p>
          <a:p>
            <a:pPr marL="1260000" lvl="3" algn="just">
              <a:buClr>
                <a:srgbClr val="FDCC27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Appuyer l’organisation des journées d’information sur les métiers et formations en direction des acteurs du SPRO. 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E6B8E12A-547F-4339-B4DE-9993DC4D89EC}"/>
              </a:ext>
            </a:extLst>
          </p:cNvPr>
          <p:cNvSpPr txBox="1">
            <a:spLocks/>
          </p:cNvSpPr>
          <p:nvPr/>
        </p:nvSpPr>
        <p:spPr>
          <a:xfrm>
            <a:off x="6094412" y="1343513"/>
            <a:ext cx="5040560" cy="129340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Deux ETP d’animateurs régionaux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(cofinancés par le FSE) unanimement reconnus comme facilitants pour la mise en œuvre du SPRO et la coordination des acteurs.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ea typeface="Times New Roman" panose="02020603050405020304" pitchFamily="18" charset="0"/>
                <a:cs typeface="Times New Roman" panose="02020603050405020304" pitchFamily="18" charset="0"/>
              </a:rPr>
              <a:t>La Région apporte du poids et de la légitimité au SPRO.</a:t>
            </a:r>
            <a:endParaRPr lang="fr-FR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C123137E-4D89-45C7-A627-09590E062C2B}"/>
              </a:ext>
            </a:extLst>
          </p:cNvPr>
          <p:cNvSpPr txBox="1">
            <a:spLocks/>
          </p:cNvSpPr>
          <p:nvPr/>
        </p:nvSpPr>
        <p:spPr>
          <a:xfrm>
            <a:off x="7030516" y="3356992"/>
            <a:ext cx="4104456" cy="256910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structuration du SPRO autour de réseaux locaux a permis une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proximité du service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déployé et une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facilité dans les échanges professionnels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acteurs qui composent les délégations territoriales.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Enfin, l’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animation locale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 une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fonction indispensable et qui suscite un intérêt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acteurs,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malgré des ressources importantes à renforcer (budget, temps…).</a:t>
            </a:r>
            <a:endParaRPr lang="fr-F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8BDA34A-0508-77C9-EFE1-394F2FABE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761355"/>
              </p:ext>
            </p:extLst>
          </p:nvPr>
        </p:nvGraphicFramePr>
        <p:xfrm>
          <a:off x="0" y="2564904"/>
          <a:ext cx="1758685" cy="393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80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682" y="169526"/>
            <a:ext cx="11665296" cy="32817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2">
                    <a:lumMod val="25000"/>
                  </a:schemeClr>
                </a:solidFill>
                <a:latin typeface="+mj-lt"/>
              </a:rPr>
              <a:t>2. Réponses aux questions évaluatives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9F789F5-0641-4A89-9B16-2A664D3B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785207"/>
              </p:ext>
            </p:extLst>
          </p:nvPr>
        </p:nvGraphicFramePr>
        <p:xfrm>
          <a:off x="-674340" y="1016732"/>
          <a:ext cx="13537504" cy="536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84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45232"/>
            <a:ext cx="12188825" cy="4272000"/>
          </a:xfrm>
          <a:prstGeom prst="rect">
            <a:avLst/>
          </a:prstGeom>
          <a:solidFill>
            <a:srgbClr val="02A1A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513012" y="2090768"/>
            <a:ext cx="7162800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Réponses à la question évaluative n°3</a:t>
            </a:r>
            <a:endParaRPr lang="id-ID" sz="37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EC423CB7-6498-4DD1-A36C-DFBC8C12479B}"/>
              </a:ext>
            </a:extLst>
          </p:cNvPr>
          <p:cNvSpPr/>
          <p:nvPr/>
        </p:nvSpPr>
        <p:spPr>
          <a:xfrm>
            <a:off x="5637212" y="729876"/>
            <a:ext cx="914400" cy="914400"/>
          </a:xfrm>
          <a:prstGeom prst="blockArc">
            <a:avLst>
              <a:gd name="adj1" fmla="val 10800000"/>
              <a:gd name="adj2" fmla="val 3675604"/>
              <a:gd name="adj3" fmla="val 34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07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1A4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3. Réponse(s) à la question évaluative n°3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2422004" y="1052736"/>
            <a:ext cx="7344816" cy="1234707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u="sng">
                <a:uFill>
                  <a:solidFill>
                    <a:srgbClr val="02A1A4"/>
                  </a:solidFill>
                </a:uFill>
              </a:rPr>
              <a:t>Dans quelle mesure le SPRO a-t-il permis l’amélioration du service rendu au public ?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C206005-7BF4-44E6-8544-9EDC2E6E8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577352"/>
              </p:ext>
            </p:extLst>
          </p:nvPr>
        </p:nvGraphicFramePr>
        <p:xfrm>
          <a:off x="1647918" y="1844824"/>
          <a:ext cx="8892988" cy="46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8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898C"/>
                  </a:solidFill>
                </a:uFill>
              </a:rPr>
              <a:t>Critère 1 : La lisibilité du service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F371F6A-5A9B-48A8-AB0E-ECFAAE8438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25227" y="1439072"/>
            <a:ext cx="5281153" cy="3291989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L’interconnaissance entre les acteurs et le travail coordonné qu’ils ont pu mener ont facilité l’accès des professionnels de l’orientation à de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nouveaux publics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de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nouveaux lieux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D’une façon générale, le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SPRO est un service bien repéré des professionnels de l’orientation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(par quasi tous les répondants)</a:t>
            </a:r>
            <a:endParaRPr lang="fr-FR" sz="1500" b="1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150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Plusieurs acteurs interrogés relèvent un point de vigilance : </a:t>
            </a:r>
          </a:p>
          <a:p>
            <a:pPr marL="0" indent="0" algn="just">
              <a:buNone/>
            </a:pPr>
            <a:r>
              <a:rPr lang="fr-FR" sz="1500" b="1">
                <a:ea typeface="Times New Roman" panose="02020603050405020304" pitchFamily="18" charset="0"/>
                <a:cs typeface="Times New Roman" panose="02020603050405020304" pitchFamily="18" charset="0"/>
              </a:rPr>
              <a:t>Un travail en commun dans les « limites » de l’identité des structures et des projets portés.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404FB6-B412-44BF-A864-86F720E5AEB6}"/>
              </a:ext>
            </a:extLst>
          </p:cNvPr>
          <p:cNvSpPr txBox="1"/>
          <p:nvPr/>
        </p:nvSpPr>
        <p:spPr>
          <a:xfrm>
            <a:off x="6508589" y="1442157"/>
            <a:ext cx="51550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DCC2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l’issue de l’enquête </a:t>
            </a:r>
            <a:r>
              <a:rPr lang="fr-FR" sz="150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envoyée aux publics, force est de constater que très peu de sites et d’outils étaient repérés par eux. </a:t>
            </a:r>
            <a:endParaRPr kumimoji="0" lang="fr-F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E356EEA6-7A4F-4358-96B1-9E8815142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1A4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3. Réponse(s) à la question évaluative n°3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401A41-363C-4B4E-A73B-D0AD6325E270}"/>
              </a:ext>
            </a:extLst>
          </p:cNvPr>
          <p:cNvSpPr txBox="1"/>
          <p:nvPr/>
        </p:nvSpPr>
        <p:spPr>
          <a:xfrm>
            <a:off x="6429883" y="3948388"/>
            <a:ext cx="501098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125590"/>
              </a:buClr>
              <a:buSzPts val="1000"/>
            </a:pPr>
            <a:r>
              <a:rPr lang="fr-FR" sz="150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même, la connaissance des structures de l’orientation est plus ou moins forte selon les publics.</a:t>
            </a:r>
          </a:p>
          <a:p>
            <a:pPr marL="285750" indent="-285750" algn="just">
              <a:buClr>
                <a:srgbClr val="125590"/>
              </a:buClr>
              <a:buSzPts val="1000"/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Alors que les plus jeunes (moins de 18 ans</a:t>
            </a:r>
            <a:r>
              <a:rPr lang="fr-FR" sz="150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connaissent en moyenne 1,4 structures, les plus de 45 ans en connaissent, en moyenne, 6,4.</a:t>
            </a:r>
          </a:p>
          <a:p>
            <a:pPr marL="285750" indent="-285750" algn="just">
              <a:buClr>
                <a:srgbClr val="125590"/>
              </a:buClr>
              <a:buSzPts val="1000"/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Alors que les publics scolaires ou en formation connaissent en moyenne 2,5 structures, les publics en emploi en connaissent jusqu’à près de 10 lorsqu’ils sont dirigeants ou auto-entrepreneurs ou 5,7 lorsqu’ils sont salariés.</a:t>
            </a:r>
          </a:p>
        </p:txBody>
      </p:sp>
      <p:sp>
        <p:nvSpPr>
          <p:cNvPr id="15" name="Rectangle : avec coins rognés en diagonale 14">
            <a:extLst>
              <a:ext uri="{FF2B5EF4-FFF2-40B4-BE49-F238E27FC236}">
                <a16:creationId xmlns:a16="http://schemas.microsoft.com/office/drawing/2014/main" id="{E962DFEB-8906-51C9-9721-460EEEE66768}"/>
              </a:ext>
            </a:extLst>
          </p:cNvPr>
          <p:cNvSpPr/>
          <p:nvPr/>
        </p:nvSpPr>
        <p:spPr>
          <a:xfrm>
            <a:off x="6333487" y="2405556"/>
            <a:ext cx="5778510" cy="1008112"/>
          </a:xfrm>
          <a:custGeom>
            <a:avLst/>
            <a:gdLst>
              <a:gd name="connsiteX0" fmla="*/ 0 w 5778510"/>
              <a:gd name="connsiteY0" fmla="*/ 0 h 1008112"/>
              <a:gd name="connsiteX1" fmla="*/ 5274454 w 5778510"/>
              <a:gd name="connsiteY1" fmla="*/ 0 h 1008112"/>
              <a:gd name="connsiteX2" fmla="*/ 5778510 w 5778510"/>
              <a:gd name="connsiteY2" fmla="*/ 504056 h 1008112"/>
              <a:gd name="connsiteX3" fmla="*/ 5778510 w 5778510"/>
              <a:gd name="connsiteY3" fmla="*/ 1008112 h 1008112"/>
              <a:gd name="connsiteX4" fmla="*/ 5778510 w 5778510"/>
              <a:gd name="connsiteY4" fmla="*/ 1008112 h 1008112"/>
              <a:gd name="connsiteX5" fmla="*/ 504056 w 5778510"/>
              <a:gd name="connsiteY5" fmla="*/ 1008112 h 1008112"/>
              <a:gd name="connsiteX6" fmla="*/ 0 w 5778510"/>
              <a:gd name="connsiteY6" fmla="*/ 504056 h 1008112"/>
              <a:gd name="connsiteX7" fmla="*/ 0 w 5778510"/>
              <a:gd name="connsiteY7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510" h="1008112" extrusionOk="0">
                <a:moveTo>
                  <a:pt x="0" y="0"/>
                </a:moveTo>
                <a:cubicBezTo>
                  <a:pt x="683553" y="119803"/>
                  <a:pt x="4117744" y="96233"/>
                  <a:pt x="5274454" y="0"/>
                </a:cubicBezTo>
                <a:cubicBezTo>
                  <a:pt x="5320782" y="125631"/>
                  <a:pt x="5620419" y="270274"/>
                  <a:pt x="5778510" y="504056"/>
                </a:cubicBezTo>
                <a:cubicBezTo>
                  <a:pt x="5795467" y="633077"/>
                  <a:pt x="5774419" y="783306"/>
                  <a:pt x="5778510" y="1008112"/>
                </a:cubicBezTo>
                <a:lnTo>
                  <a:pt x="5778510" y="1008112"/>
                </a:lnTo>
                <a:cubicBezTo>
                  <a:pt x="4821947" y="1104488"/>
                  <a:pt x="1516010" y="1068195"/>
                  <a:pt x="504056" y="1008112"/>
                </a:cubicBezTo>
                <a:cubicBezTo>
                  <a:pt x="283049" y="743284"/>
                  <a:pt x="106904" y="623173"/>
                  <a:pt x="0" y="504056"/>
                </a:cubicBezTo>
                <a:cubicBezTo>
                  <a:pt x="27091" y="443710"/>
                  <a:pt x="34374" y="10557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2A1A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0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plein 15">
            <a:extLst>
              <a:ext uri="{FF2B5EF4-FFF2-40B4-BE49-F238E27FC236}">
                <a16:creationId xmlns:a16="http://schemas.microsoft.com/office/drawing/2014/main" id="{EB1D87A6-FD30-3195-4694-AEAD593C7493}"/>
              </a:ext>
            </a:extLst>
          </p:cNvPr>
          <p:cNvSpPr/>
          <p:nvPr/>
        </p:nvSpPr>
        <p:spPr>
          <a:xfrm rot="19229380">
            <a:off x="6945382" y="2629704"/>
            <a:ext cx="642040" cy="642040"/>
          </a:xfrm>
          <a:prstGeom prst="blockArc">
            <a:avLst>
              <a:gd name="adj1" fmla="val 10800000"/>
              <a:gd name="adj2" fmla="val 8211662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90%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5AC36CEF-C17E-27DC-01E5-B9F58BBD1F83}"/>
              </a:ext>
            </a:extLst>
          </p:cNvPr>
          <p:cNvSpPr txBox="1">
            <a:spLocks/>
          </p:cNvSpPr>
          <p:nvPr/>
        </p:nvSpPr>
        <p:spPr>
          <a:xfrm>
            <a:off x="7687930" y="2624486"/>
            <a:ext cx="3419830" cy="709472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publics connaissent le site de Pôle emploi (site le plus connu des publics répondants)</a:t>
            </a:r>
          </a:p>
          <a:p>
            <a:pPr marL="0" indent="0" algn="l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0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898C"/>
                  </a:solidFill>
                </a:uFill>
              </a:rPr>
              <a:t>Critère 2 : La continuité des parcours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F371F6A-5A9B-48A8-AB0E-ECFAAE8438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7358" y="1363409"/>
            <a:ext cx="10915646" cy="548810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cahier des charges initial du SPRO prévoit un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objectif de maximum « 2 portes à pousser »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recueillir l’information et l’orientation recherchées.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E356EEA6-7A4F-4358-96B1-9E8815142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1A4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3. Réponse(s) à la question évaluative n°3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04C1E6-7D28-7FEF-8F3B-B636FA5C352F}"/>
              </a:ext>
            </a:extLst>
          </p:cNvPr>
          <p:cNvSpPr txBox="1"/>
          <p:nvPr/>
        </p:nvSpPr>
        <p:spPr>
          <a:xfrm>
            <a:off x="507358" y="2214654"/>
            <a:ext cx="4650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L’interconnaissance des acteurs facilite grandement l’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 des publics vers l’interlocuteur adéquat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l’interconnaissance des offres de service permet à tout acteur de délivrer un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 niveau d’information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public quand il n’est pas dans sa cible.</a:t>
            </a:r>
          </a:p>
        </p:txBody>
      </p:sp>
      <p:sp>
        <p:nvSpPr>
          <p:cNvPr id="9" name="Rectangle : avec coins rognés en diagonale 8">
            <a:extLst>
              <a:ext uri="{FF2B5EF4-FFF2-40B4-BE49-F238E27FC236}">
                <a16:creationId xmlns:a16="http://schemas.microsoft.com/office/drawing/2014/main" id="{914870A8-6FE0-17A4-8DF4-6CC7D197EA9C}"/>
              </a:ext>
            </a:extLst>
          </p:cNvPr>
          <p:cNvSpPr/>
          <p:nvPr/>
        </p:nvSpPr>
        <p:spPr>
          <a:xfrm>
            <a:off x="6068743" y="1985213"/>
            <a:ext cx="6290365" cy="1875114"/>
          </a:xfrm>
          <a:custGeom>
            <a:avLst/>
            <a:gdLst>
              <a:gd name="connsiteX0" fmla="*/ 665309 w 6290365"/>
              <a:gd name="connsiteY0" fmla="*/ 0 h 1875114"/>
              <a:gd name="connsiteX1" fmla="*/ 6290365 w 6290365"/>
              <a:gd name="connsiteY1" fmla="*/ 0 h 1875114"/>
              <a:gd name="connsiteX2" fmla="*/ 6290365 w 6290365"/>
              <a:gd name="connsiteY2" fmla="*/ 0 h 1875114"/>
              <a:gd name="connsiteX3" fmla="*/ 6290365 w 6290365"/>
              <a:gd name="connsiteY3" fmla="*/ 1209805 h 1875114"/>
              <a:gd name="connsiteX4" fmla="*/ 5625056 w 6290365"/>
              <a:gd name="connsiteY4" fmla="*/ 1875114 h 1875114"/>
              <a:gd name="connsiteX5" fmla="*/ 0 w 6290365"/>
              <a:gd name="connsiteY5" fmla="*/ 1875114 h 1875114"/>
              <a:gd name="connsiteX6" fmla="*/ 0 w 6290365"/>
              <a:gd name="connsiteY6" fmla="*/ 1875114 h 1875114"/>
              <a:gd name="connsiteX7" fmla="*/ 0 w 6290365"/>
              <a:gd name="connsiteY7" fmla="*/ 665309 h 1875114"/>
              <a:gd name="connsiteX8" fmla="*/ 665309 w 6290365"/>
              <a:gd name="connsiteY8" fmla="*/ 0 h 187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0365" h="1875114" extrusionOk="0">
                <a:moveTo>
                  <a:pt x="665309" y="0"/>
                </a:moveTo>
                <a:cubicBezTo>
                  <a:pt x="2265756" y="119803"/>
                  <a:pt x="3738259" y="96233"/>
                  <a:pt x="6290365" y="0"/>
                </a:cubicBezTo>
                <a:lnTo>
                  <a:pt x="6290365" y="0"/>
                </a:lnTo>
                <a:cubicBezTo>
                  <a:pt x="6299278" y="508759"/>
                  <a:pt x="6230034" y="877866"/>
                  <a:pt x="6290365" y="1209805"/>
                </a:cubicBezTo>
                <a:cubicBezTo>
                  <a:pt x="5979477" y="1501994"/>
                  <a:pt x="5851185" y="1556110"/>
                  <a:pt x="5625056" y="1875114"/>
                </a:cubicBezTo>
                <a:cubicBezTo>
                  <a:pt x="3521603" y="1971490"/>
                  <a:pt x="1629294" y="1935197"/>
                  <a:pt x="0" y="1875114"/>
                </a:cubicBezTo>
                <a:lnTo>
                  <a:pt x="0" y="1875114"/>
                </a:lnTo>
                <a:cubicBezTo>
                  <a:pt x="105366" y="1690883"/>
                  <a:pt x="-30730" y="1108734"/>
                  <a:pt x="0" y="665309"/>
                </a:cubicBezTo>
                <a:cubicBezTo>
                  <a:pt x="292095" y="340541"/>
                  <a:pt x="537999" y="134792"/>
                  <a:pt x="665309" y="0"/>
                </a:cubicBezTo>
                <a:close/>
              </a:path>
            </a:pathLst>
          </a:custGeom>
          <a:noFill/>
          <a:ln w="38100">
            <a:solidFill>
              <a:srgbClr val="02A1A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35481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plein 11">
            <a:extLst>
              <a:ext uri="{FF2B5EF4-FFF2-40B4-BE49-F238E27FC236}">
                <a16:creationId xmlns:a16="http://schemas.microsoft.com/office/drawing/2014/main" id="{11E33319-F5AC-3410-E5AA-8A3018589966}"/>
              </a:ext>
            </a:extLst>
          </p:cNvPr>
          <p:cNvSpPr/>
          <p:nvPr/>
        </p:nvSpPr>
        <p:spPr>
          <a:xfrm rot="19229380">
            <a:off x="6823135" y="2259985"/>
            <a:ext cx="642040" cy="642040"/>
          </a:xfrm>
          <a:prstGeom prst="blockArc">
            <a:avLst>
              <a:gd name="adj1" fmla="val 10800000"/>
              <a:gd name="adj2" fmla="val 7715290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88%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5A1E91C4-4F8C-46F3-9C1E-7E9EFCEC212B}"/>
              </a:ext>
            </a:extLst>
          </p:cNvPr>
          <p:cNvSpPr txBox="1">
            <a:spLocks/>
          </p:cNvSpPr>
          <p:nvPr/>
        </p:nvSpPr>
        <p:spPr>
          <a:xfrm>
            <a:off x="7401441" y="2185343"/>
            <a:ext cx="3419830" cy="709472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professionnelles reconnaissent bien connaitre l’offre de service des autres structures de l’orientation</a:t>
            </a:r>
          </a:p>
          <a:p>
            <a:pPr marL="0" indent="0" algn="l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c plein 13">
            <a:extLst>
              <a:ext uri="{FF2B5EF4-FFF2-40B4-BE49-F238E27FC236}">
                <a16:creationId xmlns:a16="http://schemas.microsoft.com/office/drawing/2014/main" id="{8A18EB0D-EC17-BA75-73D3-A16FA3CB4D4E}"/>
              </a:ext>
            </a:extLst>
          </p:cNvPr>
          <p:cNvSpPr/>
          <p:nvPr/>
        </p:nvSpPr>
        <p:spPr>
          <a:xfrm rot="19229380">
            <a:off x="6276050" y="3087397"/>
            <a:ext cx="642040" cy="642040"/>
          </a:xfrm>
          <a:prstGeom prst="blockArc">
            <a:avLst>
              <a:gd name="adj1" fmla="val 10800000"/>
              <a:gd name="adj2" fmla="val 6531788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83%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8D6EB310-7C81-0223-362F-E446E7CBA92E}"/>
              </a:ext>
            </a:extLst>
          </p:cNvPr>
          <p:cNvSpPr txBox="1">
            <a:spLocks/>
          </p:cNvSpPr>
          <p:nvPr/>
        </p:nvSpPr>
        <p:spPr>
          <a:xfrm>
            <a:off x="7015815" y="3150501"/>
            <a:ext cx="3419829" cy="545429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D’entre eux jugent ces offres de service complémentaires à la leur</a:t>
            </a:r>
          </a:p>
          <a:p>
            <a:pPr marL="0" indent="0" algn="l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F6ADB9-42D8-A9BD-AE86-E84BDF864B1D}"/>
              </a:ext>
            </a:extLst>
          </p:cNvPr>
          <p:cNvSpPr txBox="1"/>
          <p:nvPr/>
        </p:nvSpPr>
        <p:spPr>
          <a:xfrm>
            <a:off x="5258731" y="4677482"/>
            <a:ext cx="619626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D’autre part, le gain en connaissance sur le tissu économique et les établissements de formation des territoires permet aux acteurs de l’orientation d’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accompagner un projet d’orientation sécurisant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(au regard des dynamiques socio-économique du bénéficiaire)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facilement réalisable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(au regard de l’offre de formation du territoire).</a:t>
            </a:r>
          </a:p>
        </p:txBody>
      </p:sp>
      <p:sp>
        <p:nvSpPr>
          <p:cNvPr id="17" name="Rectangle : avec coins rognés en diagonale 16">
            <a:extLst>
              <a:ext uri="{FF2B5EF4-FFF2-40B4-BE49-F238E27FC236}">
                <a16:creationId xmlns:a16="http://schemas.microsoft.com/office/drawing/2014/main" id="{00E3691B-F5E1-675A-BF81-BF3909C1A169}"/>
              </a:ext>
            </a:extLst>
          </p:cNvPr>
          <p:cNvSpPr/>
          <p:nvPr/>
        </p:nvSpPr>
        <p:spPr>
          <a:xfrm>
            <a:off x="124493" y="3822581"/>
            <a:ext cx="4994221" cy="2997673"/>
          </a:xfrm>
          <a:custGeom>
            <a:avLst/>
            <a:gdLst>
              <a:gd name="connsiteX0" fmla="*/ 0 w 4994221"/>
              <a:gd name="connsiteY0" fmla="*/ 0 h 2997673"/>
              <a:gd name="connsiteX1" fmla="*/ 4324541 w 4994221"/>
              <a:gd name="connsiteY1" fmla="*/ 0 h 2997673"/>
              <a:gd name="connsiteX2" fmla="*/ 4994221 w 4994221"/>
              <a:gd name="connsiteY2" fmla="*/ 669680 h 2997673"/>
              <a:gd name="connsiteX3" fmla="*/ 4994221 w 4994221"/>
              <a:gd name="connsiteY3" fmla="*/ 2997673 h 2997673"/>
              <a:gd name="connsiteX4" fmla="*/ 4994221 w 4994221"/>
              <a:gd name="connsiteY4" fmla="*/ 2997673 h 2997673"/>
              <a:gd name="connsiteX5" fmla="*/ 669680 w 4994221"/>
              <a:gd name="connsiteY5" fmla="*/ 2997673 h 2997673"/>
              <a:gd name="connsiteX6" fmla="*/ 0 w 4994221"/>
              <a:gd name="connsiteY6" fmla="*/ 2327993 h 2997673"/>
              <a:gd name="connsiteX7" fmla="*/ 0 w 4994221"/>
              <a:gd name="connsiteY7" fmla="*/ 0 h 299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4221" h="2997673" extrusionOk="0">
                <a:moveTo>
                  <a:pt x="0" y="0"/>
                </a:moveTo>
                <a:cubicBezTo>
                  <a:pt x="2102798" y="119803"/>
                  <a:pt x="2299364" y="96233"/>
                  <a:pt x="4324541" y="0"/>
                </a:cubicBezTo>
                <a:cubicBezTo>
                  <a:pt x="4547161" y="112279"/>
                  <a:pt x="4774421" y="489517"/>
                  <a:pt x="4994221" y="669680"/>
                </a:cubicBezTo>
                <a:cubicBezTo>
                  <a:pt x="5021178" y="924180"/>
                  <a:pt x="5064318" y="2177423"/>
                  <a:pt x="4994221" y="2997673"/>
                </a:cubicBezTo>
                <a:lnTo>
                  <a:pt x="4994221" y="2997673"/>
                </a:lnTo>
                <a:cubicBezTo>
                  <a:pt x="4193145" y="3094049"/>
                  <a:pt x="1713030" y="3057756"/>
                  <a:pt x="669680" y="2997673"/>
                </a:cubicBezTo>
                <a:cubicBezTo>
                  <a:pt x="303891" y="2738959"/>
                  <a:pt x="153372" y="2496212"/>
                  <a:pt x="0" y="2327993"/>
                </a:cubicBezTo>
                <a:cubicBezTo>
                  <a:pt x="-81233" y="1505375"/>
                  <a:pt x="100819" y="95658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2A1A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0"/>
                      <a:gd name="adj2" fmla="val 2234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plein 17">
            <a:extLst>
              <a:ext uri="{FF2B5EF4-FFF2-40B4-BE49-F238E27FC236}">
                <a16:creationId xmlns:a16="http://schemas.microsoft.com/office/drawing/2014/main" id="{8FB0AC39-C8C4-94F4-94DF-0124F0BB1C34}"/>
              </a:ext>
            </a:extLst>
          </p:cNvPr>
          <p:cNvSpPr/>
          <p:nvPr/>
        </p:nvSpPr>
        <p:spPr>
          <a:xfrm rot="19229380">
            <a:off x="1325701" y="4221189"/>
            <a:ext cx="642040" cy="642040"/>
          </a:xfrm>
          <a:prstGeom prst="blockArc">
            <a:avLst>
              <a:gd name="adj1" fmla="val 10800000"/>
              <a:gd name="adj2" fmla="val 21211880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  <a:p>
            <a:pPr algn="ctr"/>
            <a:r>
              <a:rPr lang="fr-FR" sz="1400">
                <a:solidFill>
                  <a:schemeClr val="tx1"/>
                </a:solidFill>
              </a:rPr>
              <a:t>49%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65BB3E4A-1D40-CD3E-A0EE-7E78C5933960}"/>
              </a:ext>
            </a:extLst>
          </p:cNvPr>
          <p:cNvSpPr txBox="1">
            <a:spLocks/>
          </p:cNvSpPr>
          <p:nvPr/>
        </p:nvSpPr>
        <p:spPr>
          <a:xfrm>
            <a:off x="2098630" y="4251917"/>
            <a:ext cx="2363842" cy="51431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orientations se font vers un OF ou un CFA</a:t>
            </a:r>
          </a:p>
        </p:txBody>
      </p:sp>
      <p:sp>
        <p:nvSpPr>
          <p:cNvPr id="20" name="Arc plein 19">
            <a:extLst>
              <a:ext uri="{FF2B5EF4-FFF2-40B4-BE49-F238E27FC236}">
                <a16:creationId xmlns:a16="http://schemas.microsoft.com/office/drawing/2014/main" id="{44319E20-D4F4-F5F2-E3FF-99DED53BEF82}"/>
              </a:ext>
            </a:extLst>
          </p:cNvPr>
          <p:cNvSpPr/>
          <p:nvPr/>
        </p:nvSpPr>
        <p:spPr>
          <a:xfrm rot="19229380">
            <a:off x="281866" y="4829415"/>
            <a:ext cx="642040" cy="642040"/>
          </a:xfrm>
          <a:prstGeom prst="blockArc">
            <a:avLst>
              <a:gd name="adj1" fmla="val 10800000"/>
              <a:gd name="adj2" fmla="val 6059897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78%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F7795CD5-7B02-94F7-627A-0FA9E7E796D5}"/>
              </a:ext>
            </a:extLst>
          </p:cNvPr>
          <p:cNvSpPr txBox="1">
            <a:spLocks/>
          </p:cNvSpPr>
          <p:nvPr/>
        </p:nvSpPr>
        <p:spPr>
          <a:xfrm>
            <a:off x="928271" y="4807105"/>
            <a:ext cx="3816424" cy="51431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actions conséquentes à la connaissance du tissu économique se traduit par des mises en relation publics / entreprises</a:t>
            </a:r>
          </a:p>
        </p:txBody>
      </p:sp>
      <p:sp>
        <p:nvSpPr>
          <p:cNvPr id="22" name="Arc plein 21">
            <a:extLst>
              <a:ext uri="{FF2B5EF4-FFF2-40B4-BE49-F238E27FC236}">
                <a16:creationId xmlns:a16="http://schemas.microsoft.com/office/drawing/2014/main" id="{9FA150E2-115D-0892-898E-461A73BA5843}"/>
              </a:ext>
            </a:extLst>
          </p:cNvPr>
          <p:cNvSpPr/>
          <p:nvPr/>
        </p:nvSpPr>
        <p:spPr>
          <a:xfrm rot="19229380">
            <a:off x="479292" y="5750176"/>
            <a:ext cx="642040" cy="642040"/>
          </a:xfrm>
          <a:prstGeom prst="blockArc">
            <a:avLst>
              <a:gd name="adj1" fmla="val 10800000"/>
              <a:gd name="adj2" fmla="val 8193563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90%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46FAAA7D-D430-61C7-D1B7-A45728EE69B7}"/>
              </a:ext>
            </a:extLst>
          </p:cNvPr>
          <p:cNvSpPr txBox="1">
            <a:spLocks/>
          </p:cNvSpPr>
          <p:nvPr/>
        </p:nvSpPr>
        <p:spPr>
          <a:xfrm>
            <a:off x="1252221" y="5683740"/>
            <a:ext cx="3492474" cy="51431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actions conséquentes à la connaissance des OF se traduit par de la communication autour des offres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273061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898C"/>
                  </a:solidFill>
                </a:uFill>
              </a:rPr>
              <a:t>Critère 3 : La qualité du service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F371F6A-5A9B-48A8-AB0E-ECFAAE8438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7357" y="1484784"/>
            <a:ext cx="5502179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professionnels interrogés reconnaissent, en grande partie, une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amélioration du service d’orientation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depuis la mise en œuvre du SPRO. Cette augmentation de la qualité du service est attribuée, pour un tiers d’entre eux à l’interconnaissance produite.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E356EEA6-7A4F-4358-96B1-9E8815142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1A4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3. Réponse(s) à la question évaluative n°3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EE37891-7C62-4705-83D4-5FDF87FC6ECB}"/>
              </a:ext>
            </a:extLst>
          </p:cNvPr>
          <p:cNvSpPr txBox="1">
            <a:spLocks/>
          </p:cNvSpPr>
          <p:nvPr/>
        </p:nvSpPr>
        <p:spPr>
          <a:xfrm>
            <a:off x="4885179" y="3140968"/>
            <a:ext cx="6796286" cy="1330594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les publics, le service dont ils ont bénéficié leur a permis :</a:t>
            </a:r>
          </a:p>
          <a:p>
            <a:pPr>
              <a:buClr>
                <a:srgbClr val="02A1A4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D’accéder facilement à l’information recherchée ;</a:t>
            </a:r>
          </a:p>
          <a:p>
            <a:pPr>
              <a:buClr>
                <a:srgbClr val="02A1A4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réussir pleinement ou en partie les projets qu’ils portaient.</a:t>
            </a:r>
          </a:p>
        </p:txBody>
      </p:sp>
      <p:sp>
        <p:nvSpPr>
          <p:cNvPr id="7" name="Rectangle : avec coins rognés en diagonale 6">
            <a:extLst>
              <a:ext uri="{FF2B5EF4-FFF2-40B4-BE49-F238E27FC236}">
                <a16:creationId xmlns:a16="http://schemas.microsoft.com/office/drawing/2014/main" id="{DFCE9269-CAB5-3739-501A-49786AD10B7A}"/>
              </a:ext>
            </a:extLst>
          </p:cNvPr>
          <p:cNvSpPr/>
          <p:nvPr/>
        </p:nvSpPr>
        <p:spPr>
          <a:xfrm>
            <a:off x="6340005" y="404664"/>
            <a:ext cx="5341460" cy="2448272"/>
          </a:xfrm>
          <a:custGeom>
            <a:avLst/>
            <a:gdLst>
              <a:gd name="connsiteX0" fmla="*/ 603964 w 5341460"/>
              <a:gd name="connsiteY0" fmla="*/ 0 h 2448272"/>
              <a:gd name="connsiteX1" fmla="*/ 5341460 w 5341460"/>
              <a:gd name="connsiteY1" fmla="*/ 0 h 2448272"/>
              <a:gd name="connsiteX2" fmla="*/ 5341460 w 5341460"/>
              <a:gd name="connsiteY2" fmla="*/ 0 h 2448272"/>
              <a:gd name="connsiteX3" fmla="*/ 5341460 w 5341460"/>
              <a:gd name="connsiteY3" fmla="*/ 1844308 h 2448272"/>
              <a:gd name="connsiteX4" fmla="*/ 4737496 w 5341460"/>
              <a:gd name="connsiteY4" fmla="*/ 2448272 h 2448272"/>
              <a:gd name="connsiteX5" fmla="*/ 0 w 5341460"/>
              <a:gd name="connsiteY5" fmla="*/ 2448272 h 2448272"/>
              <a:gd name="connsiteX6" fmla="*/ 0 w 5341460"/>
              <a:gd name="connsiteY6" fmla="*/ 2448272 h 2448272"/>
              <a:gd name="connsiteX7" fmla="*/ 0 w 5341460"/>
              <a:gd name="connsiteY7" fmla="*/ 603964 h 2448272"/>
              <a:gd name="connsiteX8" fmla="*/ 603964 w 5341460"/>
              <a:gd name="connsiteY8" fmla="*/ 0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1460" h="2448272" extrusionOk="0">
                <a:moveTo>
                  <a:pt x="603964" y="0"/>
                </a:moveTo>
                <a:cubicBezTo>
                  <a:pt x="2839366" y="119803"/>
                  <a:pt x="3260550" y="96233"/>
                  <a:pt x="5341460" y="0"/>
                </a:cubicBezTo>
                <a:lnTo>
                  <a:pt x="5341460" y="0"/>
                </a:lnTo>
                <a:cubicBezTo>
                  <a:pt x="5242546" y="621132"/>
                  <a:pt x="5476806" y="1258157"/>
                  <a:pt x="5341460" y="1844308"/>
                </a:cubicBezTo>
                <a:cubicBezTo>
                  <a:pt x="5260904" y="1903012"/>
                  <a:pt x="4990983" y="2283177"/>
                  <a:pt x="4737496" y="2448272"/>
                </a:cubicBezTo>
                <a:cubicBezTo>
                  <a:pt x="2377363" y="2544648"/>
                  <a:pt x="1250203" y="2508355"/>
                  <a:pt x="0" y="2448272"/>
                </a:cubicBezTo>
                <a:lnTo>
                  <a:pt x="0" y="2448272"/>
                </a:lnTo>
                <a:cubicBezTo>
                  <a:pt x="-49872" y="1606130"/>
                  <a:pt x="60499" y="972702"/>
                  <a:pt x="0" y="603964"/>
                </a:cubicBezTo>
                <a:cubicBezTo>
                  <a:pt x="105051" y="561300"/>
                  <a:pt x="450343" y="139971"/>
                  <a:pt x="603964" y="0"/>
                </a:cubicBezTo>
                <a:close/>
              </a:path>
            </a:pathLst>
          </a:custGeom>
          <a:noFill/>
          <a:ln w="38100">
            <a:solidFill>
              <a:srgbClr val="02A1A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24669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plein 13">
            <a:extLst>
              <a:ext uri="{FF2B5EF4-FFF2-40B4-BE49-F238E27FC236}">
                <a16:creationId xmlns:a16="http://schemas.microsoft.com/office/drawing/2014/main" id="{65F0BBF4-48CC-FEFC-DE04-5D9C4251D3DF}"/>
              </a:ext>
            </a:extLst>
          </p:cNvPr>
          <p:cNvSpPr/>
          <p:nvPr/>
        </p:nvSpPr>
        <p:spPr>
          <a:xfrm rot="19229380">
            <a:off x="6534222" y="1191864"/>
            <a:ext cx="642040" cy="642040"/>
          </a:xfrm>
          <a:prstGeom prst="blockArc">
            <a:avLst>
              <a:gd name="adj1" fmla="val 10800000"/>
              <a:gd name="adj2" fmla="val 4418499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70%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AC9DF889-58C2-4FDB-57A9-09BA16D70563}"/>
              </a:ext>
            </a:extLst>
          </p:cNvPr>
          <p:cNvSpPr txBox="1">
            <a:spLocks/>
          </p:cNvSpPr>
          <p:nvPr/>
        </p:nvSpPr>
        <p:spPr>
          <a:xfrm>
            <a:off x="7637620" y="1123049"/>
            <a:ext cx="3713376" cy="72347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professionnels jugent que la qualité du service d’orientation s’est améliorée (globalement ou en partie).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FB3845-72FE-4B71-4387-59EABC704D1F}"/>
              </a:ext>
            </a:extLst>
          </p:cNvPr>
          <p:cNvSpPr txBox="1"/>
          <p:nvPr/>
        </p:nvSpPr>
        <p:spPr>
          <a:xfrm>
            <a:off x="507357" y="3140968"/>
            <a:ext cx="35708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SPRO a notamment permis :</a:t>
            </a:r>
          </a:p>
          <a:p>
            <a:pPr marL="285750" marR="0" lvl="0" indent="-28575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2A1A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élargir les publics ciblés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renforçant la visibilité et l’accès à l’offre de service destinée aux publics salariés (via le CEP notamment) ;</a:t>
            </a:r>
          </a:p>
          <a:p>
            <a:pPr marL="285750" marR="0" lvl="0" indent="-28575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2A1A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travailler les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d’orientation des publics au regard des réalités socio-économiques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territoires ;</a:t>
            </a:r>
          </a:p>
          <a:p>
            <a:pPr marL="285750" marR="0" lvl="0" indent="-285750" algn="just" defTabSz="121898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2A1A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faire émerger de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nouvelles thématiques et pratiques de travail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chez les professionnels de l’orientation.</a:t>
            </a:r>
          </a:p>
        </p:txBody>
      </p:sp>
      <p:sp>
        <p:nvSpPr>
          <p:cNvPr id="17" name="Arc plein 16">
            <a:extLst>
              <a:ext uri="{FF2B5EF4-FFF2-40B4-BE49-F238E27FC236}">
                <a16:creationId xmlns:a16="http://schemas.microsoft.com/office/drawing/2014/main" id="{875D14E7-9331-0A45-12D6-B5B5713DCE1F}"/>
              </a:ext>
            </a:extLst>
          </p:cNvPr>
          <p:cNvSpPr/>
          <p:nvPr/>
        </p:nvSpPr>
        <p:spPr>
          <a:xfrm rot="19229380">
            <a:off x="6578017" y="2004411"/>
            <a:ext cx="642040" cy="642040"/>
          </a:xfrm>
          <a:prstGeom prst="blockArc">
            <a:avLst>
              <a:gd name="adj1" fmla="val 10800000"/>
              <a:gd name="adj2" fmla="val 7084453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85%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E6D5B205-2B5C-DE32-10FC-2B7BD7C7A4EA}"/>
              </a:ext>
            </a:extLst>
          </p:cNvPr>
          <p:cNvSpPr txBox="1">
            <a:spLocks/>
          </p:cNvSpPr>
          <p:nvPr/>
        </p:nvSpPr>
        <p:spPr>
          <a:xfrm>
            <a:off x="7681415" y="1935596"/>
            <a:ext cx="3713376" cy="72347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professionnels associent le SPRO à une amélioration de leurs pratiques professionnelles.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 : avec coins rognés en diagonale 18">
            <a:extLst>
              <a:ext uri="{FF2B5EF4-FFF2-40B4-BE49-F238E27FC236}">
                <a16:creationId xmlns:a16="http://schemas.microsoft.com/office/drawing/2014/main" id="{B0330ACE-5B10-424C-4873-ADE3052AA6A5}"/>
              </a:ext>
            </a:extLst>
          </p:cNvPr>
          <p:cNvSpPr/>
          <p:nvPr/>
        </p:nvSpPr>
        <p:spPr>
          <a:xfrm>
            <a:off x="4885179" y="4365104"/>
            <a:ext cx="5313689" cy="2492896"/>
          </a:xfrm>
          <a:custGeom>
            <a:avLst/>
            <a:gdLst>
              <a:gd name="connsiteX0" fmla="*/ 596774 w 5313689"/>
              <a:gd name="connsiteY0" fmla="*/ 0 h 2492896"/>
              <a:gd name="connsiteX1" fmla="*/ 5313689 w 5313689"/>
              <a:gd name="connsiteY1" fmla="*/ 0 h 2492896"/>
              <a:gd name="connsiteX2" fmla="*/ 5313689 w 5313689"/>
              <a:gd name="connsiteY2" fmla="*/ 0 h 2492896"/>
              <a:gd name="connsiteX3" fmla="*/ 5313689 w 5313689"/>
              <a:gd name="connsiteY3" fmla="*/ 1896122 h 2492896"/>
              <a:gd name="connsiteX4" fmla="*/ 4716915 w 5313689"/>
              <a:gd name="connsiteY4" fmla="*/ 2492896 h 2492896"/>
              <a:gd name="connsiteX5" fmla="*/ 0 w 5313689"/>
              <a:gd name="connsiteY5" fmla="*/ 2492896 h 2492896"/>
              <a:gd name="connsiteX6" fmla="*/ 0 w 5313689"/>
              <a:gd name="connsiteY6" fmla="*/ 2492896 h 2492896"/>
              <a:gd name="connsiteX7" fmla="*/ 0 w 5313689"/>
              <a:gd name="connsiteY7" fmla="*/ 596774 h 2492896"/>
              <a:gd name="connsiteX8" fmla="*/ 596774 w 5313689"/>
              <a:gd name="connsiteY8" fmla="*/ 0 h 24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3689" h="2492896" extrusionOk="0">
                <a:moveTo>
                  <a:pt x="596774" y="0"/>
                </a:moveTo>
                <a:cubicBezTo>
                  <a:pt x="2865091" y="119803"/>
                  <a:pt x="3036208" y="96233"/>
                  <a:pt x="5313689" y="0"/>
                </a:cubicBezTo>
                <a:lnTo>
                  <a:pt x="5313689" y="0"/>
                </a:lnTo>
                <a:cubicBezTo>
                  <a:pt x="5149631" y="258435"/>
                  <a:pt x="5205349" y="1530989"/>
                  <a:pt x="5313689" y="1896122"/>
                </a:cubicBezTo>
                <a:cubicBezTo>
                  <a:pt x="5083415" y="2165598"/>
                  <a:pt x="4913118" y="2334844"/>
                  <a:pt x="4716915" y="2492896"/>
                </a:cubicBezTo>
                <a:cubicBezTo>
                  <a:pt x="2949035" y="2589272"/>
                  <a:pt x="692984" y="2552979"/>
                  <a:pt x="0" y="2492896"/>
                </a:cubicBezTo>
                <a:lnTo>
                  <a:pt x="0" y="2492896"/>
                </a:lnTo>
                <a:cubicBezTo>
                  <a:pt x="-69378" y="1580892"/>
                  <a:pt x="48136" y="1202781"/>
                  <a:pt x="0" y="596774"/>
                </a:cubicBezTo>
                <a:cubicBezTo>
                  <a:pt x="255527" y="326937"/>
                  <a:pt x="336765" y="320017"/>
                  <a:pt x="596774" y="0"/>
                </a:cubicBezTo>
                <a:close/>
              </a:path>
            </a:pathLst>
          </a:custGeom>
          <a:noFill/>
          <a:ln w="38100">
            <a:solidFill>
              <a:srgbClr val="02A1A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834375569">
                  <a:prstGeom prst="snip2DiagRect">
                    <a:avLst>
                      <a:gd name="adj1" fmla="val 23939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plein 19">
            <a:extLst>
              <a:ext uri="{FF2B5EF4-FFF2-40B4-BE49-F238E27FC236}">
                <a16:creationId xmlns:a16="http://schemas.microsoft.com/office/drawing/2014/main" id="{8F209203-258B-6C09-EF64-FDE872A8F861}"/>
              </a:ext>
            </a:extLst>
          </p:cNvPr>
          <p:cNvSpPr/>
          <p:nvPr/>
        </p:nvSpPr>
        <p:spPr>
          <a:xfrm rot="19229380">
            <a:off x="5438407" y="4670455"/>
            <a:ext cx="642040" cy="642040"/>
          </a:xfrm>
          <a:prstGeom prst="blockArc">
            <a:avLst>
              <a:gd name="adj1" fmla="val 10800000"/>
              <a:gd name="adj2" fmla="val 5498300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74%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03B6E1C1-73AA-6B1A-13A2-372BB75D4309}"/>
              </a:ext>
            </a:extLst>
          </p:cNvPr>
          <p:cNvSpPr txBox="1">
            <a:spLocks/>
          </p:cNvSpPr>
          <p:nvPr/>
        </p:nvSpPr>
        <p:spPr>
          <a:xfrm>
            <a:off x="6094412" y="4604340"/>
            <a:ext cx="3713376" cy="72347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publics trouvent que les informations recherchées sont faciles à obtenir  </a:t>
            </a:r>
          </a:p>
          <a:p>
            <a:pPr marL="0" indent="0">
              <a:buClr>
                <a:srgbClr val="FDCC27"/>
              </a:buClr>
              <a:buFont typeface="Wingdings" panose="05000000000000000000" pitchFamily="2" charset="2"/>
              <a:buNone/>
            </a:pP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c plein 21">
            <a:extLst>
              <a:ext uri="{FF2B5EF4-FFF2-40B4-BE49-F238E27FC236}">
                <a16:creationId xmlns:a16="http://schemas.microsoft.com/office/drawing/2014/main" id="{D454A877-A1D6-6367-63E5-0609184F37F2}"/>
              </a:ext>
            </a:extLst>
          </p:cNvPr>
          <p:cNvSpPr/>
          <p:nvPr/>
        </p:nvSpPr>
        <p:spPr>
          <a:xfrm rot="19229380">
            <a:off x="5438407" y="5427559"/>
            <a:ext cx="642040" cy="642040"/>
          </a:xfrm>
          <a:prstGeom prst="blockArc">
            <a:avLst>
              <a:gd name="adj1" fmla="val 10800000"/>
              <a:gd name="adj2" fmla="val 7257102"/>
              <a:gd name="adj3" fmla="val 0"/>
            </a:avLst>
          </a:prstGeom>
          <a:solidFill>
            <a:srgbClr val="02A1A4"/>
          </a:solidFill>
          <a:ln>
            <a:solidFill>
              <a:srgbClr val="02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87%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34742656-C383-AED6-E385-128F7BC32657}"/>
              </a:ext>
            </a:extLst>
          </p:cNvPr>
          <p:cNvSpPr txBox="1">
            <a:spLocks/>
          </p:cNvSpPr>
          <p:nvPr/>
        </p:nvSpPr>
        <p:spPr>
          <a:xfrm>
            <a:off x="6094412" y="5441042"/>
            <a:ext cx="3713376" cy="723470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accompagnements sont utiles au parcours d’orientation des publics</a:t>
            </a:r>
          </a:p>
        </p:txBody>
      </p:sp>
    </p:spTree>
    <p:extLst>
      <p:ext uri="{BB962C8B-B14F-4D97-AF65-F5344CB8AC3E}">
        <p14:creationId xmlns:p14="http://schemas.microsoft.com/office/powerpoint/2010/main" val="157101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1A4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3. Réponse(s) à la question évaluative n°3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9F789F5-0641-4A89-9B16-2A664D3B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423703"/>
              </p:ext>
            </p:extLst>
          </p:nvPr>
        </p:nvGraphicFramePr>
        <p:xfrm>
          <a:off x="-674340" y="1016732"/>
          <a:ext cx="13537504" cy="536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D93E84E8-A812-421A-944C-93F47568E409}"/>
              </a:ext>
            </a:extLst>
          </p:cNvPr>
          <p:cNvSpPr/>
          <p:nvPr/>
        </p:nvSpPr>
        <p:spPr>
          <a:xfrm>
            <a:off x="8686700" y="3933056"/>
            <a:ext cx="216024" cy="21602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9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A03EFD43-A2EC-456A-A8A4-7C344B428D1C}"/>
              </a:ext>
            </a:extLst>
          </p:cNvPr>
          <p:cNvPicPr/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" y="1435238"/>
            <a:ext cx="3013323" cy="5308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3164095" y="2763440"/>
            <a:ext cx="659766" cy="659938"/>
            <a:chOff x="554007" y="2823001"/>
            <a:chExt cx="659938" cy="660110"/>
          </a:xfrm>
        </p:grpSpPr>
        <p:sp>
          <p:nvSpPr>
            <p:cNvPr id="16" name="Oval 58"/>
            <p:cNvSpPr/>
            <p:nvPr/>
          </p:nvSpPr>
          <p:spPr>
            <a:xfrm>
              <a:off x="554007" y="2823001"/>
              <a:ext cx="659938" cy="660110"/>
            </a:xfrm>
            <a:prstGeom prst="ellipse">
              <a:avLst/>
            </a:prstGeom>
            <a:solidFill>
              <a:srgbClr val="02A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70"/>
            <p:cNvSpPr txBox="1"/>
            <p:nvPr/>
          </p:nvSpPr>
          <p:spPr>
            <a:xfrm>
              <a:off x="713851" y="2922224"/>
              <a:ext cx="340246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26"/>
              <a:r>
                <a:rPr lang="en-US" b="1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164095" y="3759337"/>
            <a:ext cx="659766" cy="659938"/>
            <a:chOff x="554007" y="3824712"/>
            <a:chExt cx="659938" cy="660110"/>
          </a:xfrm>
        </p:grpSpPr>
        <p:sp>
          <p:nvSpPr>
            <p:cNvPr id="19" name="Oval 67"/>
            <p:cNvSpPr/>
            <p:nvPr/>
          </p:nvSpPr>
          <p:spPr>
            <a:xfrm>
              <a:off x="554007" y="3824712"/>
              <a:ext cx="659938" cy="660110"/>
            </a:xfrm>
            <a:prstGeom prst="ellipse">
              <a:avLst/>
            </a:prstGeom>
            <a:solidFill>
              <a:srgbClr val="02A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71"/>
            <p:cNvSpPr txBox="1"/>
            <p:nvPr/>
          </p:nvSpPr>
          <p:spPr>
            <a:xfrm>
              <a:off x="713851" y="3923935"/>
              <a:ext cx="340246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26"/>
              <a:r>
                <a:rPr lang="en-US" b="1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191683" y="4777520"/>
            <a:ext cx="659766" cy="659938"/>
            <a:chOff x="566831" y="4966074"/>
            <a:chExt cx="659938" cy="660110"/>
          </a:xfrm>
        </p:grpSpPr>
        <p:sp>
          <p:nvSpPr>
            <p:cNvPr id="22" name="Oval 68"/>
            <p:cNvSpPr/>
            <p:nvPr/>
          </p:nvSpPr>
          <p:spPr>
            <a:xfrm>
              <a:off x="566831" y="4966074"/>
              <a:ext cx="659938" cy="660110"/>
            </a:xfrm>
            <a:prstGeom prst="ellipse">
              <a:avLst/>
            </a:prstGeom>
            <a:solidFill>
              <a:srgbClr val="02A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72"/>
            <p:cNvSpPr txBox="1"/>
            <p:nvPr/>
          </p:nvSpPr>
          <p:spPr>
            <a:xfrm>
              <a:off x="698967" y="5065236"/>
              <a:ext cx="395666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b="1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sp>
        <p:nvSpPr>
          <p:cNvPr id="35" name="Text Placeholder 10"/>
          <p:cNvSpPr txBox="1">
            <a:spLocks/>
          </p:cNvSpPr>
          <p:nvPr/>
        </p:nvSpPr>
        <p:spPr>
          <a:xfrm>
            <a:off x="3851449" y="4930544"/>
            <a:ext cx="4061884" cy="615499"/>
          </a:xfrm>
          <a:prstGeom prst="rect">
            <a:avLst/>
          </a:prstGeom>
        </p:spPr>
        <p:txBody>
          <a:bodyPr lIns="121867" tIns="60933" rIns="121867" bIns="60933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fr-FR" sz="1600" b="1" cap="all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Les recommandations ET PROPOSITION D’ACTIONS</a:t>
            </a:r>
          </a:p>
        </p:txBody>
      </p:sp>
      <p:sp>
        <p:nvSpPr>
          <p:cNvPr id="37" name="Text Placeholder 10"/>
          <p:cNvSpPr txBox="1">
            <a:spLocks/>
          </p:cNvSpPr>
          <p:nvPr/>
        </p:nvSpPr>
        <p:spPr>
          <a:xfrm>
            <a:off x="3827527" y="2785726"/>
            <a:ext cx="4061884" cy="615499"/>
          </a:xfrm>
          <a:prstGeom prst="rect">
            <a:avLst/>
          </a:prstGeom>
        </p:spPr>
        <p:txBody>
          <a:bodyPr lIns="121867" tIns="60933" rIns="121867" bIns="60933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fr-FR" sz="1600" b="1" cap="all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Rappel des enjeux et objectifs de l’étude</a:t>
            </a:r>
          </a:p>
        </p:txBody>
      </p:sp>
      <p:sp>
        <p:nvSpPr>
          <p:cNvPr id="38" name="Text Placeholder 10"/>
          <p:cNvSpPr txBox="1">
            <a:spLocks/>
          </p:cNvSpPr>
          <p:nvPr/>
        </p:nvSpPr>
        <p:spPr>
          <a:xfrm>
            <a:off x="3827527" y="3781623"/>
            <a:ext cx="4061884" cy="615499"/>
          </a:xfrm>
          <a:prstGeom prst="rect">
            <a:avLst/>
          </a:prstGeom>
        </p:spPr>
        <p:txBody>
          <a:bodyPr lIns="121867" tIns="60933" rIns="121867" bIns="60933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fr-FR" sz="1600" b="1" cap="all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Les réponses aux questions évaluatives</a:t>
            </a:r>
          </a:p>
        </p:txBody>
      </p:sp>
      <p:sp>
        <p:nvSpPr>
          <p:cNvPr id="40" name="Text Placeholder 1"/>
          <p:cNvSpPr txBox="1">
            <a:spLocks/>
          </p:cNvSpPr>
          <p:nvPr/>
        </p:nvSpPr>
        <p:spPr>
          <a:xfrm>
            <a:off x="150774" y="483370"/>
            <a:ext cx="3013322" cy="75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83" indent="-456983" algn="ctr" defTabSz="1218621">
              <a:spcBef>
                <a:spcPct val="20000"/>
              </a:spcBef>
              <a:defRPr/>
            </a:pPr>
            <a:r>
              <a:rPr lang="fr-FR" sz="4299" b="1" u="dbl">
                <a:solidFill>
                  <a:prstClr val="black"/>
                </a:solidFill>
                <a:uFill>
                  <a:solidFill>
                    <a:srgbClr val="1FB1F3"/>
                  </a:solidFill>
                </a:uFill>
                <a:latin typeface="Segoe UI" pitchFamily="34" charset="0"/>
                <a:cs typeface="Segoe UI" pitchFamily="34" charset="0"/>
              </a:rPr>
              <a:t>Sommaire</a:t>
            </a:r>
            <a:r>
              <a:rPr lang="fr-FR" sz="4299" b="1" u="sng">
                <a:solidFill>
                  <a:prstClr val="black"/>
                </a:solidFill>
                <a:uFill>
                  <a:solidFill>
                    <a:srgbClr val="1FB1F3"/>
                  </a:solidFill>
                </a:uFill>
                <a:latin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3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8825" cy="4272000"/>
          </a:xfrm>
          <a:prstGeom prst="rect">
            <a:avLst/>
          </a:prstGeom>
          <a:solidFill>
            <a:srgbClr val="0C639D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513012" y="2090768"/>
            <a:ext cx="7162800" cy="73864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 résumé…</a:t>
            </a:r>
            <a:endParaRPr lang="id-ID" sz="37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EC423CB7-6498-4DD1-A36C-DFBC8C12479B}"/>
              </a:ext>
            </a:extLst>
          </p:cNvPr>
          <p:cNvSpPr/>
          <p:nvPr/>
        </p:nvSpPr>
        <p:spPr>
          <a:xfrm>
            <a:off x="5637212" y="729876"/>
            <a:ext cx="914400" cy="914400"/>
          </a:xfrm>
          <a:prstGeom prst="blockArc">
            <a:avLst>
              <a:gd name="adj1" fmla="val 10800000"/>
              <a:gd name="adj2" fmla="val 3675604"/>
              <a:gd name="adj3" fmla="val 34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8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C639D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5. En résumé…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19FEBDD-C470-4474-900C-4F3EDE000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101318"/>
              </p:ext>
            </p:extLst>
          </p:nvPr>
        </p:nvGraphicFramePr>
        <p:xfrm>
          <a:off x="1467898" y="692696"/>
          <a:ext cx="9288334" cy="615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36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8825" cy="4272000"/>
          </a:xfrm>
          <a:prstGeom prst="rect">
            <a:avLst/>
          </a:prstGeom>
          <a:solidFill>
            <a:srgbClr val="02A7E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513012" y="2090768"/>
            <a:ext cx="7162800" cy="73864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Les recommandations</a:t>
            </a: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EC423CB7-6498-4DD1-A36C-DFBC8C12479B}"/>
              </a:ext>
            </a:extLst>
          </p:cNvPr>
          <p:cNvSpPr/>
          <p:nvPr/>
        </p:nvSpPr>
        <p:spPr>
          <a:xfrm>
            <a:off x="5637212" y="729876"/>
            <a:ext cx="914400" cy="914400"/>
          </a:xfrm>
          <a:prstGeom prst="blockArc">
            <a:avLst>
              <a:gd name="adj1" fmla="val 10800000"/>
              <a:gd name="adj2" fmla="val 3675604"/>
              <a:gd name="adj3" fmla="val 34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20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5. Les recommandations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BE51821-102C-74B5-27EF-CCC730BAE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069072"/>
              </p:ext>
            </p:extLst>
          </p:nvPr>
        </p:nvGraphicFramePr>
        <p:xfrm>
          <a:off x="3934172" y="844631"/>
          <a:ext cx="792088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254EF9FC-EB38-853E-079B-7771C1277797}"/>
              </a:ext>
            </a:extLst>
          </p:cNvPr>
          <p:cNvGrpSpPr/>
          <p:nvPr/>
        </p:nvGrpSpPr>
        <p:grpSpPr>
          <a:xfrm>
            <a:off x="535354" y="1762298"/>
            <a:ext cx="3645948" cy="3148159"/>
            <a:chOff x="1589418" y="1091012"/>
            <a:chExt cx="1846976" cy="1585951"/>
          </a:xfrm>
          <a:solidFill>
            <a:srgbClr val="90D8F5"/>
          </a:solidFill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A9DD15D4-EEE9-F946-DCAA-07D4831008F2}"/>
                </a:ext>
              </a:extLst>
            </p:cNvPr>
            <p:cNvSpPr/>
            <p:nvPr/>
          </p:nvSpPr>
          <p:spPr>
            <a:xfrm>
              <a:off x="1589418" y="1091012"/>
              <a:ext cx="1846976" cy="158595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e 4">
              <a:extLst>
                <a:ext uri="{FF2B5EF4-FFF2-40B4-BE49-F238E27FC236}">
                  <a16:creationId xmlns:a16="http://schemas.microsoft.com/office/drawing/2014/main" id="{8787F466-5E86-9B52-7F42-D0FD250930CD}"/>
                </a:ext>
              </a:extLst>
            </p:cNvPr>
            <p:cNvSpPr txBox="1"/>
            <p:nvPr/>
          </p:nvSpPr>
          <p:spPr>
            <a:xfrm>
              <a:off x="1875495" y="1336659"/>
              <a:ext cx="1274822" cy="1094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>
                  <a:solidFill>
                    <a:schemeClr val="tx1"/>
                  </a:solidFill>
                </a:rPr>
                <a:t>Maintenir et renforcer la coordination territoriale </a:t>
              </a:r>
              <a:r>
                <a:rPr lang="fr-FR" sz="1400" kern="1200">
                  <a:solidFill>
                    <a:schemeClr val="tx1"/>
                  </a:solidFill>
                </a:rPr>
                <a:t>du SPRO tout en favorisant l’exercice de </a:t>
              </a:r>
              <a:r>
                <a:rPr lang="fr-FR" sz="1400" b="1" kern="1200">
                  <a:solidFill>
                    <a:schemeClr val="tx1"/>
                  </a:solidFill>
                </a:rPr>
                <a:t>la fonction de coordinateur local</a:t>
              </a:r>
            </a:p>
          </p:txBody>
        </p:sp>
      </p:grp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0D22FFE-E847-4B64-A643-ED0DCBB3AC41}"/>
              </a:ext>
            </a:extLst>
          </p:cNvPr>
          <p:cNvSpPr/>
          <p:nvPr/>
        </p:nvSpPr>
        <p:spPr>
          <a:xfrm>
            <a:off x="6463206" y="3878685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4CAC4CD-2F8C-4FF6-A494-E8588D5E741C}"/>
              </a:ext>
            </a:extLst>
          </p:cNvPr>
          <p:cNvSpPr/>
          <p:nvPr/>
        </p:nvSpPr>
        <p:spPr>
          <a:xfrm>
            <a:off x="6470478" y="4502542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5DC4975-AE22-469E-AB6A-8BFF7948674D}"/>
              </a:ext>
            </a:extLst>
          </p:cNvPr>
          <p:cNvSpPr/>
          <p:nvPr/>
        </p:nvSpPr>
        <p:spPr>
          <a:xfrm>
            <a:off x="6445888" y="4988905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C271E94-3367-4150-AC1D-290BA8BFF17D}"/>
              </a:ext>
            </a:extLst>
          </p:cNvPr>
          <p:cNvSpPr/>
          <p:nvPr/>
        </p:nvSpPr>
        <p:spPr>
          <a:xfrm rot="240000">
            <a:off x="6470478" y="5512022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1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5. Les recommandations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BE51821-102C-74B5-27EF-CCC730BAE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079375"/>
              </p:ext>
            </p:extLst>
          </p:nvPr>
        </p:nvGraphicFramePr>
        <p:xfrm>
          <a:off x="3934172" y="836712"/>
          <a:ext cx="792088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0CFEABAA-484C-0567-60B3-0123749435FA}"/>
              </a:ext>
            </a:extLst>
          </p:cNvPr>
          <p:cNvGrpSpPr/>
          <p:nvPr/>
        </p:nvGrpSpPr>
        <p:grpSpPr>
          <a:xfrm>
            <a:off x="507359" y="1770610"/>
            <a:ext cx="3748757" cy="3201843"/>
            <a:chOff x="1589418" y="2844346"/>
            <a:chExt cx="1846976" cy="1585951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0D4903CA-5212-B8F5-D79F-B33F93775C24}"/>
                </a:ext>
              </a:extLst>
            </p:cNvPr>
            <p:cNvSpPr/>
            <p:nvPr/>
          </p:nvSpPr>
          <p:spPr>
            <a:xfrm>
              <a:off x="1589418" y="2844346"/>
              <a:ext cx="1846976" cy="15859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EBFA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e 4">
              <a:extLst>
                <a:ext uri="{FF2B5EF4-FFF2-40B4-BE49-F238E27FC236}">
                  <a16:creationId xmlns:a16="http://schemas.microsoft.com/office/drawing/2014/main" id="{CF26DB9C-EA91-B232-82B1-F5534FE339BE}"/>
                </a:ext>
              </a:extLst>
            </p:cNvPr>
            <p:cNvSpPr txBox="1"/>
            <p:nvPr/>
          </p:nvSpPr>
          <p:spPr>
            <a:xfrm>
              <a:off x="1875495" y="3089993"/>
              <a:ext cx="1274822" cy="1094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>
                  <a:solidFill>
                    <a:schemeClr val="bg2">
                      <a:lumMod val="25000"/>
                    </a:schemeClr>
                  </a:solidFill>
                </a:rPr>
                <a:t>S’appuyer sur la structuration partenariale offerte par le SPRO pour </a:t>
              </a:r>
              <a:r>
                <a:rPr lang="fr-FR" sz="1800" b="1" kern="1200">
                  <a:solidFill>
                    <a:schemeClr val="bg2">
                      <a:lumMod val="25000"/>
                    </a:schemeClr>
                  </a:solidFill>
                </a:rPr>
                <a:t>l’émergence d’une « marque  Orientation Tout au long de la vie </a:t>
              </a:r>
              <a:r>
                <a:rPr lang="fr-FR" sz="1400" b="1" kern="1200">
                  <a:solidFill>
                    <a:schemeClr val="bg2">
                      <a:lumMod val="25000"/>
                    </a:schemeClr>
                  </a:solidFill>
                </a:rPr>
                <a:t>»</a:t>
              </a:r>
            </a:p>
          </p:txBody>
        </p:sp>
      </p:grp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D37A62D0-000D-4E45-96C5-55C8E3AC8CAE}"/>
              </a:ext>
            </a:extLst>
          </p:cNvPr>
          <p:cNvSpPr/>
          <p:nvPr/>
        </p:nvSpPr>
        <p:spPr>
          <a:xfrm>
            <a:off x="6334982" y="4481668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63EF35C-6FC5-4B37-930E-0CE348D82C4D}"/>
              </a:ext>
            </a:extLst>
          </p:cNvPr>
          <p:cNvSpPr/>
          <p:nvPr/>
        </p:nvSpPr>
        <p:spPr>
          <a:xfrm>
            <a:off x="6334982" y="5060313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4E5A55E-2776-4810-BA21-FCCC27D171AF}"/>
              </a:ext>
            </a:extLst>
          </p:cNvPr>
          <p:cNvSpPr/>
          <p:nvPr/>
        </p:nvSpPr>
        <p:spPr>
          <a:xfrm>
            <a:off x="6334982" y="5613211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52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B8049AD-A081-3863-2D3B-8CA2A5D84589}"/>
              </a:ext>
            </a:extLst>
          </p:cNvPr>
          <p:cNvGrpSpPr/>
          <p:nvPr/>
        </p:nvGrpSpPr>
        <p:grpSpPr>
          <a:xfrm>
            <a:off x="399010" y="1737360"/>
            <a:ext cx="3535161" cy="3225338"/>
            <a:chOff x="4813877" y="2810530"/>
            <a:chExt cx="2167336" cy="1860722"/>
          </a:xfrm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334F296A-EE8C-F58B-8E3B-944DDBF67E6D}"/>
                </a:ext>
              </a:extLst>
            </p:cNvPr>
            <p:cNvSpPr/>
            <p:nvPr/>
          </p:nvSpPr>
          <p:spPr>
            <a:xfrm>
              <a:off x="4813877" y="2810530"/>
              <a:ext cx="2167336" cy="18607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0D8F5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67816"/>
                <a:satOff val="1294"/>
                <a:lumOff val="57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e 4">
              <a:extLst>
                <a:ext uri="{FF2B5EF4-FFF2-40B4-BE49-F238E27FC236}">
                  <a16:creationId xmlns:a16="http://schemas.microsoft.com/office/drawing/2014/main" id="{D835C4D1-8283-FFAE-DBCF-1E0DF3049606}"/>
                </a:ext>
              </a:extLst>
            </p:cNvPr>
            <p:cNvSpPr txBox="1"/>
            <p:nvPr/>
          </p:nvSpPr>
          <p:spPr>
            <a:xfrm>
              <a:off x="5155525" y="3080155"/>
              <a:ext cx="1495993" cy="1284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>
                  <a:solidFill>
                    <a:schemeClr val="bg2">
                      <a:lumMod val="25000"/>
                    </a:schemeClr>
                  </a:solidFill>
                </a:rPr>
                <a:t>Impulser une nouvelle dynamique  partenariale</a:t>
              </a:r>
            </a:p>
          </p:txBody>
        </p:sp>
      </p:grp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5. Les recommandations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BE51821-102C-74B5-27EF-CCC730BAE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197299"/>
              </p:ext>
            </p:extLst>
          </p:nvPr>
        </p:nvGraphicFramePr>
        <p:xfrm>
          <a:off x="3934171" y="836712"/>
          <a:ext cx="842268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6CCFAB4-F43D-4C8A-950A-2298F1994DE4}"/>
              </a:ext>
            </a:extLst>
          </p:cNvPr>
          <p:cNvSpPr/>
          <p:nvPr/>
        </p:nvSpPr>
        <p:spPr>
          <a:xfrm>
            <a:off x="6331694" y="4907225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CF38DB1-1507-405D-8A7D-61350FB40EE4}"/>
              </a:ext>
            </a:extLst>
          </p:cNvPr>
          <p:cNvSpPr/>
          <p:nvPr/>
        </p:nvSpPr>
        <p:spPr>
          <a:xfrm>
            <a:off x="6340007" y="4306615"/>
            <a:ext cx="216024" cy="21602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2682E3EF-2B64-4E07-8DD2-0C30DAD936DD}"/>
              </a:ext>
            </a:extLst>
          </p:cNvPr>
          <p:cNvSpPr/>
          <p:nvPr/>
        </p:nvSpPr>
        <p:spPr>
          <a:xfrm>
            <a:off x="6340007" y="5564795"/>
            <a:ext cx="216024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71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D88A20DE-85A0-FB89-64CA-18A23A0471D1}"/>
              </a:ext>
            </a:extLst>
          </p:cNvPr>
          <p:cNvGrpSpPr/>
          <p:nvPr/>
        </p:nvGrpSpPr>
        <p:grpSpPr>
          <a:xfrm>
            <a:off x="437468" y="1647927"/>
            <a:ext cx="3496704" cy="3150316"/>
            <a:chOff x="5594164" y="2298105"/>
            <a:chExt cx="2167336" cy="1860722"/>
          </a:xfrm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30608E7A-2938-BD52-CDAA-9927C38B4B5C}"/>
                </a:ext>
              </a:extLst>
            </p:cNvPr>
            <p:cNvSpPr/>
            <p:nvPr/>
          </p:nvSpPr>
          <p:spPr>
            <a:xfrm>
              <a:off x="5594164" y="2298105"/>
              <a:ext cx="2167336" cy="18607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EBFA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203448"/>
                <a:satOff val="3881"/>
                <a:lumOff val="171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e 4">
              <a:extLst>
                <a:ext uri="{FF2B5EF4-FFF2-40B4-BE49-F238E27FC236}">
                  <a16:creationId xmlns:a16="http://schemas.microsoft.com/office/drawing/2014/main" id="{B085D118-D027-5B06-1AAA-1DEDC3CAE049}"/>
                </a:ext>
              </a:extLst>
            </p:cNvPr>
            <p:cNvSpPr txBox="1"/>
            <p:nvPr/>
          </p:nvSpPr>
          <p:spPr>
            <a:xfrm>
              <a:off x="5929836" y="2586289"/>
              <a:ext cx="1495993" cy="1284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chemeClr val="bg2">
                      <a:lumMod val="25000"/>
                    </a:schemeClr>
                  </a:solidFill>
                </a:rPr>
                <a:t>Animer et outiller autrement </a:t>
              </a:r>
              <a:r>
                <a:rPr lang="fr-FR" sz="1600" kern="1200" dirty="0">
                  <a:solidFill>
                    <a:schemeClr val="bg2">
                      <a:lumMod val="25000"/>
                    </a:schemeClr>
                  </a:solidFill>
                </a:rPr>
                <a:t>les thématiques d’’orientation tout au long de la vie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bg2">
                      <a:lumMod val="25000"/>
                    </a:schemeClr>
                  </a:solidFill>
                </a:rPr>
                <a:t> (professionnels et grand public)</a:t>
              </a:r>
            </a:p>
          </p:txBody>
        </p:sp>
      </p:grp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5. Les recommandations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BE51821-102C-74B5-27EF-CCC730BAE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833231"/>
              </p:ext>
            </p:extLst>
          </p:nvPr>
        </p:nvGraphicFramePr>
        <p:xfrm>
          <a:off x="3934172" y="836712"/>
          <a:ext cx="792088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463E7F8-677B-41EE-89BF-619A63D8DF10}"/>
              </a:ext>
            </a:extLst>
          </p:cNvPr>
          <p:cNvSpPr/>
          <p:nvPr/>
        </p:nvSpPr>
        <p:spPr>
          <a:xfrm>
            <a:off x="6370547" y="3893011"/>
            <a:ext cx="216024" cy="21602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A63E10A0-91BD-4305-9044-44B55A5F683C}"/>
              </a:ext>
            </a:extLst>
          </p:cNvPr>
          <p:cNvSpPr/>
          <p:nvPr/>
        </p:nvSpPr>
        <p:spPr>
          <a:xfrm>
            <a:off x="6370547" y="4431146"/>
            <a:ext cx="216024" cy="21602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E7C6FB7-6CA7-439E-AAC4-3F0F2A1F9FBA}"/>
              </a:ext>
            </a:extLst>
          </p:cNvPr>
          <p:cNvSpPr/>
          <p:nvPr/>
        </p:nvSpPr>
        <p:spPr>
          <a:xfrm>
            <a:off x="6370547" y="5473447"/>
            <a:ext cx="216024" cy="21602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07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</p:spPr>
        <p:txBody>
          <a:bodyPr/>
          <a:lstStyle/>
          <a:p>
            <a:pPr algn="l"/>
            <a:r>
              <a:rPr lang="fr-FR"/>
              <a:t>Vos correspondantes sur cette mission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9130329" y="2615499"/>
            <a:ext cx="762244" cy="769886"/>
            <a:chOff x="5767922" y="3713519"/>
            <a:chExt cx="762244" cy="769886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5767922" y="3713519"/>
              <a:ext cx="762244" cy="76637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767922" y="3717032"/>
              <a:ext cx="762244" cy="766373"/>
            </a:xfrm>
            <a:custGeom>
              <a:avLst/>
              <a:gdLst>
                <a:gd name="T0" fmla="*/ 388 w 388"/>
                <a:gd name="T1" fmla="*/ 390 h 390"/>
                <a:gd name="T2" fmla="*/ 0 w 388"/>
                <a:gd name="T3" fmla="*/ 0 h 390"/>
                <a:gd name="T4" fmla="*/ 388 w 388"/>
                <a:gd name="T5" fmla="*/ 0 h 390"/>
                <a:gd name="T6" fmla="*/ 388 w 388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390">
                  <a:moveTo>
                    <a:pt x="388" y="390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39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9129829" y="3383594"/>
            <a:ext cx="762244" cy="766373"/>
          </a:xfrm>
          <a:prstGeom prst="rect">
            <a:avLst/>
          </a:prstGeom>
          <a:solidFill>
            <a:srgbClr val="0C63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9129829" y="3385992"/>
            <a:ext cx="762244" cy="766373"/>
          </a:xfrm>
          <a:custGeom>
            <a:avLst/>
            <a:gdLst>
              <a:gd name="T0" fmla="*/ 388 w 388"/>
              <a:gd name="T1" fmla="*/ 390 h 390"/>
              <a:gd name="T2" fmla="*/ 0 w 388"/>
              <a:gd name="T3" fmla="*/ 0 h 390"/>
              <a:gd name="T4" fmla="*/ 388 w 388"/>
              <a:gd name="T5" fmla="*/ 0 h 390"/>
              <a:gd name="T6" fmla="*/ 388 w 388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8" h="390">
                <a:moveTo>
                  <a:pt x="388" y="390"/>
                </a:moveTo>
                <a:lnTo>
                  <a:pt x="0" y="0"/>
                </a:lnTo>
                <a:lnTo>
                  <a:pt x="388" y="0"/>
                </a:lnTo>
                <a:lnTo>
                  <a:pt x="388" y="390"/>
                </a:lnTo>
                <a:close/>
              </a:path>
            </a:pathLst>
          </a:custGeom>
          <a:gradFill>
            <a:gsLst>
              <a:gs pos="0">
                <a:srgbClr val="0C639D"/>
              </a:gs>
              <a:gs pos="50000">
                <a:srgbClr val="0C639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8" name="Group 3"/>
          <p:cNvGrpSpPr/>
          <p:nvPr/>
        </p:nvGrpSpPr>
        <p:grpSpPr>
          <a:xfrm>
            <a:off x="9129829" y="4151080"/>
            <a:ext cx="762244" cy="766373"/>
            <a:chOff x="5758203" y="2565898"/>
            <a:chExt cx="571832" cy="574780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758203" y="2565898"/>
              <a:ext cx="571832" cy="574780"/>
            </a:xfrm>
            <a:prstGeom prst="rect">
              <a:avLst/>
            </a:prstGeom>
            <a:solidFill>
              <a:srgbClr val="02A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5758203" y="2565898"/>
              <a:ext cx="571832" cy="574780"/>
            </a:xfrm>
            <a:custGeom>
              <a:avLst/>
              <a:gdLst>
                <a:gd name="T0" fmla="*/ 388 w 388"/>
                <a:gd name="T1" fmla="*/ 390 h 390"/>
                <a:gd name="T2" fmla="*/ 0 w 388"/>
                <a:gd name="T3" fmla="*/ 0 h 390"/>
                <a:gd name="T4" fmla="*/ 388 w 388"/>
                <a:gd name="T5" fmla="*/ 0 h 390"/>
                <a:gd name="T6" fmla="*/ 388 w 388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390">
                  <a:moveTo>
                    <a:pt x="388" y="390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390"/>
                  </a:lnTo>
                  <a:close/>
                </a:path>
              </a:pathLst>
            </a:custGeom>
            <a:gradFill>
              <a:gsLst>
                <a:gs pos="0">
                  <a:srgbClr val="02A1A4"/>
                </a:gs>
                <a:gs pos="50000">
                  <a:srgbClr val="02A1A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1" name="Group 4"/>
          <p:cNvGrpSpPr/>
          <p:nvPr/>
        </p:nvGrpSpPr>
        <p:grpSpPr>
          <a:xfrm>
            <a:off x="9129829" y="4920762"/>
            <a:ext cx="762244" cy="766373"/>
            <a:chOff x="5758203" y="3143160"/>
            <a:chExt cx="571832" cy="574780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5758203" y="3143160"/>
              <a:ext cx="571832" cy="574780"/>
            </a:xfrm>
            <a:prstGeom prst="rect">
              <a:avLst/>
            </a:prstGeom>
            <a:solidFill>
              <a:srgbClr val="02A7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5758203" y="3143160"/>
              <a:ext cx="571832" cy="574780"/>
            </a:xfrm>
            <a:custGeom>
              <a:avLst/>
              <a:gdLst>
                <a:gd name="T0" fmla="*/ 388 w 388"/>
                <a:gd name="T1" fmla="*/ 390 h 390"/>
                <a:gd name="T2" fmla="*/ 0 w 388"/>
                <a:gd name="T3" fmla="*/ 0 h 390"/>
                <a:gd name="T4" fmla="*/ 388 w 388"/>
                <a:gd name="T5" fmla="*/ 0 h 390"/>
                <a:gd name="T6" fmla="*/ 388 w 388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390">
                  <a:moveTo>
                    <a:pt x="388" y="390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390"/>
                  </a:lnTo>
                  <a:close/>
                </a:path>
              </a:pathLst>
            </a:custGeom>
            <a:gradFill>
              <a:gsLst>
                <a:gs pos="0">
                  <a:srgbClr val="02A7EA"/>
                </a:gs>
                <a:gs pos="50000">
                  <a:srgbClr val="02A7EA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9129829" y="5683688"/>
            <a:ext cx="762244" cy="766373"/>
            <a:chOff x="5758203" y="3715354"/>
            <a:chExt cx="571832" cy="574780"/>
          </a:xfrm>
        </p:grpSpPr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5758203" y="3715354"/>
              <a:ext cx="571832" cy="574780"/>
            </a:xfrm>
            <a:prstGeom prst="rect">
              <a:avLst/>
            </a:prstGeom>
            <a:solidFill>
              <a:srgbClr val="FDC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5758203" y="3715354"/>
              <a:ext cx="571832" cy="574780"/>
            </a:xfrm>
            <a:custGeom>
              <a:avLst/>
              <a:gdLst>
                <a:gd name="T0" fmla="*/ 388 w 388"/>
                <a:gd name="T1" fmla="*/ 390 h 390"/>
                <a:gd name="T2" fmla="*/ 0 w 388"/>
                <a:gd name="T3" fmla="*/ 0 h 390"/>
                <a:gd name="T4" fmla="*/ 388 w 388"/>
                <a:gd name="T5" fmla="*/ 0 h 390"/>
                <a:gd name="T6" fmla="*/ 388 w 388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390">
                  <a:moveTo>
                    <a:pt x="388" y="390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390"/>
                  </a:lnTo>
                  <a:close/>
                </a:path>
              </a:pathLst>
            </a:custGeom>
            <a:gradFill>
              <a:gsLst>
                <a:gs pos="0">
                  <a:srgbClr val="FDCC27"/>
                </a:gs>
                <a:gs pos="50000">
                  <a:srgbClr val="FDCC27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7" name="Group 74"/>
          <p:cNvGrpSpPr/>
          <p:nvPr/>
        </p:nvGrpSpPr>
        <p:grpSpPr>
          <a:xfrm>
            <a:off x="9405357" y="3629570"/>
            <a:ext cx="228600" cy="228600"/>
            <a:chOff x="5567364" y="2227263"/>
            <a:chExt cx="341313" cy="341313"/>
          </a:xfrm>
          <a:solidFill>
            <a:schemeClr val="bg1"/>
          </a:solidFill>
          <a:effectLst/>
        </p:grpSpPr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5657851" y="2227263"/>
              <a:ext cx="157163" cy="227013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5697539" y="2263775"/>
              <a:ext cx="77788" cy="7778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567364" y="2312988"/>
              <a:ext cx="341313" cy="25558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9910836" y="2648651"/>
            <a:ext cx="2800393" cy="7185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CA" sz="1200" b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PARIS</a:t>
            </a: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- Siège social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11, avenue Philippe Auguste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75011 PARIS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910836" y="5805264"/>
            <a:ext cx="157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Tél : 01 43 13 26 66</a:t>
            </a:r>
          </a:p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Fax : 01 43 13 26 65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</p:txBody>
      </p:sp>
      <p:grpSp>
        <p:nvGrpSpPr>
          <p:cNvPr id="73" name="Group 78"/>
          <p:cNvGrpSpPr/>
          <p:nvPr/>
        </p:nvGrpSpPr>
        <p:grpSpPr>
          <a:xfrm>
            <a:off x="9377436" y="5911482"/>
            <a:ext cx="228600" cy="302684"/>
            <a:chOff x="9728201" y="1546225"/>
            <a:chExt cx="214313" cy="341313"/>
          </a:xfrm>
          <a:solidFill>
            <a:schemeClr val="bg1"/>
          </a:solidFill>
          <a:effectLst/>
        </p:grpSpPr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9728201" y="1546225"/>
              <a:ext cx="214313" cy="341313"/>
            </a:xfrm>
            <a:custGeom>
              <a:avLst/>
              <a:gdLst>
                <a:gd name="T0" fmla="*/ 68 w 80"/>
                <a:gd name="T1" fmla="*/ 0 h 128"/>
                <a:gd name="T2" fmla="*/ 11 w 80"/>
                <a:gd name="T3" fmla="*/ 0 h 128"/>
                <a:gd name="T4" fmla="*/ 0 w 80"/>
                <a:gd name="T5" fmla="*/ 11 h 128"/>
                <a:gd name="T6" fmla="*/ 0 w 80"/>
                <a:gd name="T7" fmla="*/ 116 h 128"/>
                <a:gd name="T8" fmla="*/ 11 w 80"/>
                <a:gd name="T9" fmla="*/ 128 h 128"/>
                <a:gd name="T10" fmla="*/ 68 w 80"/>
                <a:gd name="T11" fmla="*/ 128 h 128"/>
                <a:gd name="T12" fmla="*/ 80 w 80"/>
                <a:gd name="T13" fmla="*/ 116 h 128"/>
                <a:gd name="T14" fmla="*/ 80 w 80"/>
                <a:gd name="T15" fmla="*/ 11 h 128"/>
                <a:gd name="T16" fmla="*/ 68 w 80"/>
                <a:gd name="T17" fmla="*/ 0 h 128"/>
                <a:gd name="T18" fmla="*/ 72 w 80"/>
                <a:gd name="T19" fmla="*/ 116 h 128"/>
                <a:gd name="T20" fmla="*/ 68 w 80"/>
                <a:gd name="T21" fmla="*/ 120 h 128"/>
                <a:gd name="T22" fmla="*/ 11 w 80"/>
                <a:gd name="T23" fmla="*/ 120 h 128"/>
                <a:gd name="T24" fmla="*/ 8 w 80"/>
                <a:gd name="T25" fmla="*/ 116 h 128"/>
                <a:gd name="T26" fmla="*/ 8 w 80"/>
                <a:gd name="T27" fmla="*/ 11 h 128"/>
                <a:gd name="T28" fmla="*/ 11 w 80"/>
                <a:gd name="T29" fmla="*/ 8 h 128"/>
                <a:gd name="T30" fmla="*/ 68 w 80"/>
                <a:gd name="T31" fmla="*/ 8 h 128"/>
                <a:gd name="T32" fmla="*/ 72 w 80"/>
                <a:gd name="T33" fmla="*/ 11 h 128"/>
                <a:gd name="T34" fmla="*/ 72 w 80"/>
                <a:gd name="T35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8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4"/>
            <p:cNvSpPr>
              <a:spLocks noEditPoints="1"/>
            </p:cNvSpPr>
            <p:nvPr/>
          </p:nvSpPr>
          <p:spPr bwMode="auto">
            <a:xfrm>
              <a:off x="9771064" y="1600200"/>
              <a:ext cx="128588" cy="223838"/>
            </a:xfrm>
            <a:custGeom>
              <a:avLst/>
              <a:gdLst>
                <a:gd name="T0" fmla="*/ 40 w 48"/>
                <a:gd name="T1" fmla="*/ 0 h 84"/>
                <a:gd name="T2" fmla="*/ 7 w 48"/>
                <a:gd name="T3" fmla="*/ 0 h 84"/>
                <a:gd name="T4" fmla="*/ 7 w 48"/>
                <a:gd name="T5" fmla="*/ 0 h 84"/>
                <a:gd name="T6" fmla="*/ 7 w 48"/>
                <a:gd name="T7" fmla="*/ 0 h 84"/>
                <a:gd name="T8" fmla="*/ 0 w 48"/>
                <a:gd name="T9" fmla="*/ 7 h 84"/>
                <a:gd name="T10" fmla="*/ 0 w 48"/>
                <a:gd name="T11" fmla="*/ 76 h 84"/>
                <a:gd name="T12" fmla="*/ 7 w 48"/>
                <a:gd name="T13" fmla="*/ 84 h 84"/>
                <a:gd name="T14" fmla="*/ 40 w 48"/>
                <a:gd name="T15" fmla="*/ 84 h 84"/>
                <a:gd name="T16" fmla="*/ 48 w 48"/>
                <a:gd name="T17" fmla="*/ 76 h 84"/>
                <a:gd name="T18" fmla="*/ 48 w 48"/>
                <a:gd name="T19" fmla="*/ 7 h 84"/>
                <a:gd name="T20" fmla="*/ 40 w 48"/>
                <a:gd name="T21" fmla="*/ 0 h 84"/>
                <a:gd name="T22" fmla="*/ 44 w 48"/>
                <a:gd name="T23" fmla="*/ 76 h 84"/>
                <a:gd name="T24" fmla="*/ 40 w 48"/>
                <a:gd name="T25" fmla="*/ 80 h 84"/>
                <a:gd name="T26" fmla="*/ 7 w 48"/>
                <a:gd name="T27" fmla="*/ 80 h 84"/>
                <a:gd name="T28" fmla="*/ 4 w 48"/>
                <a:gd name="T29" fmla="*/ 76 h 84"/>
                <a:gd name="T30" fmla="*/ 4 w 48"/>
                <a:gd name="T31" fmla="*/ 7 h 84"/>
                <a:gd name="T32" fmla="*/ 7 w 48"/>
                <a:gd name="T33" fmla="*/ 4 h 84"/>
                <a:gd name="T34" fmla="*/ 40 w 48"/>
                <a:gd name="T35" fmla="*/ 4 h 84"/>
                <a:gd name="T36" fmla="*/ 44 w 48"/>
                <a:gd name="T37" fmla="*/ 7 h 84"/>
                <a:gd name="T38" fmla="*/ 44 w 48"/>
                <a:gd name="T3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84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9813926" y="1577975"/>
              <a:ext cx="42863" cy="11113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Oval 46"/>
            <p:cNvSpPr>
              <a:spLocks noChangeArrowheads="1"/>
            </p:cNvSpPr>
            <p:nvPr/>
          </p:nvSpPr>
          <p:spPr bwMode="auto">
            <a:xfrm>
              <a:off x="9825039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8" name="Group 87"/>
          <p:cNvGrpSpPr/>
          <p:nvPr/>
        </p:nvGrpSpPr>
        <p:grpSpPr>
          <a:xfrm>
            <a:off x="9377436" y="5149482"/>
            <a:ext cx="228600" cy="228600"/>
            <a:chOff x="5567364" y="2227263"/>
            <a:chExt cx="341313" cy="341313"/>
          </a:xfrm>
          <a:solidFill>
            <a:schemeClr val="bg1"/>
          </a:solidFill>
          <a:effectLst/>
        </p:grpSpPr>
        <p:sp>
          <p:nvSpPr>
            <p:cNvPr id="79" name="Freeform 67"/>
            <p:cNvSpPr>
              <a:spLocks noEditPoints="1"/>
            </p:cNvSpPr>
            <p:nvPr/>
          </p:nvSpPr>
          <p:spPr bwMode="auto">
            <a:xfrm>
              <a:off x="5657851" y="2227263"/>
              <a:ext cx="157163" cy="227013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68"/>
            <p:cNvSpPr>
              <a:spLocks noEditPoints="1"/>
            </p:cNvSpPr>
            <p:nvPr/>
          </p:nvSpPr>
          <p:spPr bwMode="auto">
            <a:xfrm>
              <a:off x="5697539" y="2263775"/>
              <a:ext cx="77788" cy="7778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5567364" y="2312988"/>
              <a:ext cx="341313" cy="25558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9028477" y="2075785"/>
            <a:ext cx="1716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Segoe UI" pitchFamily="34" charset="0"/>
                <a:cs typeface="Segoe UI" pitchFamily="34" charset="0"/>
              </a:rPr>
              <a:t>Nos </a:t>
            </a:r>
            <a:r>
              <a:rPr lang="fr-FR" sz="2000" b="1">
                <a:latin typeface="Segoe UI" pitchFamily="34" charset="0"/>
                <a:cs typeface="Segoe UI" pitchFamily="34" charset="0"/>
              </a:rPr>
              <a:t>bureaux</a:t>
            </a:r>
          </a:p>
        </p:txBody>
      </p:sp>
      <p:sp>
        <p:nvSpPr>
          <p:cNvPr id="83" name="Rectangle 82"/>
          <p:cNvSpPr/>
          <p:nvPr/>
        </p:nvSpPr>
        <p:spPr>
          <a:xfrm>
            <a:off x="9910836" y="3412633"/>
            <a:ext cx="2800393" cy="7185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CA" sz="1200" b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LYON</a:t>
            </a:r>
          </a:p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17 rue Etienne Dolet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69003  LYON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910836" y="4228402"/>
            <a:ext cx="2800393" cy="6117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MARSEILLE</a:t>
            </a:r>
          </a:p>
          <a:p>
            <a:pPr>
              <a:spcAft>
                <a:spcPts val="0"/>
              </a:spcAft>
            </a:pPr>
            <a:r>
              <a:rPr lang="fr-FR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47 boulevard </a:t>
            </a:r>
            <a:r>
              <a:rPr lang="fr-FR" sz="1200" err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Velten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13004 MARSEILLE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910836" y="5005953"/>
            <a:ext cx="2800393" cy="5959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BORDEAUX</a:t>
            </a:r>
          </a:p>
          <a:p>
            <a:pPr>
              <a:spcAft>
                <a:spcPts val="0"/>
              </a:spcAft>
            </a:pPr>
            <a:r>
              <a:rPr lang="fr-FR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18 passage </a:t>
            </a:r>
            <a:r>
              <a:rPr lang="fr-FR" sz="1200" err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Bozelle</a:t>
            </a:r>
            <a:endParaRPr lang="fr-FR" sz="120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33110</a:t>
            </a:r>
            <a:r>
              <a:rPr lang="fr-CA" sz="120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LE BOUSCAT</a:t>
            </a:r>
          </a:p>
        </p:txBody>
      </p:sp>
      <p:cxnSp>
        <p:nvCxnSpPr>
          <p:cNvPr id="86" name="Straight Connector 13"/>
          <p:cNvCxnSpPr/>
          <p:nvPr/>
        </p:nvCxnSpPr>
        <p:spPr>
          <a:xfrm>
            <a:off x="9107822" y="2488595"/>
            <a:ext cx="1080000" cy="0"/>
          </a:xfrm>
          <a:prstGeom prst="line">
            <a:avLst/>
          </a:prstGeom>
          <a:ln w="19050">
            <a:solidFill>
              <a:srgbClr val="02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21"/>
          <p:cNvSpPr txBox="1">
            <a:spLocks/>
          </p:cNvSpPr>
          <p:nvPr/>
        </p:nvSpPr>
        <p:spPr>
          <a:xfrm>
            <a:off x="1969315" y="1310621"/>
            <a:ext cx="6645377" cy="1425304"/>
          </a:xfrm>
          <a:prstGeom prst="rect">
            <a:avLst/>
          </a:prstGeom>
        </p:spPr>
        <p:txBody>
          <a:bodyPr lIns="121899" tIns="60949" rIns="121899" bIns="60949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Sophie Bensaadoun –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hlinkClick r:id="rId2"/>
              </a:rPr>
              <a:t>sophie.bensaadoun@amnyos.com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Dominique Vial –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hlinkClick r:id="rId3"/>
              </a:rPr>
              <a:t>dominique.vial@amnyos.com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Maeva Mériot –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hlinkClick r:id="rId4"/>
              </a:rPr>
              <a:t>maeva.meriot@amnyos.com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Landry Jargot –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hlinkClick r:id="rId5"/>
              </a:rPr>
              <a:t>landry.jargot@amnyos.com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89" name="Group 74"/>
          <p:cNvGrpSpPr/>
          <p:nvPr/>
        </p:nvGrpSpPr>
        <p:grpSpPr>
          <a:xfrm>
            <a:off x="9399251" y="2858726"/>
            <a:ext cx="228600" cy="228600"/>
            <a:chOff x="5567364" y="2227263"/>
            <a:chExt cx="341313" cy="341313"/>
          </a:xfrm>
          <a:solidFill>
            <a:schemeClr val="bg1"/>
          </a:solidFill>
          <a:effectLst/>
        </p:grpSpPr>
        <p:sp>
          <p:nvSpPr>
            <p:cNvPr id="90" name="Freeform 67"/>
            <p:cNvSpPr>
              <a:spLocks noEditPoints="1"/>
            </p:cNvSpPr>
            <p:nvPr/>
          </p:nvSpPr>
          <p:spPr bwMode="auto">
            <a:xfrm>
              <a:off x="5657851" y="2227263"/>
              <a:ext cx="157163" cy="227013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68"/>
            <p:cNvSpPr>
              <a:spLocks noEditPoints="1"/>
            </p:cNvSpPr>
            <p:nvPr/>
          </p:nvSpPr>
          <p:spPr bwMode="auto">
            <a:xfrm>
              <a:off x="5697539" y="2263775"/>
              <a:ext cx="77788" cy="7778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5567364" y="2312988"/>
              <a:ext cx="341313" cy="25558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3" name="Group 74"/>
          <p:cNvGrpSpPr/>
          <p:nvPr/>
        </p:nvGrpSpPr>
        <p:grpSpPr>
          <a:xfrm>
            <a:off x="9377436" y="4463682"/>
            <a:ext cx="228600" cy="228600"/>
            <a:chOff x="5567364" y="2227263"/>
            <a:chExt cx="341313" cy="341313"/>
          </a:xfrm>
          <a:solidFill>
            <a:schemeClr val="bg1"/>
          </a:solidFill>
          <a:effectLst/>
        </p:grpSpPr>
        <p:sp>
          <p:nvSpPr>
            <p:cNvPr id="94" name="Freeform 67"/>
            <p:cNvSpPr>
              <a:spLocks noEditPoints="1"/>
            </p:cNvSpPr>
            <p:nvPr/>
          </p:nvSpPr>
          <p:spPr bwMode="auto">
            <a:xfrm>
              <a:off x="5657851" y="2227263"/>
              <a:ext cx="157163" cy="227013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68"/>
            <p:cNvSpPr>
              <a:spLocks noEditPoints="1"/>
            </p:cNvSpPr>
            <p:nvPr/>
          </p:nvSpPr>
          <p:spPr bwMode="auto">
            <a:xfrm>
              <a:off x="5697539" y="2263775"/>
              <a:ext cx="77788" cy="7778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5567364" y="2312988"/>
              <a:ext cx="341313" cy="25558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97" name="Imag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4" y="1124743"/>
            <a:ext cx="1089716" cy="8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8825" cy="4272000"/>
          </a:xfrm>
          <a:prstGeom prst="rect">
            <a:avLst/>
          </a:prstGeom>
          <a:solidFill>
            <a:srgbClr val="02A7E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513012" y="2090768"/>
            <a:ext cx="7162800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Rappel des enjeux et objectifs de l’évaluation</a:t>
            </a:r>
            <a:endParaRPr lang="id-ID" sz="37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EC423CB7-6498-4DD1-A36C-DFBC8C12479B}"/>
              </a:ext>
            </a:extLst>
          </p:cNvPr>
          <p:cNvSpPr/>
          <p:nvPr/>
        </p:nvSpPr>
        <p:spPr>
          <a:xfrm>
            <a:off x="5637212" y="729876"/>
            <a:ext cx="914400" cy="914400"/>
          </a:xfrm>
          <a:prstGeom prst="blockArc">
            <a:avLst>
              <a:gd name="adj1" fmla="val 10800000"/>
              <a:gd name="adj2" fmla="val 3675604"/>
              <a:gd name="adj3" fmla="val 34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4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68D74B-D451-4FFB-9084-00757312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83" y="1556792"/>
            <a:ext cx="911245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7EA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1. Rappel des enjeux et des objectifs de l’évaluation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315D9D1-CBF4-4526-A366-C5B857520B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7358" y="4221088"/>
            <a:ext cx="11203678" cy="2170038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le SPRO, la politique régionale d’orientation en région Centre-Val de Loire se structure autour de </a:t>
            </a:r>
            <a:r>
              <a:rPr lang="fr-FR" sz="15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trois enjeux majeurs </a:t>
            </a: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>
                <a:srgbClr val="02A7EA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L’amélioration du service rendu aux usagers en tout point du territoire ;</a:t>
            </a:r>
          </a:p>
          <a:p>
            <a:pPr algn="just">
              <a:buClr>
                <a:srgbClr val="02A7EA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L’accompagnement et l’aide aux publics à devenir acteur de leur propre parcours ;</a:t>
            </a:r>
          </a:p>
          <a:p>
            <a:pPr lvl="1" algn="just">
              <a:buClr>
                <a:srgbClr val="02A7EA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proposant une information claire et complète ;</a:t>
            </a:r>
          </a:p>
          <a:p>
            <a:pPr lvl="1" algn="just">
              <a:buClr>
                <a:srgbClr val="02A7EA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accompagnant les actifs dans la mobilisation du CEP et du CPA ;</a:t>
            </a:r>
          </a:p>
          <a:p>
            <a:pPr lvl="1" algn="just">
              <a:buClr>
                <a:srgbClr val="02A7EA"/>
              </a:buClr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rendant possible le droit de modifier les itinéraires en cours de parcours, notamment pour les jeunes ;</a:t>
            </a:r>
            <a:endParaRPr lang="fr-FR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2A7EA"/>
              </a:buCl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L’implication de l’ensemble des acteurs de terrain dans une dynamique en lien avec les besoins et réalités des territoires.</a:t>
            </a:r>
          </a:p>
          <a:p>
            <a:endParaRPr lang="fr-FR" sz="150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A7EA"/>
                  </a:solidFill>
                </a:uFill>
              </a:rPr>
              <a:t>Fonctionnement du SPRO en Centre-Val de Loire</a:t>
            </a:r>
          </a:p>
        </p:txBody>
      </p:sp>
    </p:spTree>
    <p:extLst>
      <p:ext uri="{BB962C8B-B14F-4D97-AF65-F5344CB8AC3E}">
        <p14:creationId xmlns:p14="http://schemas.microsoft.com/office/powerpoint/2010/main" val="75752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7EA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1. Rappel des enjeux et des objectifs de l’évaluation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315D9D1-CBF4-4526-A366-C5B857520B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7357" y="1248965"/>
            <a:ext cx="11174109" cy="595859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SPRO fonctionne à partir de la mobilisation de plusieurs acteurs et à partir de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réseaux locaux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organisés à l’échelle de départements ou de bassins d’emploi.</a:t>
            </a:r>
            <a:endParaRPr lang="fr-FR" sz="150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50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A7EA"/>
                  </a:solidFill>
                </a:uFill>
              </a:rPr>
              <a:t>Fonctionnement du SPRO en Centre-Val de Loire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9DC67D-37D7-445E-A81C-552C1BDBF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70" y="1844824"/>
            <a:ext cx="6236496" cy="446060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7DC85C08-A570-4105-8ABB-74DB0C4DB84C}"/>
              </a:ext>
            </a:extLst>
          </p:cNvPr>
          <p:cNvSpPr txBox="1">
            <a:spLocks/>
          </p:cNvSpPr>
          <p:nvPr/>
        </p:nvSpPr>
        <p:spPr>
          <a:xfrm>
            <a:off x="507357" y="1881325"/>
            <a:ext cx="4578943" cy="4760038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gouvernance du SPRO s’articule autour de deux instances : le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comité régional de l’emploi de la formation et de l’orientation professionnelle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(CREFOP) et le </a:t>
            </a:r>
            <a:r>
              <a:rPr lang="fr-FR" sz="15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comité technique et de suivi du SPRO 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(COTECH SPRO). Ce dernier est chargé de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Impulser la dynamique du SPRO dans les réseaux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Etablir</a:t>
            </a: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un état des lieux régulier des collaborations en identifiant les bonnes pratiques à mutualiser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Proposer un programme d’appui aux acteurs du SPRO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Définir les informations à partager par les partenaires pour faciliter l’accompagnement des usagers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Fixer les préconisations opérationnelles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Aider à la mise en œuvre d’actions rendant l’information plus lisible et accessible au grand public.</a:t>
            </a:r>
          </a:p>
        </p:txBody>
      </p:sp>
    </p:spTree>
    <p:extLst>
      <p:ext uri="{BB962C8B-B14F-4D97-AF65-F5344CB8AC3E}">
        <p14:creationId xmlns:p14="http://schemas.microsoft.com/office/powerpoint/2010/main" val="427688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7EA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1. Rappel des enjeux et des objectifs de l’évaluation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315D9D1-CBF4-4526-A366-C5B857520B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7357" y="1248965"/>
            <a:ext cx="6667175" cy="4484291"/>
          </a:xfrm>
        </p:spPr>
        <p:txBody>
          <a:bodyPr/>
          <a:lstStyle/>
          <a:p>
            <a:pPr marL="0" indent="0" algn="just">
              <a:buNone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SPRO fonctionne à partir de la mobilisation de plusieurs acteurs rassemblés en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réseaux locaux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organisés à l’échelle de départements ou de bassins d’emploi. Le SPRO est ainsi un </a:t>
            </a:r>
            <a:r>
              <a:rPr lang="fr-FR" sz="15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 réseau de réseaux »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 (18) </a:t>
            </a: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Département entier 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fr-FR" sz="15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Eure-et-Loire</a:t>
            </a: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(28)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de Chartres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de Dreux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de Châteaudun et Nogent-Rotrou ;</a:t>
            </a:r>
            <a:endParaRPr lang="fr-FR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Indre (36)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de </a:t>
            </a:r>
            <a:r>
              <a:rPr lang="fr-FR" err="1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Chateauroux</a:t>
            </a: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d’Issoudun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du Blanc, de Chatre et d’Argenton ;</a:t>
            </a:r>
            <a:endParaRPr lang="fr-FR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Indre-et-Loire (37) : Département entier 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Loir-et-Cher (41) : Département entier 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fr-FR" sz="150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Loiret (45)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d’Orléans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de Montargis-Gien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Bassin de Pithiviers.</a:t>
            </a:r>
            <a:endParaRPr lang="fr-FR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fr-FR" sz="150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50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A7EA"/>
                  </a:solidFill>
                </a:uFill>
              </a:rPr>
              <a:t>Fonctionnement du SPRO en Centre-Val de Loire</a:t>
            </a:r>
          </a:p>
        </p:txBody>
      </p:sp>
      <p:pic>
        <p:nvPicPr>
          <p:cNvPr id="11" name="Image 10" descr="Une image contenant carte&#10;&#10;Description générée automatiquement">
            <a:extLst>
              <a:ext uri="{FF2B5EF4-FFF2-40B4-BE49-F238E27FC236}">
                <a16:creationId xmlns:a16="http://schemas.microsoft.com/office/drawing/2014/main" id="{AF6C3BBD-3900-47AE-AFB8-48DFBA2A2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16974" r="21088" b="10884"/>
          <a:stretch>
            <a:fillRect/>
          </a:stretch>
        </p:blipFill>
        <p:spPr bwMode="auto">
          <a:xfrm rot="-5400000">
            <a:off x="6768871" y="1642517"/>
            <a:ext cx="6094625" cy="4275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00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rgbClr val="02A7EA"/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1"/>
                </a:solidFill>
                <a:latin typeface="+mj-lt"/>
              </a:rPr>
              <a:t>1. Rappel des enjeux et des objectifs de l’évaluation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507358" y="732801"/>
            <a:ext cx="11665295" cy="32817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u="sng">
                <a:uFill>
                  <a:solidFill>
                    <a:srgbClr val="02A7EA"/>
                  </a:solidFill>
                </a:uFill>
              </a:rPr>
              <a:t>L’évaluation du SPRO : questionnements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747815E-1D20-4AA6-B7EB-602A165B8529}"/>
              </a:ext>
            </a:extLst>
          </p:cNvPr>
          <p:cNvGrpSpPr/>
          <p:nvPr/>
        </p:nvGrpSpPr>
        <p:grpSpPr>
          <a:xfrm>
            <a:off x="-674340" y="1248965"/>
            <a:ext cx="8743462" cy="5392398"/>
            <a:chOff x="1968274" y="1248965"/>
            <a:chExt cx="8743462" cy="5392398"/>
          </a:xfrm>
        </p:grpSpPr>
        <p:graphicFrame>
          <p:nvGraphicFramePr>
            <p:cNvPr id="3" name="Diagramme 2">
              <a:extLst>
                <a:ext uri="{FF2B5EF4-FFF2-40B4-BE49-F238E27FC236}">
                  <a16:creationId xmlns:a16="http://schemas.microsoft.com/office/drawing/2014/main" id="{EF40D94B-3EDA-48F3-8279-A19C95DC6D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8719058"/>
                </p:ext>
              </p:extLst>
            </p:nvPr>
          </p:nvGraphicFramePr>
          <p:xfrm>
            <a:off x="1968274" y="1248965"/>
            <a:ext cx="8743462" cy="53923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94A1C2B-DF91-488E-8700-264E6C803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04" y="1484784"/>
              <a:ext cx="1368152" cy="144070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7F97869-2096-44D1-AD80-78B82239DFA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524" y="3284984"/>
              <a:ext cx="1296144" cy="1264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3E0FF5C-A56A-4F57-9914-F78E26A1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04" y="4946504"/>
              <a:ext cx="1368152" cy="1325061"/>
            </a:xfrm>
            <a:prstGeom prst="rect">
              <a:avLst/>
            </a:prstGeom>
          </p:spPr>
        </p:pic>
      </p:grpSp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80B30F69-FC5A-4D41-87A1-7E805C82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42883"/>
              </p:ext>
            </p:extLst>
          </p:nvPr>
        </p:nvGraphicFramePr>
        <p:xfrm>
          <a:off x="7534572" y="1248965"/>
          <a:ext cx="4248472" cy="5039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642978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500" b="1">
                          <a:solidFill>
                            <a:schemeClr val="bg1"/>
                          </a:solidFill>
                        </a:rPr>
                        <a:t>Question 1 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9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1 : Le dynamisme des réseaux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83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2 : Le développement d’une culture commune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6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3 : Le sentiment d’appartenance à un réseau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0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b="1">
                          <a:solidFill>
                            <a:schemeClr val="bg1"/>
                          </a:solidFill>
                        </a:rPr>
                        <a:t>Question 2 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7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1 : L’existence et l’appropriation d’outils communs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2 : La capacité des réseaux à réaliser leur projet de territoire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1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3 : Les moyens humains mis à disposition pour piloter et faire vivre le SPRO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73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b="1">
                          <a:solidFill>
                            <a:schemeClr val="bg1"/>
                          </a:solidFill>
                        </a:rPr>
                        <a:t>Question 3 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0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1 : La lisibilité du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9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2 : La continuité des parcours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94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Critère 3 : la qualité du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06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8825" cy="4272000"/>
          </a:xfrm>
          <a:prstGeom prst="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513012" y="2090768"/>
            <a:ext cx="7162800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Réponses à la question évaluative n°2</a:t>
            </a:r>
            <a:endParaRPr lang="id-ID" sz="3700" b="1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EC423CB7-6498-4DD1-A36C-DFBC8C12479B}"/>
              </a:ext>
            </a:extLst>
          </p:cNvPr>
          <p:cNvSpPr/>
          <p:nvPr/>
        </p:nvSpPr>
        <p:spPr>
          <a:xfrm>
            <a:off x="5637212" y="729876"/>
            <a:ext cx="914400" cy="914400"/>
          </a:xfrm>
          <a:prstGeom prst="blockArc">
            <a:avLst>
              <a:gd name="adj1" fmla="val 10800000"/>
              <a:gd name="adj2" fmla="val 3675604"/>
              <a:gd name="adj3" fmla="val 348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69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FD3C4EA-46E3-42F4-9EB6-CAC5FFC7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359" y="216637"/>
            <a:ext cx="11665296" cy="32817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fr-FR" sz="1800">
                <a:solidFill>
                  <a:schemeClr val="bg2">
                    <a:lumMod val="25000"/>
                  </a:schemeClr>
                </a:solidFill>
                <a:latin typeface="+mj-lt"/>
              </a:rPr>
              <a:t>2. Réponse(s) à la question évaluative n°2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95C6BE66-7A0A-45A9-BD23-BAD05F475A46}"/>
              </a:ext>
            </a:extLst>
          </p:cNvPr>
          <p:cNvSpPr txBox="1">
            <a:spLocks/>
          </p:cNvSpPr>
          <p:nvPr/>
        </p:nvSpPr>
        <p:spPr>
          <a:xfrm>
            <a:off x="2422004" y="1052736"/>
            <a:ext cx="7344816" cy="1234707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 defTabSz="121898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1218987" rtl="0" eaLnBrk="1" latinLnBrk="0" hangingPunct="1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u="sng">
                <a:uFill>
                  <a:solidFill>
                    <a:srgbClr val="FDCC27"/>
                  </a:solidFill>
                </a:uFill>
              </a:rPr>
              <a:t>Dans quelle mesure les moyens alloués par la Région et le FSE ont-ils permis de réaliser ses objectifs ?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C206005-7BF4-44E6-8544-9EDC2E6E8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747826"/>
              </p:ext>
            </p:extLst>
          </p:nvPr>
        </p:nvGraphicFramePr>
        <p:xfrm>
          <a:off x="1647918" y="1844824"/>
          <a:ext cx="8892988" cy="46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4434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mnyo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50"/>
      </a:accent5>
      <a:accent6>
        <a:srgbClr val="FFFF00"/>
      </a:accent6>
      <a:hlink>
        <a:srgbClr val="0070C0"/>
      </a:hlink>
      <a:folHlink>
        <a:srgbClr val="0070C0"/>
      </a:folHlink>
    </a:clrScheme>
    <a:fontScheme name="Amnyo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nyos_livrable" id="{D4AC5E3C-6993-4669-8CC0-8C334E6BF058}" vid="{01B3F785-D4AD-419F-85F0-CC806DEC5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8601B1E50224492E14C372F49547B" ma:contentTypeVersion="18" ma:contentTypeDescription="Crée un document." ma:contentTypeScope="" ma:versionID="e3d45a2335ebd843d913c47cfb542e62">
  <xsd:schema xmlns:xsd="http://www.w3.org/2001/XMLSchema" xmlns:xs="http://www.w3.org/2001/XMLSchema" xmlns:p="http://schemas.microsoft.com/office/2006/metadata/properties" xmlns:ns2="fc1bcaa3-3646-43c0-bbd0-ac8e85dec4f2" xmlns:ns3="dc6cdcd7-c9f0-4dcc-bc22-59af596aaff9" targetNamespace="http://schemas.microsoft.com/office/2006/metadata/properties" ma:root="true" ma:fieldsID="22cce5a65d5660c7b467cac17c9e55ac" ns2:_="" ns3:_="">
    <xsd:import namespace="fc1bcaa3-3646-43c0-bbd0-ac8e85dec4f2"/>
    <xsd:import namespace="dc6cdcd7-c9f0-4dcc-bc22-59af596aa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caa3-3646-43c0-bbd0-ac8e85dec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cdcd7-c9f0-4dcc-bc22-59af596aa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c8f5f3-4f92-4f53-b8b5-ee7abb46ca29}" ma:internalName="TaxCatchAll" ma:showField="CatchAllData" ma:web="dc6cdcd7-c9f0-4dcc-bc22-59af596aa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bcaa3-3646-43c0-bbd0-ac8e85dec4f2">
      <Terms xmlns="http://schemas.microsoft.com/office/infopath/2007/PartnerControls"/>
    </lcf76f155ced4ddcb4097134ff3c332f>
    <TaxCatchAll xmlns="dc6cdcd7-c9f0-4dcc-bc22-59af596aaf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C8773D-092D-4685-BB55-ACFEBD262B56}"/>
</file>

<file path=customXml/itemProps2.xml><?xml version="1.0" encoding="utf-8"?>
<ds:datastoreItem xmlns:ds="http://schemas.openxmlformats.org/officeDocument/2006/customXml" ds:itemID="{CE3515F4-7405-46AA-98AD-79A46A5C9A73}">
  <ds:schemaRefs>
    <ds:schemaRef ds:uri="dc6cdcd7-c9f0-4dcc-bc22-59af596aaff9"/>
    <ds:schemaRef ds:uri="fc1bcaa3-3646-43c0-bbd0-ac8e85dec4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2D91A1-66D7-4719-A2B4-11CBE94E5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Amnyos_livrable</Template>
  <TotalTime>51</TotalTime>
  <Words>3080</Words>
  <Application>Microsoft Office PowerPoint</Application>
  <PresentationFormat>Personnalisé</PresentationFormat>
  <Paragraphs>343</Paragraphs>
  <Slides>27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Segoe UI</vt:lpstr>
      <vt:lpstr>Segoe UI Semibold</vt:lpstr>
      <vt:lpstr>Trebuchet MS</vt:lpstr>
      <vt:lpstr>Wingdings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Bensaadoun</dc:creator>
  <cp:lastModifiedBy>ZILLHARDT Anne</cp:lastModifiedBy>
  <cp:revision>1</cp:revision>
  <dcterms:created xsi:type="dcterms:W3CDTF">2020-12-18T10:51:02Z</dcterms:created>
  <dcterms:modified xsi:type="dcterms:W3CDTF">2023-04-28T13:48:33Z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0x0101004868601B1E50224492E14C372F49547B</vt:lpwstr>
  </property>
  <property fmtid="{D5CDD505-2E9C-101B-9397-08002B2CF9AE}" pid="3" name="MediaServiceImageTags">
    <vt:lpwstr/>
  </property>
</Properties>
</file>