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6" r:id="rId5"/>
    <p:sldId id="292" r:id="rId6"/>
    <p:sldId id="306" r:id="rId7"/>
    <p:sldId id="312" r:id="rId8"/>
    <p:sldId id="308" r:id="rId9"/>
    <p:sldId id="300" r:id="rId10"/>
    <p:sldId id="314" r:id="rId11"/>
    <p:sldId id="311" r:id="rId12"/>
    <p:sldId id="315" r:id="rId13"/>
    <p:sldId id="307" r:id="rId14"/>
    <p:sldId id="309" r:id="rId15"/>
    <p:sldId id="313" r:id="rId16"/>
    <p:sldId id="293" r:id="rId17"/>
    <p:sldId id="294" r:id="rId18"/>
    <p:sldId id="295" r:id="rId19"/>
    <p:sldId id="296" r:id="rId20"/>
    <p:sldId id="297" r:id="rId21"/>
    <p:sldId id="298" r:id="rId22"/>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6A24"/>
    <a:srgbClr val="E7E6E6"/>
    <a:srgbClr val="E9EB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0236EB-08CA-4E67-B7D7-91A81D8EBDB8}" v="2240" dt="2023-07-19T10:02:01.365"/>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ILLHARDT Anne" userId="f3abb930-b4cb-473d-ab1f-7820c9bbf280" providerId="ADAL" clId="{640236EB-08CA-4E67-B7D7-91A81D8EBDB8}"/>
    <pc:docChg chg="undo custSel addSld delSld modSld sldOrd">
      <pc:chgData name="ZILLHARDT Anne" userId="f3abb930-b4cb-473d-ab1f-7820c9bbf280" providerId="ADAL" clId="{640236EB-08CA-4E67-B7D7-91A81D8EBDB8}" dt="2023-09-18T12:25:08.928" v="2936" actId="1076"/>
      <pc:docMkLst>
        <pc:docMk/>
      </pc:docMkLst>
      <pc:sldChg chg="addSp modSp mod">
        <pc:chgData name="ZILLHARDT Anne" userId="f3abb930-b4cb-473d-ab1f-7820c9bbf280" providerId="ADAL" clId="{640236EB-08CA-4E67-B7D7-91A81D8EBDB8}" dt="2023-07-19T09:19:58.317" v="708"/>
        <pc:sldMkLst>
          <pc:docMk/>
          <pc:sldMk cId="1628644133" sldId="256"/>
        </pc:sldMkLst>
        <pc:spChg chg="mod">
          <ac:chgData name="ZILLHARDT Anne" userId="f3abb930-b4cb-473d-ab1f-7820c9bbf280" providerId="ADAL" clId="{640236EB-08CA-4E67-B7D7-91A81D8EBDB8}" dt="2023-06-14T14:06:35.725" v="1" actId="20577"/>
          <ac:spMkLst>
            <pc:docMk/>
            <pc:sldMk cId="1628644133" sldId="256"/>
            <ac:spMk id="2" creationId="{E73B201C-9CDE-4D16-A2E7-53F74F1FB7D9}"/>
          </ac:spMkLst>
        </pc:spChg>
        <pc:spChg chg="mod">
          <ac:chgData name="ZILLHARDT Anne" userId="f3abb930-b4cb-473d-ab1f-7820c9bbf280" providerId="ADAL" clId="{640236EB-08CA-4E67-B7D7-91A81D8EBDB8}" dt="2023-06-14T14:10:51.542" v="101" actId="20577"/>
          <ac:spMkLst>
            <pc:docMk/>
            <pc:sldMk cId="1628644133" sldId="256"/>
            <ac:spMk id="4" creationId="{9EE3B5CA-DB9B-4DF4-B9B1-18A6DA293389}"/>
          </ac:spMkLst>
        </pc:spChg>
        <pc:picChg chg="add mod">
          <ac:chgData name="ZILLHARDT Anne" userId="f3abb930-b4cb-473d-ab1f-7820c9bbf280" providerId="ADAL" clId="{640236EB-08CA-4E67-B7D7-91A81D8EBDB8}" dt="2023-07-19T09:19:58.317" v="708"/>
          <ac:picMkLst>
            <pc:docMk/>
            <pc:sldMk cId="1628644133" sldId="256"/>
            <ac:picMk id="5" creationId="{A0A4A1B9-DD15-DA7F-5AD6-7C46F9FC463B}"/>
          </ac:picMkLst>
        </pc:picChg>
      </pc:sldChg>
      <pc:sldChg chg="addSp modSp mod">
        <pc:chgData name="ZILLHARDT Anne" userId="f3abb930-b4cb-473d-ab1f-7820c9bbf280" providerId="ADAL" clId="{640236EB-08CA-4E67-B7D7-91A81D8EBDB8}" dt="2023-07-19T09:19:53.206" v="707" actId="1035"/>
        <pc:sldMkLst>
          <pc:docMk/>
          <pc:sldMk cId="2882516583" sldId="292"/>
        </pc:sldMkLst>
        <pc:spChg chg="mod">
          <ac:chgData name="ZILLHARDT Anne" userId="f3abb930-b4cb-473d-ab1f-7820c9bbf280" providerId="ADAL" clId="{640236EB-08CA-4E67-B7D7-91A81D8EBDB8}" dt="2023-06-14T14:18:46.050" v="265" actId="1076"/>
          <ac:spMkLst>
            <pc:docMk/>
            <pc:sldMk cId="2882516583" sldId="292"/>
            <ac:spMk id="6" creationId="{8427EABF-CCC8-4EE2-8090-A0401203B311}"/>
          </ac:spMkLst>
        </pc:spChg>
        <pc:spChg chg="mod">
          <ac:chgData name="ZILLHARDT Anne" userId="f3abb930-b4cb-473d-ab1f-7820c9bbf280" providerId="ADAL" clId="{640236EB-08CA-4E67-B7D7-91A81D8EBDB8}" dt="2023-06-20T09:41:35.331" v="285" actId="5793"/>
          <ac:spMkLst>
            <pc:docMk/>
            <pc:sldMk cId="2882516583" sldId="292"/>
            <ac:spMk id="8" creationId="{FDE085B2-785B-4ADD-A604-5B5EE80BB3BD}"/>
          </ac:spMkLst>
        </pc:spChg>
        <pc:picChg chg="add mod">
          <ac:chgData name="ZILLHARDT Anne" userId="f3abb930-b4cb-473d-ab1f-7820c9bbf280" providerId="ADAL" clId="{640236EB-08CA-4E67-B7D7-91A81D8EBDB8}" dt="2023-07-19T09:19:53.206" v="707" actId="1035"/>
          <ac:picMkLst>
            <pc:docMk/>
            <pc:sldMk cId="2882516583" sldId="292"/>
            <ac:picMk id="4" creationId="{23D4553B-60F1-3927-21E2-F4D50FEC3E13}"/>
          </ac:picMkLst>
        </pc:picChg>
        <pc:picChg chg="mod">
          <ac:chgData name="ZILLHARDT Anne" userId="f3abb930-b4cb-473d-ab1f-7820c9bbf280" providerId="ADAL" clId="{640236EB-08CA-4E67-B7D7-91A81D8EBDB8}" dt="2023-06-14T14:18:45.265" v="264" actId="688"/>
          <ac:picMkLst>
            <pc:docMk/>
            <pc:sldMk cId="2882516583" sldId="292"/>
            <ac:picMk id="20" creationId="{1F4C44E2-1A93-7590-6B11-B93DC2DF7C84}"/>
          </ac:picMkLst>
        </pc:picChg>
      </pc:sldChg>
      <pc:sldChg chg="modSp add del mod">
        <pc:chgData name="ZILLHARDT Anne" userId="f3abb930-b4cb-473d-ab1f-7820c9bbf280" providerId="ADAL" clId="{640236EB-08CA-4E67-B7D7-91A81D8EBDB8}" dt="2023-06-30T13:25:30.950" v="461" actId="1076"/>
        <pc:sldMkLst>
          <pc:docMk/>
          <pc:sldMk cId="1503982346" sldId="293"/>
        </pc:sldMkLst>
        <pc:spChg chg="mod">
          <ac:chgData name="ZILLHARDT Anne" userId="f3abb930-b4cb-473d-ab1f-7820c9bbf280" providerId="ADAL" clId="{640236EB-08CA-4E67-B7D7-91A81D8EBDB8}" dt="2023-06-30T13:25:30.950" v="461" actId="1076"/>
          <ac:spMkLst>
            <pc:docMk/>
            <pc:sldMk cId="1503982346" sldId="293"/>
            <ac:spMk id="10" creationId="{0530AEEC-ADFE-6960-71C4-C3E742FE4F29}"/>
          </ac:spMkLst>
        </pc:spChg>
        <pc:spChg chg="mod">
          <ac:chgData name="ZILLHARDT Anne" userId="f3abb930-b4cb-473d-ab1f-7820c9bbf280" providerId="ADAL" clId="{640236EB-08CA-4E67-B7D7-91A81D8EBDB8}" dt="2023-06-30T13:24:34.657" v="420" actId="20577"/>
          <ac:spMkLst>
            <pc:docMk/>
            <pc:sldMk cId="1503982346" sldId="293"/>
            <ac:spMk id="12" creationId="{C7DE191B-CBCA-022E-169F-B7CCD3F2A039}"/>
          </ac:spMkLst>
        </pc:spChg>
      </pc:sldChg>
      <pc:sldChg chg="modSp add del mod">
        <pc:chgData name="ZILLHARDT Anne" userId="f3abb930-b4cb-473d-ab1f-7820c9bbf280" providerId="ADAL" clId="{640236EB-08CA-4E67-B7D7-91A81D8EBDB8}" dt="2023-06-30T13:46:49.978" v="700" actId="20577"/>
        <pc:sldMkLst>
          <pc:docMk/>
          <pc:sldMk cId="4057780654" sldId="294"/>
        </pc:sldMkLst>
        <pc:spChg chg="mod">
          <ac:chgData name="ZILLHARDT Anne" userId="f3abb930-b4cb-473d-ab1f-7820c9bbf280" providerId="ADAL" clId="{640236EB-08CA-4E67-B7D7-91A81D8EBDB8}" dt="2023-06-30T13:46:49.978" v="700" actId="20577"/>
          <ac:spMkLst>
            <pc:docMk/>
            <pc:sldMk cId="4057780654" sldId="294"/>
            <ac:spMk id="9" creationId="{0580A949-6350-B6D5-B7D8-D980F1BE899A}"/>
          </ac:spMkLst>
        </pc:spChg>
        <pc:spChg chg="mod">
          <ac:chgData name="ZILLHARDT Anne" userId="f3abb930-b4cb-473d-ab1f-7820c9bbf280" providerId="ADAL" clId="{640236EB-08CA-4E67-B7D7-91A81D8EBDB8}" dt="2023-06-30T13:46:28.929" v="675" actId="20577"/>
          <ac:spMkLst>
            <pc:docMk/>
            <pc:sldMk cId="4057780654" sldId="294"/>
            <ac:spMk id="13" creationId="{E1518E49-4411-D430-535C-65208DE1867A}"/>
          </ac:spMkLst>
        </pc:spChg>
        <pc:spChg chg="mod">
          <ac:chgData name="ZILLHARDT Anne" userId="f3abb930-b4cb-473d-ab1f-7820c9bbf280" providerId="ADAL" clId="{640236EB-08CA-4E67-B7D7-91A81D8EBDB8}" dt="2023-06-30T13:45:58.418" v="663" actId="20578"/>
          <ac:spMkLst>
            <pc:docMk/>
            <pc:sldMk cId="4057780654" sldId="294"/>
            <ac:spMk id="21" creationId="{C79524E8-CD7F-8BF4-2F3C-32820968645B}"/>
          </ac:spMkLst>
        </pc:spChg>
      </pc:sldChg>
      <pc:sldChg chg="add del">
        <pc:chgData name="ZILLHARDT Anne" userId="f3abb930-b4cb-473d-ab1f-7820c9bbf280" providerId="ADAL" clId="{640236EB-08CA-4E67-B7D7-91A81D8EBDB8}" dt="2023-06-30T13:12:42.076" v="403"/>
        <pc:sldMkLst>
          <pc:docMk/>
          <pc:sldMk cId="2868071679" sldId="295"/>
        </pc:sldMkLst>
      </pc:sldChg>
      <pc:sldChg chg="modSp add del mod">
        <pc:chgData name="ZILLHARDT Anne" userId="f3abb930-b4cb-473d-ab1f-7820c9bbf280" providerId="ADAL" clId="{640236EB-08CA-4E67-B7D7-91A81D8EBDB8}" dt="2023-06-30T13:36:57.813" v="539" actId="20577"/>
        <pc:sldMkLst>
          <pc:docMk/>
          <pc:sldMk cId="2317504826" sldId="296"/>
        </pc:sldMkLst>
        <pc:spChg chg="mod">
          <ac:chgData name="ZILLHARDT Anne" userId="f3abb930-b4cb-473d-ab1f-7820c9bbf280" providerId="ADAL" clId="{640236EB-08CA-4E67-B7D7-91A81D8EBDB8}" dt="2023-06-30T13:30:48.802" v="464" actId="20577"/>
          <ac:spMkLst>
            <pc:docMk/>
            <pc:sldMk cId="2317504826" sldId="296"/>
            <ac:spMk id="5" creationId="{145F641E-FBA9-6741-D240-311D3C4F22C1}"/>
          </ac:spMkLst>
        </pc:spChg>
        <pc:spChg chg="mod">
          <ac:chgData name="ZILLHARDT Anne" userId="f3abb930-b4cb-473d-ab1f-7820c9bbf280" providerId="ADAL" clId="{640236EB-08CA-4E67-B7D7-91A81D8EBDB8}" dt="2023-06-30T13:36:57.813" v="539" actId="20577"/>
          <ac:spMkLst>
            <pc:docMk/>
            <pc:sldMk cId="2317504826" sldId="296"/>
            <ac:spMk id="8" creationId="{F44135BE-E31C-47DC-6392-E067732D7958}"/>
          </ac:spMkLst>
        </pc:spChg>
        <pc:spChg chg="mod">
          <ac:chgData name="ZILLHARDT Anne" userId="f3abb930-b4cb-473d-ab1f-7820c9bbf280" providerId="ADAL" clId="{640236EB-08CA-4E67-B7D7-91A81D8EBDB8}" dt="2023-06-30T13:33:45.941" v="508" actId="20577"/>
          <ac:spMkLst>
            <pc:docMk/>
            <pc:sldMk cId="2317504826" sldId="296"/>
            <ac:spMk id="11" creationId="{B748F347-8014-5388-A32C-CEAF5609C676}"/>
          </ac:spMkLst>
        </pc:spChg>
      </pc:sldChg>
      <pc:sldChg chg="add del">
        <pc:chgData name="ZILLHARDT Anne" userId="f3abb930-b4cb-473d-ab1f-7820c9bbf280" providerId="ADAL" clId="{640236EB-08CA-4E67-B7D7-91A81D8EBDB8}" dt="2023-06-30T13:12:42.076" v="403"/>
        <pc:sldMkLst>
          <pc:docMk/>
          <pc:sldMk cId="952917015" sldId="297"/>
        </pc:sldMkLst>
      </pc:sldChg>
      <pc:sldChg chg="modSp add del mod">
        <pc:chgData name="ZILLHARDT Anne" userId="f3abb930-b4cb-473d-ab1f-7820c9bbf280" providerId="ADAL" clId="{640236EB-08CA-4E67-B7D7-91A81D8EBDB8}" dt="2023-07-19T09:18:25.090" v="701" actId="313"/>
        <pc:sldMkLst>
          <pc:docMk/>
          <pc:sldMk cId="1866010330" sldId="298"/>
        </pc:sldMkLst>
        <pc:spChg chg="mod">
          <ac:chgData name="ZILLHARDT Anne" userId="f3abb930-b4cb-473d-ab1f-7820c9bbf280" providerId="ADAL" clId="{640236EB-08CA-4E67-B7D7-91A81D8EBDB8}" dt="2023-07-19T09:18:25.090" v="701" actId="313"/>
          <ac:spMkLst>
            <pc:docMk/>
            <pc:sldMk cId="1866010330" sldId="298"/>
            <ac:spMk id="17" creationId="{2D90CEAE-4E4E-5163-C60F-6DD3FA2233A3}"/>
          </ac:spMkLst>
        </pc:spChg>
      </pc:sldChg>
      <pc:sldChg chg="addSp modSp del mod">
        <pc:chgData name="ZILLHARDT Anne" userId="f3abb930-b4cb-473d-ab1f-7820c9bbf280" providerId="ADAL" clId="{640236EB-08CA-4E67-B7D7-91A81D8EBDB8}" dt="2023-06-20T09:39:00.090" v="271" actId="47"/>
        <pc:sldMkLst>
          <pc:docMk/>
          <pc:sldMk cId="295897781" sldId="299"/>
        </pc:sldMkLst>
        <pc:picChg chg="add mod">
          <ac:chgData name="ZILLHARDT Anne" userId="f3abb930-b4cb-473d-ab1f-7820c9bbf280" providerId="ADAL" clId="{640236EB-08CA-4E67-B7D7-91A81D8EBDB8}" dt="2023-06-14T14:17:50.847" v="256" actId="1037"/>
          <ac:picMkLst>
            <pc:docMk/>
            <pc:sldMk cId="295897781" sldId="299"/>
            <ac:picMk id="2" creationId="{9E7F0F2B-45C9-C58C-78BE-367C58754644}"/>
          </ac:picMkLst>
        </pc:picChg>
        <pc:picChg chg="add mod">
          <ac:chgData name="ZILLHARDT Anne" userId="f3abb930-b4cb-473d-ab1f-7820c9bbf280" providerId="ADAL" clId="{640236EB-08CA-4E67-B7D7-91A81D8EBDB8}" dt="2023-06-14T14:17:43.316" v="255" actId="1038"/>
          <ac:picMkLst>
            <pc:docMk/>
            <pc:sldMk cId="295897781" sldId="299"/>
            <ac:picMk id="5" creationId="{8E03055F-C552-A15E-5DF5-A29BCB22179C}"/>
          </ac:picMkLst>
        </pc:picChg>
      </pc:sldChg>
      <pc:sldChg chg="del">
        <pc:chgData name="ZILLHARDT Anne" userId="f3abb930-b4cb-473d-ab1f-7820c9bbf280" providerId="ADAL" clId="{640236EB-08CA-4E67-B7D7-91A81D8EBDB8}" dt="2023-06-20T09:39:02.960" v="274" actId="47"/>
        <pc:sldMkLst>
          <pc:docMk/>
          <pc:sldMk cId="2233133809" sldId="302"/>
        </pc:sldMkLst>
      </pc:sldChg>
      <pc:sldChg chg="addSp modSp del mod">
        <pc:chgData name="ZILLHARDT Anne" userId="f3abb930-b4cb-473d-ab1f-7820c9bbf280" providerId="ADAL" clId="{640236EB-08CA-4E67-B7D7-91A81D8EBDB8}" dt="2023-06-20T09:39:00.921" v="272" actId="47"/>
        <pc:sldMkLst>
          <pc:docMk/>
          <pc:sldMk cId="249521309" sldId="303"/>
        </pc:sldMkLst>
        <pc:picChg chg="add mod">
          <ac:chgData name="ZILLHARDT Anne" userId="f3abb930-b4cb-473d-ab1f-7820c9bbf280" providerId="ADAL" clId="{640236EB-08CA-4E67-B7D7-91A81D8EBDB8}" dt="2023-06-14T14:18:14.993" v="258" actId="1076"/>
          <ac:picMkLst>
            <pc:docMk/>
            <pc:sldMk cId="249521309" sldId="303"/>
            <ac:picMk id="5" creationId="{EA41B08D-2E16-E18A-555A-3F1AFEB9AABB}"/>
          </ac:picMkLst>
        </pc:picChg>
        <pc:picChg chg="add mod">
          <ac:chgData name="ZILLHARDT Anne" userId="f3abb930-b4cb-473d-ab1f-7820c9bbf280" providerId="ADAL" clId="{640236EB-08CA-4E67-B7D7-91A81D8EBDB8}" dt="2023-06-14T14:18:34.793" v="263" actId="1076"/>
          <ac:picMkLst>
            <pc:docMk/>
            <pc:sldMk cId="249521309" sldId="303"/>
            <ac:picMk id="7" creationId="{2008E30A-CA32-D5CA-73A8-E17AE1641D23}"/>
          </ac:picMkLst>
        </pc:picChg>
      </pc:sldChg>
      <pc:sldChg chg="del">
        <pc:chgData name="ZILLHARDT Anne" userId="f3abb930-b4cb-473d-ab1f-7820c9bbf280" providerId="ADAL" clId="{640236EB-08CA-4E67-B7D7-91A81D8EBDB8}" dt="2023-06-20T09:40:36.954" v="276" actId="47"/>
        <pc:sldMkLst>
          <pc:docMk/>
          <pc:sldMk cId="1634534100" sldId="304"/>
        </pc:sldMkLst>
      </pc:sldChg>
      <pc:sldChg chg="modSp del">
        <pc:chgData name="ZILLHARDT Anne" userId="f3abb930-b4cb-473d-ab1f-7820c9bbf280" providerId="ADAL" clId="{640236EB-08CA-4E67-B7D7-91A81D8EBDB8}" dt="2023-06-20T09:39:02.042" v="273" actId="47"/>
        <pc:sldMkLst>
          <pc:docMk/>
          <pc:sldMk cId="396494958" sldId="305"/>
        </pc:sldMkLst>
        <pc:picChg chg="mod">
          <ac:chgData name="ZILLHARDT Anne" userId="f3abb930-b4cb-473d-ab1f-7820c9bbf280" providerId="ADAL" clId="{640236EB-08CA-4E67-B7D7-91A81D8EBDB8}" dt="2023-06-14T14:15:54.250" v="244"/>
          <ac:picMkLst>
            <pc:docMk/>
            <pc:sldMk cId="396494958" sldId="305"/>
            <ac:picMk id="3" creationId="{3B9B15EF-8129-445D-1407-BC70CD95B634}"/>
          </ac:picMkLst>
        </pc:picChg>
      </pc:sldChg>
      <pc:sldChg chg="modSp mod">
        <pc:chgData name="ZILLHARDT Anne" userId="f3abb930-b4cb-473d-ab1f-7820c9bbf280" providerId="ADAL" clId="{640236EB-08CA-4E67-B7D7-91A81D8EBDB8}" dt="2023-09-18T12:25:08.928" v="2936" actId="1076"/>
        <pc:sldMkLst>
          <pc:docMk/>
          <pc:sldMk cId="1206484640" sldId="309"/>
        </pc:sldMkLst>
        <pc:spChg chg="mod">
          <ac:chgData name="ZILLHARDT Anne" userId="f3abb930-b4cb-473d-ab1f-7820c9bbf280" providerId="ADAL" clId="{640236EB-08CA-4E67-B7D7-91A81D8EBDB8}" dt="2023-09-18T12:25:08.928" v="2936" actId="1076"/>
          <ac:spMkLst>
            <pc:docMk/>
            <pc:sldMk cId="1206484640" sldId="309"/>
            <ac:spMk id="42" creationId="{A241114C-DC93-DB20-F734-02915C2336A2}"/>
          </ac:spMkLst>
        </pc:spChg>
      </pc:sldChg>
      <pc:sldChg chg="addSp delSp modSp del mod">
        <pc:chgData name="ZILLHARDT Anne" userId="f3abb930-b4cb-473d-ab1f-7820c9bbf280" providerId="ADAL" clId="{640236EB-08CA-4E67-B7D7-91A81D8EBDB8}" dt="2023-06-30T12:28:39.032" v="293" actId="47"/>
        <pc:sldMkLst>
          <pc:docMk/>
          <pc:sldMk cId="1123718326" sldId="310"/>
        </pc:sldMkLst>
        <pc:picChg chg="add mod">
          <ac:chgData name="ZILLHARDT Anne" userId="f3abb930-b4cb-473d-ab1f-7820c9bbf280" providerId="ADAL" clId="{640236EB-08CA-4E67-B7D7-91A81D8EBDB8}" dt="2023-06-22T10:41:55.687" v="289"/>
          <ac:picMkLst>
            <pc:docMk/>
            <pc:sldMk cId="1123718326" sldId="310"/>
            <ac:picMk id="2" creationId="{061FB8CC-5F88-F668-4C11-0E16702B5B1A}"/>
          </ac:picMkLst>
        </pc:picChg>
        <pc:picChg chg="add del">
          <ac:chgData name="ZILLHARDT Anne" userId="f3abb930-b4cb-473d-ab1f-7820c9bbf280" providerId="ADAL" clId="{640236EB-08CA-4E67-B7D7-91A81D8EBDB8}" dt="2023-06-22T10:41:54.533" v="288" actId="478"/>
          <ac:picMkLst>
            <pc:docMk/>
            <pc:sldMk cId="1123718326" sldId="310"/>
            <ac:picMk id="14" creationId="{725646D8-9080-922F-3877-1517CDB2A2E3}"/>
          </ac:picMkLst>
        </pc:picChg>
      </pc:sldChg>
      <pc:sldChg chg="delSp mod">
        <pc:chgData name="ZILLHARDT Anne" userId="f3abb930-b4cb-473d-ab1f-7820c9bbf280" providerId="ADAL" clId="{640236EB-08CA-4E67-B7D7-91A81D8EBDB8}" dt="2023-07-19T09:38:08.416" v="1761" actId="478"/>
        <pc:sldMkLst>
          <pc:docMk/>
          <pc:sldMk cId="3673316531" sldId="311"/>
        </pc:sldMkLst>
        <pc:picChg chg="del">
          <ac:chgData name="ZILLHARDT Anne" userId="f3abb930-b4cb-473d-ab1f-7820c9bbf280" providerId="ADAL" clId="{640236EB-08CA-4E67-B7D7-91A81D8EBDB8}" dt="2023-07-19T09:38:06.801" v="1759" actId="478"/>
          <ac:picMkLst>
            <pc:docMk/>
            <pc:sldMk cId="3673316531" sldId="311"/>
            <ac:picMk id="3" creationId="{A71BAB23-4E2C-9B7C-A328-BDEE300D90C4}"/>
          </ac:picMkLst>
        </pc:picChg>
        <pc:picChg chg="del">
          <ac:chgData name="ZILLHARDT Anne" userId="f3abb930-b4cb-473d-ab1f-7820c9bbf280" providerId="ADAL" clId="{640236EB-08CA-4E67-B7D7-91A81D8EBDB8}" dt="2023-07-19T09:38:05.241" v="1757" actId="478"/>
          <ac:picMkLst>
            <pc:docMk/>
            <pc:sldMk cId="3673316531" sldId="311"/>
            <ac:picMk id="6" creationId="{8D10D068-0E4A-9AAA-7F83-2F84188A1711}"/>
          </ac:picMkLst>
        </pc:picChg>
        <pc:picChg chg="del">
          <ac:chgData name="ZILLHARDT Anne" userId="f3abb930-b4cb-473d-ab1f-7820c9bbf280" providerId="ADAL" clId="{640236EB-08CA-4E67-B7D7-91A81D8EBDB8}" dt="2023-07-19T09:38:08.416" v="1761" actId="478"/>
          <ac:picMkLst>
            <pc:docMk/>
            <pc:sldMk cId="3673316531" sldId="311"/>
            <ac:picMk id="12" creationId="{CD0EDAC1-B1A5-E19F-FDEE-A857F6425981}"/>
          </ac:picMkLst>
        </pc:picChg>
        <pc:picChg chg="del">
          <ac:chgData name="ZILLHARDT Anne" userId="f3abb930-b4cb-473d-ab1f-7820c9bbf280" providerId="ADAL" clId="{640236EB-08CA-4E67-B7D7-91A81D8EBDB8}" dt="2023-07-19T09:38:06.169" v="1758" actId="478"/>
          <ac:picMkLst>
            <pc:docMk/>
            <pc:sldMk cId="3673316531" sldId="311"/>
            <ac:picMk id="14" creationId="{43355F4F-41B8-A6E6-A488-4A80316F718A}"/>
          </ac:picMkLst>
        </pc:picChg>
        <pc:picChg chg="del">
          <ac:chgData name="ZILLHARDT Anne" userId="f3abb930-b4cb-473d-ab1f-7820c9bbf280" providerId="ADAL" clId="{640236EB-08CA-4E67-B7D7-91A81D8EBDB8}" dt="2023-07-19T09:38:07.664" v="1760" actId="478"/>
          <ac:picMkLst>
            <pc:docMk/>
            <pc:sldMk cId="3673316531" sldId="311"/>
            <ac:picMk id="15" creationId="{DFC76970-592E-90EF-ADB1-D6A197667A45}"/>
          </ac:picMkLst>
        </pc:picChg>
      </pc:sldChg>
      <pc:sldChg chg="modSp add mod">
        <pc:chgData name="ZILLHARDT Anne" userId="f3abb930-b4cb-473d-ab1f-7820c9bbf280" providerId="ADAL" clId="{640236EB-08CA-4E67-B7D7-91A81D8EBDB8}" dt="2023-07-19T09:21:55.489" v="711" actId="6549"/>
        <pc:sldMkLst>
          <pc:docMk/>
          <pc:sldMk cId="1750382392" sldId="312"/>
        </pc:sldMkLst>
        <pc:spChg chg="mod">
          <ac:chgData name="ZILLHARDT Anne" userId="f3abb930-b4cb-473d-ab1f-7820c9bbf280" providerId="ADAL" clId="{640236EB-08CA-4E67-B7D7-91A81D8EBDB8}" dt="2023-07-19T09:21:55.489" v="711" actId="6549"/>
          <ac:spMkLst>
            <pc:docMk/>
            <pc:sldMk cId="1750382392" sldId="312"/>
            <ac:spMk id="4" creationId="{D913E4A3-C1F2-268B-1CD5-E9C2E0628FB7}"/>
          </ac:spMkLst>
        </pc:spChg>
      </pc:sldChg>
      <pc:sldChg chg="add ord">
        <pc:chgData name="ZILLHARDT Anne" userId="f3abb930-b4cb-473d-ab1f-7820c9bbf280" providerId="ADAL" clId="{640236EB-08CA-4E67-B7D7-91A81D8EBDB8}" dt="2023-06-30T12:28:36.172" v="292"/>
        <pc:sldMkLst>
          <pc:docMk/>
          <pc:sldMk cId="2536788426" sldId="313"/>
        </pc:sldMkLst>
      </pc:sldChg>
      <pc:sldChg chg="modSp new del mod">
        <pc:chgData name="ZILLHARDT Anne" userId="f3abb930-b4cb-473d-ab1f-7820c9bbf280" providerId="ADAL" clId="{640236EB-08CA-4E67-B7D7-91A81D8EBDB8}" dt="2023-06-30T13:12:44.591" v="404" actId="47"/>
        <pc:sldMkLst>
          <pc:docMk/>
          <pc:sldMk cId="567669568" sldId="314"/>
        </pc:sldMkLst>
        <pc:spChg chg="mod">
          <ac:chgData name="ZILLHARDT Anne" userId="f3abb930-b4cb-473d-ab1f-7820c9bbf280" providerId="ADAL" clId="{640236EB-08CA-4E67-B7D7-91A81D8EBDB8}" dt="2023-06-30T12:39:09.392" v="402" actId="20577"/>
          <ac:spMkLst>
            <pc:docMk/>
            <pc:sldMk cId="567669568" sldId="314"/>
            <ac:spMk id="2" creationId="{5716FC1F-21A1-9B0E-86BB-3755FA2493D9}"/>
          </ac:spMkLst>
        </pc:spChg>
      </pc:sldChg>
      <pc:sldChg chg="addSp delSp modSp add mod">
        <pc:chgData name="ZILLHARDT Anne" userId="f3abb930-b4cb-473d-ab1f-7820c9bbf280" providerId="ADAL" clId="{640236EB-08CA-4E67-B7D7-91A81D8EBDB8}" dt="2023-07-19T09:58:54.746" v="2877" actId="20577"/>
        <pc:sldMkLst>
          <pc:docMk/>
          <pc:sldMk cId="1003585081" sldId="314"/>
        </pc:sldMkLst>
        <pc:spChg chg="add mod">
          <ac:chgData name="ZILLHARDT Anne" userId="f3abb930-b4cb-473d-ab1f-7820c9bbf280" providerId="ADAL" clId="{640236EB-08CA-4E67-B7D7-91A81D8EBDB8}" dt="2023-07-19T09:36:27.272" v="1751" actId="255"/>
          <ac:spMkLst>
            <pc:docMk/>
            <pc:sldMk cId="1003585081" sldId="314"/>
            <ac:spMk id="2" creationId="{B14595D5-61C5-F699-B8B0-EC18E9672625}"/>
          </ac:spMkLst>
        </pc:spChg>
        <pc:spChg chg="mod">
          <ac:chgData name="ZILLHARDT Anne" userId="f3abb930-b4cb-473d-ab1f-7820c9bbf280" providerId="ADAL" clId="{640236EB-08CA-4E67-B7D7-91A81D8EBDB8}" dt="2023-07-19T09:24:39.418" v="771" actId="20577"/>
          <ac:spMkLst>
            <pc:docMk/>
            <pc:sldMk cId="1003585081" sldId="314"/>
            <ac:spMk id="3" creationId="{529E197E-5E46-51BE-4A5B-3056A4EB3C41}"/>
          </ac:spMkLst>
        </pc:spChg>
        <pc:spChg chg="del">
          <ac:chgData name="ZILLHARDT Anne" userId="f3abb930-b4cb-473d-ab1f-7820c9bbf280" providerId="ADAL" clId="{640236EB-08CA-4E67-B7D7-91A81D8EBDB8}" dt="2023-07-19T09:22:14.312" v="713" actId="478"/>
          <ac:spMkLst>
            <pc:docMk/>
            <pc:sldMk cId="1003585081" sldId="314"/>
            <ac:spMk id="4" creationId="{2CDBCC4A-AD71-6F19-36FA-08CE90892594}"/>
          </ac:spMkLst>
        </pc:spChg>
        <pc:spChg chg="add del mod">
          <ac:chgData name="ZILLHARDT Anne" userId="f3abb930-b4cb-473d-ab1f-7820c9bbf280" providerId="ADAL" clId="{640236EB-08CA-4E67-B7D7-91A81D8EBDB8}" dt="2023-07-19T09:57:37.974" v="2800"/>
          <ac:spMkLst>
            <pc:docMk/>
            <pc:sldMk cId="1003585081" sldId="314"/>
            <ac:spMk id="7" creationId="{A55E16EA-AEC3-AFC7-A298-0116669150B6}"/>
          </ac:spMkLst>
        </pc:spChg>
        <pc:spChg chg="add del mod">
          <ac:chgData name="ZILLHARDT Anne" userId="f3abb930-b4cb-473d-ab1f-7820c9bbf280" providerId="ADAL" clId="{640236EB-08CA-4E67-B7D7-91A81D8EBDB8}" dt="2023-07-19T09:57:42.355" v="2802"/>
          <ac:spMkLst>
            <pc:docMk/>
            <pc:sldMk cId="1003585081" sldId="314"/>
            <ac:spMk id="9" creationId="{CABDE0A1-F663-A2A7-6EA4-86DDCDD07823}"/>
          </ac:spMkLst>
        </pc:spChg>
        <pc:spChg chg="add mod">
          <ac:chgData name="ZILLHARDT Anne" userId="f3abb930-b4cb-473d-ab1f-7820c9bbf280" providerId="ADAL" clId="{640236EB-08CA-4E67-B7D7-91A81D8EBDB8}" dt="2023-07-19T09:58:54.746" v="2877" actId="20577"/>
          <ac:spMkLst>
            <pc:docMk/>
            <pc:sldMk cId="1003585081" sldId="314"/>
            <ac:spMk id="10" creationId="{EB5B7D71-4CC4-4D39-8A71-5BE0F17BB695}"/>
          </ac:spMkLst>
        </pc:spChg>
        <pc:picChg chg="del">
          <ac:chgData name="ZILLHARDT Anne" userId="f3abb930-b4cb-473d-ab1f-7820c9bbf280" providerId="ADAL" clId="{640236EB-08CA-4E67-B7D7-91A81D8EBDB8}" dt="2023-07-19T09:22:15.521" v="714" actId="478"/>
          <ac:picMkLst>
            <pc:docMk/>
            <pc:sldMk cId="1003585081" sldId="314"/>
            <ac:picMk id="8" creationId="{98FFE25D-FD99-E2BA-3BA5-5018868284AC}"/>
          </ac:picMkLst>
        </pc:picChg>
      </pc:sldChg>
      <pc:sldChg chg="addSp delSp modSp add mod">
        <pc:chgData name="ZILLHARDT Anne" userId="f3abb930-b4cb-473d-ab1f-7820c9bbf280" providerId="ADAL" clId="{640236EB-08CA-4E67-B7D7-91A81D8EBDB8}" dt="2023-07-19T09:57:34.436" v="2798"/>
        <pc:sldMkLst>
          <pc:docMk/>
          <pc:sldMk cId="1863129081" sldId="315"/>
        </pc:sldMkLst>
        <pc:spChg chg="add mod">
          <ac:chgData name="ZILLHARDT Anne" userId="f3abb930-b4cb-473d-ab1f-7820c9bbf280" providerId="ADAL" clId="{640236EB-08CA-4E67-B7D7-91A81D8EBDB8}" dt="2023-07-19T09:55:30.864" v="2637" actId="14100"/>
          <ac:spMkLst>
            <pc:docMk/>
            <pc:sldMk cId="1863129081" sldId="315"/>
            <ac:spMk id="2" creationId="{67F94364-35E2-C7B9-348A-5510A7DB2EF9}"/>
          </ac:spMkLst>
        </pc:spChg>
        <pc:spChg chg="mod">
          <ac:chgData name="ZILLHARDT Anne" userId="f3abb930-b4cb-473d-ab1f-7820c9bbf280" providerId="ADAL" clId="{640236EB-08CA-4E67-B7D7-91A81D8EBDB8}" dt="2023-07-19T09:56:06.336" v="2653" actId="20577"/>
          <ac:spMkLst>
            <pc:docMk/>
            <pc:sldMk cId="1863129081" sldId="315"/>
            <ac:spMk id="3" creationId="{529E197E-5E46-51BE-4A5B-3056A4EB3C41}"/>
          </ac:spMkLst>
        </pc:spChg>
        <pc:spChg chg="add del mod">
          <ac:chgData name="ZILLHARDT Anne" userId="f3abb930-b4cb-473d-ab1f-7820c9bbf280" providerId="ADAL" clId="{640236EB-08CA-4E67-B7D7-91A81D8EBDB8}" dt="2023-07-19T09:57:34.436" v="2796"/>
          <ac:spMkLst>
            <pc:docMk/>
            <pc:sldMk cId="1863129081" sldId="315"/>
            <ac:spMk id="4" creationId="{059DC410-FEBF-4F18-B53E-F53600D0DC08}"/>
          </ac:spMkLst>
        </pc:spChg>
        <pc:spChg chg="add del mod">
          <ac:chgData name="ZILLHARDT Anne" userId="f3abb930-b4cb-473d-ab1f-7820c9bbf280" providerId="ADAL" clId="{640236EB-08CA-4E67-B7D7-91A81D8EBDB8}" dt="2023-07-19T09:57:34.436" v="2798"/>
          <ac:spMkLst>
            <pc:docMk/>
            <pc:sldMk cId="1863129081" sldId="315"/>
            <ac:spMk id="7" creationId="{33390B86-E9A4-ED52-C99C-161A7B78ABE8}"/>
          </ac:spMkLst>
        </pc:spChg>
        <pc:spChg chg="add mod">
          <ac:chgData name="ZILLHARDT Anne" userId="f3abb930-b4cb-473d-ab1f-7820c9bbf280" providerId="ADAL" clId="{640236EB-08CA-4E67-B7D7-91A81D8EBDB8}" dt="2023-07-19T09:57:29.322" v="2794" actId="207"/>
          <ac:spMkLst>
            <pc:docMk/>
            <pc:sldMk cId="1863129081" sldId="315"/>
            <ac:spMk id="8" creationId="{B9BE1E75-9782-0A09-FC90-CF23DEFE3E26}"/>
          </ac:spMkLst>
        </pc:spChg>
      </pc:sldChg>
    </pc:docChg>
  </pc:docChgLst>
  <pc:docChgLst>
    <pc:chgData name="MARTIN Sebastien" userId="11af6660-bf79-400c-b74a-3df3b95a760b" providerId="ADAL" clId="{3862F5DE-A24B-439F-B1F6-1A0E3163D7A2}"/>
    <pc:docChg chg="undo custSel addSld modSld sldOrd">
      <pc:chgData name="MARTIN Sebastien" userId="11af6660-bf79-400c-b74a-3df3b95a760b" providerId="ADAL" clId="{3862F5DE-A24B-439F-B1F6-1A0E3163D7A2}" dt="2023-06-19T13:59:27.631" v="232"/>
      <pc:docMkLst>
        <pc:docMk/>
      </pc:docMkLst>
      <pc:sldChg chg="modSp mod">
        <pc:chgData name="MARTIN Sebastien" userId="11af6660-bf79-400c-b74a-3df3b95a760b" providerId="ADAL" clId="{3862F5DE-A24B-439F-B1F6-1A0E3163D7A2}" dt="2023-06-19T13:58:20.628" v="227" actId="400"/>
        <pc:sldMkLst>
          <pc:docMk/>
          <pc:sldMk cId="2882516583" sldId="292"/>
        </pc:sldMkLst>
        <pc:spChg chg="mod">
          <ac:chgData name="MARTIN Sebastien" userId="11af6660-bf79-400c-b74a-3df3b95a760b" providerId="ADAL" clId="{3862F5DE-A24B-439F-B1F6-1A0E3163D7A2}" dt="2023-06-19T13:58:20.628" v="227" actId="400"/>
          <ac:spMkLst>
            <pc:docMk/>
            <pc:sldMk cId="2882516583" sldId="292"/>
            <ac:spMk id="8" creationId="{FDE085B2-785B-4ADD-A604-5B5EE80BB3BD}"/>
          </ac:spMkLst>
        </pc:spChg>
        <pc:picChg chg="mod">
          <ac:chgData name="MARTIN Sebastien" userId="11af6660-bf79-400c-b74a-3df3b95a760b" providerId="ADAL" clId="{3862F5DE-A24B-439F-B1F6-1A0E3163D7A2}" dt="2023-06-19T13:58:01.304" v="226" actId="1076"/>
          <ac:picMkLst>
            <pc:docMk/>
            <pc:sldMk cId="2882516583" sldId="292"/>
            <ac:picMk id="14" creationId="{A33CAE60-6056-CA3E-963F-9C020DDDD068}"/>
          </ac:picMkLst>
        </pc:picChg>
      </pc:sldChg>
      <pc:sldChg chg="modSp mod ord">
        <pc:chgData name="MARTIN Sebastien" userId="11af6660-bf79-400c-b74a-3df3b95a760b" providerId="ADAL" clId="{3862F5DE-A24B-439F-B1F6-1A0E3163D7A2}" dt="2023-06-19T13:51:10.703" v="68"/>
        <pc:sldMkLst>
          <pc:docMk/>
          <pc:sldMk cId="1478932844" sldId="300"/>
        </pc:sldMkLst>
        <pc:spChg chg="mod">
          <ac:chgData name="MARTIN Sebastien" userId="11af6660-bf79-400c-b74a-3df3b95a760b" providerId="ADAL" clId="{3862F5DE-A24B-439F-B1F6-1A0E3163D7A2}" dt="2023-06-19T13:49:53.468" v="64" actId="20577"/>
          <ac:spMkLst>
            <pc:docMk/>
            <pc:sldMk cId="1478932844" sldId="300"/>
            <ac:spMk id="4" creationId="{2CDBCC4A-AD71-6F19-36FA-08CE90892594}"/>
          </ac:spMkLst>
        </pc:spChg>
      </pc:sldChg>
      <pc:sldChg chg="modSp mod">
        <pc:chgData name="MARTIN Sebastien" userId="11af6660-bf79-400c-b74a-3df3b95a760b" providerId="ADAL" clId="{3862F5DE-A24B-439F-B1F6-1A0E3163D7A2}" dt="2023-06-19T13:45:13.454" v="44" actId="20577"/>
        <pc:sldMkLst>
          <pc:docMk/>
          <pc:sldMk cId="2233133809" sldId="302"/>
        </pc:sldMkLst>
        <pc:spChg chg="mod">
          <ac:chgData name="MARTIN Sebastien" userId="11af6660-bf79-400c-b74a-3df3b95a760b" providerId="ADAL" clId="{3862F5DE-A24B-439F-B1F6-1A0E3163D7A2}" dt="2023-06-19T13:45:13.454" v="44" actId="20577"/>
          <ac:spMkLst>
            <pc:docMk/>
            <pc:sldMk cId="2233133809" sldId="302"/>
            <ac:spMk id="15" creationId="{DB972B61-C6D5-C071-4D78-FE4FFC378DBE}"/>
          </ac:spMkLst>
        </pc:spChg>
      </pc:sldChg>
      <pc:sldChg chg="ord">
        <pc:chgData name="MARTIN Sebastien" userId="11af6660-bf79-400c-b74a-3df3b95a760b" providerId="ADAL" clId="{3862F5DE-A24B-439F-B1F6-1A0E3163D7A2}" dt="2023-06-19T13:59:27.631" v="232"/>
        <pc:sldMkLst>
          <pc:docMk/>
          <pc:sldMk cId="1634534100" sldId="304"/>
        </pc:sldMkLst>
      </pc:sldChg>
      <pc:sldChg chg="ord">
        <pc:chgData name="MARTIN Sebastien" userId="11af6660-bf79-400c-b74a-3df3b95a760b" providerId="ADAL" clId="{3862F5DE-A24B-439F-B1F6-1A0E3163D7A2}" dt="2023-06-19T13:56:57.486" v="224"/>
        <pc:sldMkLst>
          <pc:docMk/>
          <pc:sldMk cId="3599718815" sldId="307"/>
        </pc:sldMkLst>
      </pc:sldChg>
      <pc:sldChg chg="addSp modSp mod ord">
        <pc:chgData name="MARTIN Sebastien" userId="11af6660-bf79-400c-b74a-3df3b95a760b" providerId="ADAL" clId="{3862F5DE-A24B-439F-B1F6-1A0E3163D7A2}" dt="2023-06-19T13:58:34.446" v="228" actId="1076"/>
        <pc:sldMkLst>
          <pc:docMk/>
          <pc:sldMk cId="3877364899" sldId="308"/>
        </pc:sldMkLst>
        <pc:spChg chg="add mod">
          <ac:chgData name="MARTIN Sebastien" userId="11af6660-bf79-400c-b74a-3df3b95a760b" providerId="ADAL" clId="{3862F5DE-A24B-439F-B1F6-1A0E3163D7A2}" dt="2023-06-19T13:58:34.446" v="228" actId="1076"/>
          <ac:spMkLst>
            <pc:docMk/>
            <pc:sldMk cId="3877364899" sldId="308"/>
            <ac:spMk id="2" creationId="{3A2717E9-6560-A248-9399-FEEE588AC244}"/>
          </ac:spMkLst>
        </pc:spChg>
        <pc:spChg chg="mod">
          <ac:chgData name="MARTIN Sebastien" userId="11af6660-bf79-400c-b74a-3df3b95a760b" providerId="ADAL" clId="{3862F5DE-A24B-439F-B1F6-1A0E3163D7A2}" dt="2023-06-19T13:54:30.057" v="186" actId="20577"/>
          <ac:spMkLst>
            <pc:docMk/>
            <pc:sldMk cId="3877364899" sldId="308"/>
            <ac:spMk id="13" creationId="{1E902A21-348F-7AE2-519C-FB35931E76C4}"/>
          </ac:spMkLst>
        </pc:spChg>
      </pc:sldChg>
      <pc:sldChg chg="addSp modSp add mod ord">
        <pc:chgData name="MARTIN Sebastien" userId="11af6660-bf79-400c-b74a-3df3b95a760b" providerId="ADAL" clId="{3862F5DE-A24B-439F-B1F6-1A0E3163D7A2}" dt="2023-06-19T13:56:39.159" v="222" actId="1076"/>
        <pc:sldMkLst>
          <pc:docMk/>
          <pc:sldMk cId="3673316531" sldId="311"/>
        </pc:sldMkLst>
        <pc:spChg chg="add mod">
          <ac:chgData name="MARTIN Sebastien" userId="11af6660-bf79-400c-b74a-3df3b95a760b" providerId="ADAL" clId="{3862F5DE-A24B-439F-B1F6-1A0E3163D7A2}" dt="2023-06-19T13:56:39.159" v="222" actId="1076"/>
          <ac:spMkLst>
            <pc:docMk/>
            <pc:sldMk cId="3673316531" sldId="311"/>
            <ac:spMk id="2" creationId="{6F17A869-82DC-E068-A7C7-ECD8538B9212}"/>
          </ac:spMkLst>
        </pc:spChg>
        <pc:spChg chg="mod">
          <ac:chgData name="MARTIN Sebastien" userId="11af6660-bf79-400c-b74a-3df3b95a760b" providerId="ADAL" clId="{3862F5DE-A24B-439F-B1F6-1A0E3163D7A2}" dt="2023-06-19T13:52:57.992" v="152" actId="20577"/>
          <ac:spMkLst>
            <pc:docMk/>
            <pc:sldMk cId="3673316531" sldId="311"/>
            <ac:spMk id="7" creationId="{621EBC3B-C10D-C67A-195B-21A6FF9C111B}"/>
          </ac:spMkLst>
        </pc:spChg>
        <pc:spChg chg="mod">
          <ac:chgData name="MARTIN Sebastien" userId="11af6660-bf79-400c-b74a-3df3b95a760b" providerId="ADAL" clId="{3862F5DE-A24B-439F-B1F6-1A0E3163D7A2}" dt="2023-06-19T13:53:28.729" v="183" actId="20577"/>
          <ac:spMkLst>
            <pc:docMk/>
            <pc:sldMk cId="3673316531" sldId="311"/>
            <ac:spMk id="13" creationId="{1E902A21-348F-7AE2-519C-FB35931E76C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65456F9-23B5-46A2-BC71-A84327EBEAB2}" type="datetimeFigureOut">
              <a:rPr lang="fr-FR" smtClean="0"/>
              <a:t>18/09/2023</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3B914DB-1E74-4EE7-85B4-43FA58FFB007}" type="slidenum">
              <a:rPr lang="fr-FR" smtClean="0"/>
              <a:t>‹N°›</a:t>
            </a:fld>
            <a:endParaRPr lang="fr-FR"/>
          </a:p>
        </p:txBody>
      </p:sp>
    </p:spTree>
    <p:extLst>
      <p:ext uri="{BB962C8B-B14F-4D97-AF65-F5344CB8AC3E}">
        <p14:creationId xmlns:p14="http://schemas.microsoft.com/office/powerpoint/2010/main" val="2043881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3B914DB-1E74-4EE7-85B4-43FA58FFB007}" type="slidenum">
              <a:rPr lang="fr-FR" smtClean="0"/>
              <a:t>2</a:t>
            </a:fld>
            <a:endParaRPr lang="fr-FR"/>
          </a:p>
        </p:txBody>
      </p:sp>
    </p:spTree>
    <p:extLst>
      <p:ext uri="{BB962C8B-B14F-4D97-AF65-F5344CB8AC3E}">
        <p14:creationId xmlns:p14="http://schemas.microsoft.com/office/powerpoint/2010/main" val="4085410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3B914DB-1E74-4EE7-85B4-43FA58FFB007}" type="slidenum">
              <a:rPr lang="fr-FR" smtClean="0"/>
              <a:t>13</a:t>
            </a:fld>
            <a:endParaRPr lang="fr-FR"/>
          </a:p>
        </p:txBody>
      </p:sp>
    </p:spTree>
    <p:extLst>
      <p:ext uri="{BB962C8B-B14F-4D97-AF65-F5344CB8AC3E}">
        <p14:creationId xmlns:p14="http://schemas.microsoft.com/office/powerpoint/2010/main" val="698490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3B914DB-1E74-4EE7-85B4-43FA58FFB007}" type="slidenum">
              <a:rPr lang="fr-FR" smtClean="0"/>
              <a:t>16</a:t>
            </a:fld>
            <a:endParaRPr lang="fr-FR"/>
          </a:p>
        </p:txBody>
      </p:sp>
    </p:spTree>
    <p:extLst>
      <p:ext uri="{BB962C8B-B14F-4D97-AF65-F5344CB8AC3E}">
        <p14:creationId xmlns:p14="http://schemas.microsoft.com/office/powerpoint/2010/main" val="3332342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CE26ED-4E69-4959-BAF5-CA0E6664A6B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73625F8F-BD94-4B96-B749-52B3220122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3F48EA83-9A57-4B67-B005-788996DCE997}"/>
              </a:ext>
            </a:extLst>
          </p:cNvPr>
          <p:cNvSpPr>
            <a:spLocks noGrp="1"/>
          </p:cNvSpPr>
          <p:nvPr>
            <p:ph type="dt" sz="half" idx="10"/>
          </p:nvPr>
        </p:nvSpPr>
        <p:spPr/>
        <p:txBody>
          <a:bodyPr/>
          <a:lstStyle/>
          <a:p>
            <a:fld id="{2B4619D9-B233-46B6-B106-DCB11C0560B5}" type="datetime1">
              <a:rPr lang="fr-FR" smtClean="0"/>
              <a:t>18/09/2023</a:t>
            </a:fld>
            <a:endParaRPr lang="fr-FR"/>
          </a:p>
        </p:txBody>
      </p:sp>
      <p:sp>
        <p:nvSpPr>
          <p:cNvPr id="5" name="Espace réservé du pied de page 4">
            <a:extLst>
              <a:ext uri="{FF2B5EF4-FFF2-40B4-BE49-F238E27FC236}">
                <a16:creationId xmlns:a16="http://schemas.microsoft.com/office/drawing/2014/main" id="{C73120C2-51A1-4956-8EE4-248812BE55B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5AA015F-CDEB-41FF-A16B-458F004C7A7C}"/>
              </a:ext>
            </a:extLst>
          </p:cNvPr>
          <p:cNvSpPr>
            <a:spLocks noGrp="1"/>
          </p:cNvSpPr>
          <p:nvPr>
            <p:ph type="sldNum" sz="quarter" idx="12"/>
          </p:nvPr>
        </p:nvSpPr>
        <p:spPr/>
        <p:txBody>
          <a:bodyPr/>
          <a:lstStyle/>
          <a:p>
            <a:fld id="{A8D7CD72-024A-4EC2-8453-123242E7579F}" type="slidenum">
              <a:rPr lang="fr-FR" smtClean="0"/>
              <a:t>‹N°›</a:t>
            </a:fld>
            <a:endParaRPr lang="fr-FR"/>
          </a:p>
        </p:txBody>
      </p:sp>
    </p:spTree>
    <p:extLst>
      <p:ext uri="{BB962C8B-B14F-4D97-AF65-F5344CB8AC3E}">
        <p14:creationId xmlns:p14="http://schemas.microsoft.com/office/powerpoint/2010/main" val="3320839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5DC9E5-F2D3-4F8E-9F84-90EA0DE7C8B1}"/>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603C16D-EE4D-4C2D-9A5E-82985FCF0185}"/>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E64510A-77BE-4E20-99E2-E1CA96518DC4}"/>
              </a:ext>
            </a:extLst>
          </p:cNvPr>
          <p:cNvSpPr>
            <a:spLocks noGrp="1"/>
          </p:cNvSpPr>
          <p:nvPr>
            <p:ph type="dt" sz="half" idx="10"/>
          </p:nvPr>
        </p:nvSpPr>
        <p:spPr/>
        <p:txBody>
          <a:bodyPr/>
          <a:lstStyle/>
          <a:p>
            <a:fld id="{98F5C7F3-A3D7-4D30-8077-1F3665C7ED61}" type="datetime1">
              <a:rPr lang="fr-FR" smtClean="0"/>
              <a:t>18/09/2023</a:t>
            </a:fld>
            <a:endParaRPr lang="fr-FR"/>
          </a:p>
        </p:txBody>
      </p:sp>
      <p:sp>
        <p:nvSpPr>
          <p:cNvPr id="5" name="Espace réservé du pied de page 4">
            <a:extLst>
              <a:ext uri="{FF2B5EF4-FFF2-40B4-BE49-F238E27FC236}">
                <a16:creationId xmlns:a16="http://schemas.microsoft.com/office/drawing/2014/main" id="{7103B016-A87D-48B8-A283-7FBB05E0DC8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56ED77E-8296-4B66-AE60-3F37EDFDC5B6}"/>
              </a:ext>
            </a:extLst>
          </p:cNvPr>
          <p:cNvSpPr>
            <a:spLocks noGrp="1"/>
          </p:cNvSpPr>
          <p:nvPr>
            <p:ph type="sldNum" sz="quarter" idx="12"/>
          </p:nvPr>
        </p:nvSpPr>
        <p:spPr/>
        <p:txBody>
          <a:bodyPr/>
          <a:lstStyle/>
          <a:p>
            <a:fld id="{A8D7CD72-024A-4EC2-8453-123242E7579F}" type="slidenum">
              <a:rPr lang="fr-FR" smtClean="0"/>
              <a:t>‹N°›</a:t>
            </a:fld>
            <a:endParaRPr lang="fr-FR"/>
          </a:p>
        </p:txBody>
      </p:sp>
    </p:spTree>
    <p:extLst>
      <p:ext uri="{BB962C8B-B14F-4D97-AF65-F5344CB8AC3E}">
        <p14:creationId xmlns:p14="http://schemas.microsoft.com/office/powerpoint/2010/main" val="2666453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A387C2FF-11EF-4DAA-8E1C-146D50CCC3E4}"/>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222DB7F1-C482-4929-BDBB-2D4126FF0C69}"/>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84E5453-75F5-4107-9CEE-7005BB36FA9B}"/>
              </a:ext>
            </a:extLst>
          </p:cNvPr>
          <p:cNvSpPr>
            <a:spLocks noGrp="1"/>
          </p:cNvSpPr>
          <p:nvPr>
            <p:ph type="dt" sz="half" idx="10"/>
          </p:nvPr>
        </p:nvSpPr>
        <p:spPr/>
        <p:txBody>
          <a:bodyPr/>
          <a:lstStyle/>
          <a:p>
            <a:fld id="{33AD78E3-D66A-4EE1-85A4-1A4640DCDC79}" type="datetime1">
              <a:rPr lang="fr-FR" smtClean="0"/>
              <a:t>18/09/2023</a:t>
            </a:fld>
            <a:endParaRPr lang="fr-FR"/>
          </a:p>
        </p:txBody>
      </p:sp>
      <p:sp>
        <p:nvSpPr>
          <p:cNvPr id="5" name="Espace réservé du pied de page 4">
            <a:extLst>
              <a:ext uri="{FF2B5EF4-FFF2-40B4-BE49-F238E27FC236}">
                <a16:creationId xmlns:a16="http://schemas.microsoft.com/office/drawing/2014/main" id="{27415017-DEB9-4420-9B84-0F6C6F42C5D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849EEAA-3673-4518-BB68-A510BD7571F7}"/>
              </a:ext>
            </a:extLst>
          </p:cNvPr>
          <p:cNvSpPr>
            <a:spLocks noGrp="1"/>
          </p:cNvSpPr>
          <p:nvPr>
            <p:ph type="sldNum" sz="quarter" idx="12"/>
          </p:nvPr>
        </p:nvSpPr>
        <p:spPr/>
        <p:txBody>
          <a:bodyPr/>
          <a:lstStyle/>
          <a:p>
            <a:fld id="{A8D7CD72-024A-4EC2-8453-123242E7579F}" type="slidenum">
              <a:rPr lang="fr-FR" smtClean="0"/>
              <a:t>‹N°›</a:t>
            </a:fld>
            <a:endParaRPr lang="fr-FR"/>
          </a:p>
        </p:txBody>
      </p:sp>
    </p:spTree>
    <p:extLst>
      <p:ext uri="{BB962C8B-B14F-4D97-AF65-F5344CB8AC3E}">
        <p14:creationId xmlns:p14="http://schemas.microsoft.com/office/powerpoint/2010/main" val="1324282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462986-2527-453B-A2B5-A6073CD0FB0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E0D3F79-6847-48A3-B8E7-7269B341A48F}"/>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FFF3490-B21E-4756-830E-D5B2A04E248C}"/>
              </a:ext>
            </a:extLst>
          </p:cNvPr>
          <p:cNvSpPr>
            <a:spLocks noGrp="1"/>
          </p:cNvSpPr>
          <p:nvPr>
            <p:ph type="dt" sz="half" idx="10"/>
          </p:nvPr>
        </p:nvSpPr>
        <p:spPr/>
        <p:txBody>
          <a:bodyPr/>
          <a:lstStyle/>
          <a:p>
            <a:fld id="{8609AE06-52AA-412D-AC1F-DE1C07517908}" type="datetime1">
              <a:rPr lang="fr-FR" smtClean="0"/>
              <a:t>18/09/2023</a:t>
            </a:fld>
            <a:endParaRPr lang="fr-FR"/>
          </a:p>
        </p:txBody>
      </p:sp>
      <p:sp>
        <p:nvSpPr>
          <p:cNvPr id="5" name="Espace réservé du pied de page 4">
            <a:extLst>
              <a:ext uri="{FF2B5EF4-FFF2-40B4-BE49-F238E27FC236}">
                <a16:creationId xmlns:a16="http://schemas.microsoft.com/office/drawing/2014/main" id="{D1E3BEA0-EE33-4470-A22E-506E926D063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8E1AE81-530D-4508-9DE0-2BFFC0B30A6D}"/>
              </a:ext>
            </a:extLst>
          </p:cNvPr>
          <p:cNvSpPr>
            <a:spLocks noGrp="1"/>
          </p:cNvSpPr>
          <p:nvPr>
            <p:ph type="sldNum" sz="quarter" idx="12"/>
          </p:nvPr>
        </p:nvSpPr>
        <p:spPr/>
        <p:txBody>
          <a:bodyPr/>
          <a:lstStyle/>
          <a:p>
            <a:fld id="{A8D7CD72-024A-4EC2-8453-123242E7579F}" type="slidenum">
              <a:rPr lang="fr-FR" smtClean="0"/>
              <a:t>‹N°›</a:t>
            </a:fld>
            <a:endParaRPr lang="fr-FR"/>
          </a:p>
        </p:txBody>
      </p:sp>
    </p:spTree>
    <p:extLst>
      <p:ext uri="{BB962C8B-B14F-4D97-AF65-F5344CB8AC3E}">
        <p14:creationId xmlns:p14="http://schemas.microsoft.com/office/powerpoint/2010/main" val="399870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FB783A-E64A-4D98-9EF3-47169915B33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5E1529AC-1376-4782-B58D-5ED078EBC5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FF461623-8E23-4FD0-B6ED-59E3F6ED9367}"/>
              </a:ext>
            </a:extLst>
          </p:cNvPr>
          <p:cNvSpPr>
            <a:spLocks noGrp="1"/>
          </p:cNvSpPr>
          <p:nvPr>
            <p:ph type="dt" sz="half" idx="10"/>
          </p:nvPr>
        </p:nvSpPr>
        <p:spPr/>
        <p:txBody>
          <a:bodyPr/>
          <a:lstStyle/>
          <a:p>
            <a:fld id="{C86DC276-6B0C-47D2-9326-3D40387380A4}" type="datetime1">
              <a:rPr lang="fr-FR" smtClean="0"/>
              <a:t>18/09/2023</a:t>
            </a:fld>
            <a:endParaRPr lang="fr-FR"/>
          </a:p>
        </p:txBody>
      </p:sp>
      <p:sp>
        <p:nvSpPr>
          <p:cNvPr id="5" name="Espace réservé du pied de page 4">
            <a:extLst>
              <a:ext uri="{FF2B5EF4-FFF2-40B4-BE49-F238E27FC236}">
                <a16:creationId xmlns:a16="http://schemas.microsoft.com/office/drawing/2014/main" id="{E8A7F448-9F6C-4BC3-AFEC-9D2FF2F4927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8FCE990-CA58-4E62-94FB-1392EB1D0B6B}"/>
              </a:ext>
            </a:extLst>
          </p:cNvPr>
          <p:cNvSpPr>
            <a:spLocks noGrp="1"/>
          </p:cNvSpPr>
          <p:nvPr>
            <p:ph type="sldNum" sz="quarter" idx="12"/>
          </p:nvPr>
        </p:nvSpPr>
        <p:spPr/>
        <p:txBody>
          <a:bodyPr/>
          <a:lstStyle/>
          <a:p>
            <a:fld id="{A8D7CD72-024A-4EC2-8453-123242E7579F}" type="slidenum">
              <a:rPr lang="fr-FR" smtClean="0"/>
              <a:t>‹N°›</a:t>
            </a:fld>
            <a:endParaRPr lang="fr-FR"/>
          </a:p>
        </p:txBody>
      </p:sp>
    </p:spTree>
    <p:extLst>
      <p:ext uri="{BB962C8B-B14F-4D97-AF65-F5344CB8AC3E}">
        <p14:creationId xmlns:p14="http://schemas.microsoft.com/office/powerpoint/2010/main" val="33988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5A1D1A-4F54-4A4C-B2D5-15EA476CE91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746703E-7A6C-4BDC-B0AA-DF5BE36B72E7}"/>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062EC48-54F0-47ED-8954-D4A26437323D}"/>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B2938AC3-DC41-405D-A64D-A2D35B2632F2}"/>
              </a:ext>
            </a:extLst>
          </p:cNvPr>
          <p:cNvSpPr>
            <a:spLocks noGrp="1"/>
          </p:cNvSpPr>
          <p:nvPr>
            <p:ph type="dt" sz="half" idx="10"/>
          </p:nvPr>
        </p:nvSpPr>
        <p:spPr/>
        <p:txBody>
          <a:bodyPr/>
          <a:lstStyle/>
          <a:p>
            <a:fld id="{65381824-8397-4485-B02A-B3A26CA31B4F}" type="datetime1">
              <a:rPr lang="fr-FR" smtClean="0"/>
              <a:t>18/09/2023</a:t>
            </a:fld>
            <a:endParaRPr lang="fr-FR"/>
          </a:p>
        </p:txBody>
      </p:sp>
      <p:sp>
        <p:nvSpPr>
          <p:cNvPr id="6" name="Espace réservé du pied de page 5">
            <a:extLst>
              <a:ext uri="{FF2B5EF4-FFF2-40B4-BE49-F238E27FC236}">
                <a16:creationId xmlns:a16="http://schemas.microsoft.com/office/drawing/2014/main" id="{5CA3FAC9-8CC3-4F78-8DB6-4C209523D18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DFE7778-BE3C-446A-A80A-8308F4BCABBC}"/>
              </a:ext>
            </a:extLst>
          </p:cNvPr>
          <p:cNvSpPr>
            <a:spLocks noGrp="1"/>
          </p:cNvSpPr>
          <p:nvPr>
            <p:ph type="sldNum" sz="quarter" idx="12"/>
          </p:nvPr>
        </p:nvSpPr>
        <p:spPr/>
        <p:txBody>
          <a:bodyPr/>
          <a:lstStyle/>
          <a:p>
            <a:fld id="{A8D7CD72-024A-4EC2-8453-123242E7579F}" type="slidenum">
              <a:rPr lang="fr-FR" smtClean="0"/>
              <a:t>‹N°›</a:t>
            </a:fld>
            <a:endParaRPr lang="fr-FR"/>
          </a:p>
        </p:txBody>
      </p:sp>
    </p:spTree>
    <p:extLst>
      <p:ext uri="{BB962C8B-B14F-4D97-AF65-F5344CB8AC3E}">
        <p14:creationId xmlns:p14="http://schemas.microsoft.com/office/powerpoint/2010/main" val="3536622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4DBFE0-C1FB-4E09-8832-1AC4C8A99EA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B84C411A-D8D3-4742-BF01-F521806A89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E2299B4F-ED89-41DA-BA98-22603BA940A9}"/>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BA800FED-68D4-445B-A98B-A5375DEC0C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7AF87B64-2EF4-444C-A3DA-740CEC8ACAF9}"/>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87FDE810-C5AA-48CE-B88E-1C8B569D6C9C}"/>
              </a:ext>
            </a:extLst>
          </p:cNvPr>
          <p:cNvSpPr>
            <a:spLocks noGrp="1"/>
          </p:cNvSpPr>
          <p:nvPr>
            <p:ph type="dt" sz="half" idx="10"/>
          </p:nvPr>
        </p:nvSpPr>
        <p:spPr/>
        <p:txBody>
          <a:bodyPr/>
          <a:lstStyle/>
          <a:p>
            <a:fld id="{449A3AF5-DCAB-4B0D-940A-08860E40C067}" type="datetime1">
              <a:rPr lang="fr-FR" smtClean="0"/>
              <a:t>18/09/2023</a:t>
            </a:fld>
            <a:endParaRPr lang="fr-FR"/>
          </a:p>
        </p:txBody>
      </p:sp>
      <p:sp>
        <p:nvSpPr>
          <p:cNvPr id="8" name="Espace réservé du pied de page 7">
            <a:extLst>
              <a:ext uri="{FF2B5EF4-FFF2-40B4-BE49-F238E27FC236}">
                <a16:creationId xmlns:a16="http://schemas.microsoft.com/office/drawing/2014/main" id="{E2DD52BC-473E-4A21-A3FA-508ED09C7198}"/>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8706FF1B-16FF-43CE-91C4-72E4BCF670A7}"/>
              </a:ext>
            </a:extLst>
          </p:cNvPr>
          <p:cNvSpPr>
            <a:spLocks noGrp="1"/>
          </p:cNvSpPr>
          <p:nvPr>
            <p:ph type="sldNum" sz="quarter" idx="12"/>
          </p:nvPr>
        </p:nvSpPr>
        <p:spPr/>
        <p:txBody>
          <a:bodyPr/>
          <a:lstStyle/>
          <a:p>
            <a:fld id="{A8D7CD72-024A-4EC2-8453-123242E7579F}" type="slidenum">
              <a:rPr lang="fr-FR" smtClean="0"/>
              <a:t>‹N°›</a:t>
            </a:fld>
            <a:endParaRPr lang="fr-FR"/>
          </a:p>
        </p:txBody>
      </p:sp>
    </p:spTree>
    <p:extLst>
      <p:ext uri="{BB962C8B-B14F-4D97-AF65-F5344CB8AC3E}">
        <p14:creationId xmlns:p14="http://schemas.microsoft.com/office/powerpoint/2010/main" val="976203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460702-8799-49BA-824F-6E98BC7661B6}"/>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FFC9F7C-6E4B-4F8E-9E9E-1883ECABEF07}"/>
              </a:ext>
            </a:extLst>
          </p:cNvPr>
          <p:cNvSpPr>
            <a:spLocks noGrp="1"/>
          </p:cNvSpPr>
          <p:nvPr>
            <p:ph type="dt" sz="half" idx="10"/>
          </p:nvPr>
        </p:nvSpPr>
        <p:spPr/>
        <p:txBody>
          <a:bodyPr/>
          <a:lstStyle/>
          <a:p>
            <a:fld id="{2FECECA4-32CA-4DBB-B5AC-586DF40F1703}" type="datetime1">
              <a:rPr lang="fr-FR" smtClean="0"/>
              <a:t>18/09/2023</a:t>
            </a:fld>
            <a:endParaRPr lang="fr-FR"/>
          </a:p>
        </p:txBody>
      </p:sp>
      <p:sp>
        <p:nvSpPr>
          <p:cNvPr id="4" name="Espace réservé du pied de page 3">
            <a:extLst>
              <a:ext uri="{FF2B5EF4-FFF2-40B4-BE49-F238E27FC236}">
                <a16:creationId xmlns:a16="http://schemas.microsoft.com/office/drawing/2014/main" id="{BCDC3A4D-C763-423E-8CA9-EF21FDAFCD40}"/>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7CEAEE81-E35D-4A1F-88FF-100F1D9E13EF}"/>
              </a:ext>
            </a:extLst>
          </p:cNvPr>
          <p:cNvSpPr>
            <a:spLocks noGrp="1"/>
          </p:cNvSpPr>
          <p:nvPr>
            <p:ph type="sldNum" sz="quarter" idx="12"/>
          </p:nvPr>
        </p:nvSpPr>
        <p:spPr/>
        <p:txBody>
          <a:bodyPr/>
          <a:lstStyle/>
          <a:p>
            <a:fld id="{A8D7CD72-024A-4EC2-8453-123242E7579F}" type="slidenum">
              <a:rPr lang="fr-FR" smtClean="0"/>
              <a:t>‹N°›</a:t>
            </a:fld>
            <a:endParaRPr lang="fr-FR"/>
          </a:p>
        </p:txBody>
      </p:sp>
    </p:spTree>
    <p:extLst>
      <p:ext uri="{BB962C8B-B14F-4D97-AF65-F5344CB8AC3E}">
        <p14:creationId xmlns:p14="http://schemas.microsoft.com/office/powerpoint/2010/main" val="3693005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20E81CC-4F71-4FFA-A3D1-0EAA13A4FEDC}"/>
              </a:ext>
            </a:extLst>
          </p:cNvPr>
          <p:cNvSpPr>
            <a:spLocks noGrp="1"/>
          </p:cNvSpPr>
          <p:nvPr>
            <p:ph type="dt" sz="half" idx="10"/>
          </p:nvPr>
        </p:nvSpPr>
        <p:spPr/>
        <p:txBody>
          <a:bodyPr/>
          <a:lstStyle/>
          <a:p>
            <a:fld id="{7DA62529-5CD8-4C56-A115-F96B9B74D15E}" type="datetime1">
              <a:rPr lang="fr-FR" smtClean="0"/>
              <a:t>18/09/2023</a:t>
            </a:fld>
            <a:endParaRPr lang="fr-FR"/>
          </a:p>
        </p:txBody>
      </p:sp>
      <p:sp>
        <p:nvSpPr>
          <p:cNvPr id="3" name="Espace réservé du pied de page 2">
            <a:extLst>
              <a:ext uri="{FF2B5EF4-FFF2-40B4-BE49-F238E27FC236}">
                <a16:creationId xmlns:a16="http://schemas.microsoft.com/office/drawing/2014/main" id="{28259D99-1197-45DE-B931-344D1BBEA179}"/>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AA8AD312-31D5-4033-9CDE-B961B5B0291B}"/>
              </a:ext>
            </a:extLst>
          </p:cNvPr>
          <p:cNvSpPr>
            <a:spLocks noGrp="1"/>
          </p:cNvSpPr>
          <p:nvPr>
            <p:ph type="sldNum" sz="quarter" idx="12"/>
          </p:nvPr>
        </p:nvSpPr>
        <p:spPr/>
        <p:txBody>
          <a:bodyPr/>
          <a:lstStyle/>
          <a:p>
            <a:fld id="{A8D7CD72-024A-4EC2-8453-123242E7579F}" type="slidenum">
              <a:rPr lang="fr-FR" smtClean="0"/>
              <a:t>‹N°›</a:t>
            </a:fld>
            <a:endParaRPr lang="fr-FR"/>
          </a:p>
        </p:txBody>
      </p:sp>
    </p:spTree>
    <p:extLst>
      <p:ext uri="{BB962C8B-B14F-4D97-AF65-F5344CB8AC3E}">
        <p14:creationId xmlns:p14="http://schemas.microsoft.com/office/powerpoint/2010/main" val="262443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5A6435-9A2F-4721-981E-CC1200F960E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F7037AF5-8ACB-4D6E-8211-53AE50CE36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45369F0-A3B4-4FD1-A332-6F15DCE861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5A6BF4EC-0335-41AC-8027-1211938D0275}"/>
              </a:ext>
            </a:extLst>
          </p:cNvPr>
          <p:cNvSpPr>
            <a:spLocks noGrp="1"/>
          </p:cNvSpPr>
          <p:nvPr>
            <p:ph type="dt" sz="half" idx="10"/>
          </p:nvPr>
        </p:nvSpPr>
        <p:spPr/>
        <p:txBody>
          <a:bodyPr/>
          <a:lstStyle/>
          <a:p>
            <a:fld id="{B487D2D4-5806-4538-B521-9256AE971EEB}" type="datetime1">
              <a:rPr lang="fr-FR" smtClean="0"/>
              <a:t>18/09/2023</a:t>
            </a:fld>
            <a:endParaRPr lang="fr-FR"/>
          </a:p>
        </p:txBody>
      </p:sp>
      <p:sp>
        <p:nvSpPr>
          <p:cNvPr id="6" name="Espace réservé du pied de page 5">
            <a:extLst>
              <a:ext uri="{FF2B5EF4-FFF2-40B4-BE49-F238E27FC236}">
                <a16:creationId xmlns:a16="http://schemas.microsoft.com/office/drawing/2014/main" id="{32C70148-D21D-4821-9CEA-37B825FFE4C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A735DC9-756C-4204-A7D2-72548BF1B9A3}"/>
              </a:ext>
            </a:extLst>
          </p:cNvPr>
          <p:cNvSpPr>
            <a:spLocks noGrp="1"/>
          </p:cNvSpPr>
          <p:nvPr>
            <p:ph type="sldNum" sz="quarter" idx="12"/>
          </p:nvPr>
        </p:nvSpPr>
        <p:spPr/>
        <p:txBody>
          <a:bodyPr/>
          <a:lstStyle/>
          <a:p>
            <a:fld id="{A8D7CD72-024A-4EC2-8453-123242E7579F}" type="slidenum">
              <a:rPr lang="fr-FR" smtClean="0"/>
              <a:t>‹N°›</a:t>
            </a:fld>
            <a:endParaRPr lang="fr-FR"/>
          </a:p>
        </p:txBody>
      </p:sp>
    </p:spTree>
    <p:extLst>
      <p:ext uri="{BB962C8B-B14F-4D97-AF65-F5344CB8AC3E}">
        <p14:creationId xmlns:p14="http://schemas.microsoft.com/office/powerpoint/2010/main" val="2354192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8993DC-9B52-4926-B081-6414EEAE889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12E78C18-5D4C-4011-B7F0-003B829DB4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7C1BB881-96F0-4B48-8169-1DB243DE43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287B11AA-4740-44B4-9C89-DA74F3B5F467}"/>
              </a:ext>
            </a:extLst>
          </p:cNvPr>
          <p:cNvSpPr>
            <a:spLocks noGrp="1"/>
          </p:cNvSpPr>
          <p:nvPr>
            <p:ph type="dt" sz="half" idx="10"/>
          </p:nvPr>
        </p:nvSpPr>
        <p:spPr/>
        <p:txBody>
          <a:bodyPr/>
          <a:lstStyle/>
          <a:p>
            <a:fld id="{42301E81-73EF-4904-A38E-0099BBFE505C}" type="datetime1">
              <a:rPr lang="fr-FR" smtClean="0"/>
              <a:t>18/09/2023</a:t>
            </a:fld>
            <a:endParaRPr lang="fr-FR"/>
          </a:p>
        </p:txBody>
      </p:sp>
      <p:sp>
        <p:nvSpPr>
          <p:cNvPr id="6" name="Espace réservé du pied de page 5">
            <a:extLst>
              <a:ext uri="{FF2B5EF4-FFF2-40B4-BE49-F238E27FC236}">
                <a16:creationId xmlns:a16="http://schemas.microsoft.com/office/drawing/2014/main" id="{478090DE-6261-4932-BD85-24C512CB7F0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CC8DA41-0D09-4D64-A1C7-A51A94CB08F5}"/>
              </a:ext>
            </a:extLst>
          </p:cNvPr>
          <p:cNvSpPr>
            <a:spLocks noGrp="1"/>
          </p:cNvSpPr>
          <p:nvPr>
            <p:ph type="sldNum" sz="quarter" idx="12"/>
          </p:nvPr>
        </p:nvSpPr>
        <p:spPr/>
        <p:txBody>
          <a:bodyPr/>
          <a:lstStyle/>
          <a:p>
            <a:fld id="{A8D7CD72-024A-4EC2-8453-123242E7579F}" type="slidenum">
              <a:rPr lang="fr-FR" smtClean="0"/>
              <a:t>‹N°›</a:t>
            </a:fld>
            <a:endParaRPr lang="fr-FR"/>
          </a:p>
        </p:txBody>
      </p:sp>
    </p:spTree>
    <p:extLst>
      <p:ext uri="{BB962C8B-B14F-4D97-AF65-F5344CB8AC3E}">
        <p14:creationId xmlns:p14="http://schemas.microsoft.com/office/powerpoint/2010/main" val="338485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30F81BB-893B-4B47-BD21-A388CB077D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FB5F3EC-421E-4E47-B0AD-3A7CC29250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5978594-723D-49CC-8908-B9BBF5CE35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7B565E-DB3F-4B2E-8B1E-67E1357D6940}" type="datetime1">
              <a:rPr lang="fr-FR" smtClean="0"/>
              <a:t>18/09/2023</a:t>
            </a:fld>
            <a:endParaRPr lang="fr-FR"/>
          </a:p>
        </p:txBody>
      </p:sp>
      <p:sp>
        <p:nvSpPr>
          <p:cNvPr id="5" name="Espace réservé du pied de page 4">
            <a:extLst>
              <a:ext uri="{FF2B5EF4-FFF2-40B4-BE49-F238E27FC236}">
                <a16:creationId xmlns:a16="http://schemas.microsoft.com/office/drawing/2014/main" id="{508D07C4-1E01-479C-9909-A9FD311715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FB218FF4-44E5-42A5-B864-35A3913E6B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D7CD72-024A-4EC2-8453-123242E7579F}" type="slidenum">
              <a:rPr lang="fr-FR" smtClean="0"/>
              <a:t>‹N°›</a:t>
            </a:fld>
            <a:endParaRPr lang="fr-FR"/>
          </a:p>
        </p:txBody>
      </p:sp>
    </p:spTree>
    <p:extLst>
      <p:ext uri="{BB962C8B-B14F-4D97-AF65-F5344CB8AC3E}">
        <p14:creationId xmlns:p14="http://schemas.microsoft.com/office/powerpoint/2010/main" val="16360007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image" Target="../media/image2.png"/><Relationship Id="rId7" Type="http://schemas.openxmlformats.org/officeDocument/2006/relationships/image" Target="../media/image6.sv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image" Target="../media/image1.jpeg"/><Relationship Id="rId16" Type="http://schemas.openxmlformats.org/officeDocument/2006/relationships/image" Target="../media/image15.svg"/><Relationship Id="rId20" Type="http://schemas.openxmlformats.org/officeDocument/2006/relationships/image" Target="../media/image19.sv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sv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sv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sv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8.sv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6.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jpeg"/><Relationship Id="rId9" Type="http://schemas.openxmlformats.org/officeDocument/2006/relationships/image" Target="../media/image46.png"/></Relationships>
</file>

<file path=ppt/slides/_rels/slide12.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jpeg"/><Relationship Id="rId1" Type="http://schemas.openxmlformats.org/officeDocument/2006/relationships/slideLayout" Target="../slideLayouts/slideLayout6.xml"/><Relationship Id="rId6" Type="http://schemas.openxmlformats.org/officeDocument/2006/relationships/image" Target="../media/image51.png"/><Relationship Id="rId5" Type="http://schemas.openxmlformats.org/officeDocument/2006/relationships/image" Target="../media/image50.jpeg"/><Relationship Id="rId4" Type="http://schemas.openxmlformats.org/officeDocument/2006/relationships/image" Target="../media/image49.png"/><Relationship Id="rId9" Type="http://schemas.openxmlformats.org/officeDocument/2006/relationships/image" Target="../media/image54.png"/></Relationships>
</file>

<file path=ppt/slides/_rels/slide13.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33.png"/><Relationship Id="rId7" Type="http://schemas.openxmlformats.org/officeDocument/2006/relationships/image" Target="../media/image57.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56.svg"/><Relationship Id="rId5" Type="http://schemas.openxmlformats.org/officeDocument/2006/relationships/image" Target="../media/image55.png"/><Relationship Id="rId10" Type="http://schemas.openxmlformats.org/officeDocument/2006/relationships/image" Target="../media/image60.svg"/><Relationship Id="rId4" Type="http://schemas.openxmlformats.org/officeDocument/2006/relationships/image" Target="../media/image34.svg"/><Relationship Id="rId9" Type="http://schemas.openxmlformats.org/officeDocument/2006/relationships/image" Target="../media/image59.png"/></Relationships>
</file>

<file path=ppt/slides/_rels/slide14.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34.svg"/><Relationship Id="rId7" Type="http://schemas.openxmlformats.org/officeDocument/2006/relationships/image" Target="../media/image58.svg"/><Relationship Id="rId2" Type="http://schemas.openxmlformats.org/officeDocument/2006/relationships/image" Target="../media/image33.png"/><Relationship Id="rId1" Type="http://schemas.openxmlformats.org/officeDocument/2006/relationships/slideLayout" Target="../slideLayouts/slideLayout6.xml"/><Relationship Id="rId6" Type="http://schemas.openxmlformats.org/officeDocument/2006/relationships/image" Target="../media/image57.png"/><Relationship Id="rId5" Type="http://schemas.openxmlformats.org/officeDocument/2006/relationships/image" Target="../media/image56.svg"/><Relationship Id="rId4" Type="http://schemas.openxmlformats.org/officeDocument/2006/relationships/image" Target="../media/image55.png"/><Relationship Id="rId9" Type="http://schemas.openxmlformats.org/officeDocument/2006/relationships/image" Target="../media/image60.svg"/></Relationships>
</file>

<file path=ppt/slides/_rels/slide15.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34.svg"/><Relationship Id="rId7" Type="http://schemas.openxmlformats.org/officeDocument/2006/relationships/image" Target="../media/image58.svg"/><Relationship Id="rId2" Type="http://schemas.openxmlformats.org/officeDocument/2006/relationships/image" Target="../media/image33.png"/><Relationship Id="rId1" Type="http://schemas.openxmlformats.org/officeDocument/2006/relationships/slideLayout" Target="../slideLayouts/slideLayout6.xml"/><Relationship Id="rId6" Type="http://schemas.openxmlformats.org/officeDocument/2006/relationships/image" Target="../media/image57.png"/><Relationship Id="rId5" Type="http://schemas.openxmlformats.org/officeDocument/2006/relationships/image" Target="../media/image56.svg"/><Relationship Id="rId4" Type="http://schemas.openxmlformats.org/officeDocument/2006/relationships/image" Target="../media/image55.png"/><Relationship Id="rId9" Type="http://schemas.openxmlformats.org/officeDocument/2006/relationships/image" Target="../media/image60.svg"/></Relationships>
</file>

<file path=ppt/slides/_rels/slide16.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33.png"/><Relationship Id="rId7" Type="http://schemas.openxmlformats.org/officeDocument/2006/relationships/image" Target="../media/image57.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56.svg"/><Relationship Id="rId5" Type="http://schemas.openxmlformats.org/officeDocument/2006/relationships/image" Target="../media/image55.png"/><Relationship Id="rId10" Type="http://schemas.openxmlformats.org/officeDocument/2006/relationships/image" Target="../media/image60.svg"/><Relationship Id="rId4" Type="http://schemas.openxmlformats.org/officeDocument/2006/relationships/image" Target="../media/image34.svg"/><Relationship Id="rId9" Type="http://schemas.openxmlformats.org/officeDocument/2006/relationships/image" Target="../media/image59.png"/></Relationships>
</file>

<file path=ppt/slides/_rels/slide17.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34.svg"/><Relationship Id="rId7" Type="http://schemas.openxmlformats.org/officeDocument/2006/relationships/image" Target="../media/image58.svg"/><Relationship Id="rId2" Type="http://schemas.openxmlformats.org/officeDocument/2006/relationships/image" Target="../media/image33.png"/><Relationship Id="rId1" Type="http://schemas.openxmlformats.org/officeDocument/2006/relationships/slideLayout" Target="../slideLayouts/slideLayout6.xml"/><Relationship Id="rId6" Type="http://schemas.openxmlformats.org/officeDocument/2006/relationships/image" Target="../media/image57.png"/><Relationship Id="rId5" Type="http://schemas.openxmlformats.org/officeDocument/2006/relationships/image" Target="../media/image56.svg"/><Relationship Id="rId4" Type="http://schemas.openxmlformats.org/officeDocument/2006/relationships/image" Target="../media/image55.png"/><Relationship Id="rId9" Type="http://schemas.openxmlformats.org/officeDocument/2006/relationships/image" Target="../media/image60.svg"/></Relationships>
</file>

<file path=ppt/slides/_rels/slide18.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34.svg"/><Relationship Id="rId7" Type="http://schemas.openxmlformats.org/officeDocument/2006/relationships/image" Target="../media/image58.svg"/><Relationship Id="rId2" Type="http://schemas.openxmlformats.org/officeDocument/2006/relationships/image" Target="../media/image33.png"/><Relationship Id="rId1" Type="http://schemas.openxmlformats.org/officeDocument/2006/relationships/slideLayout" Target="../slideLayouts/slideLayout6.xml"/><Relationship Id="rId6" Type="http://schemas.openxmlformats.org/officeDocument/2006/relationships/image" Target="../media/image57.png"/><Relationship Id="rId5" Type="http://schemas.openxmlformats.org/officeDocument/2006/relationships/image" Target="../media/image56.svg"/><Relationship Id="rId4" Type="http://schemas.openxmlformats.org/officeDocument/2006/relationships/image" Target="../media/image55.png"/><Relationship Id="rId9" Type="http://schemas.openxmlformats.org/officeDocument/2006/relationships/image" Target="../media/image60.sv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svg"/><Relationship Id="rId18" Type="http://schemas.openxmlformats.org/officeDocument/2006/relationships/image" Target="../media/image18.png"/><Relationship Id="rId3" Type="http://schemas.openxmlformats.org/officeDocument/2006/relationships/hyperlink" Target="https://www.la-paaj.fr/" TargetMode="External"/><Relationship Id="rId7" Type="http://schemas.openxmlformats.org/officeDocument/2006/relationships/image" Target="../media/image13.svg"/><Relationship Id="rId12" Type="http://schemas.openxmlformats.org/officeDocument/2006/relationships/image" Target="../media/image7.png"/><Relationship Id="rId17" Type="http://schemas.openxmlformats.org/officeDocument/2006/relationships/image" Target="../media/image24.png"/><Relationship Id="rId2" Type="http://schemas.openxmlformats.org/officeDocument/2006/relationships/notesSlide" Target="../notesSlides/notesSlide1.xml"/><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23.svg"/><Relationship Id="rId5" Type="http://schemas.openxmlformats.org/officeDocument/2006/relationships/image" Target="../media/image21.svg"/><Relationship Id="rId15" Type="http://schemas.openxmlformats.org/officeDocument/2006/relationships/image" Target="../media/image14.png"/><Relationship Id="rId10" Type="http://schemas.openxmlformats.org/officeDocument/2006/relationships/image" Target="../media/image22.png"/><Relationship Id="rId19" Type="http://schemas.openxmlformats.org/officeDocument/2006/relationships/image" Target="../media/image19.svg"/><Relationship Id="rId4" Type="http://schemas.openxmlformats.org/officeDocument/2006/relationships/image" Target="../media/image20.png"/><Relationship Id="rId9" Type="http://schemas.openxmlformats.org/officeDocument/2006/relationships/image" Target="../media/image6.svg"/><Relationship Id="rId1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6.sv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png"/><Relationship Id="rId7" Type="http://schemas.openxmlformats.org/officeDocument/2006/relationships/image" Target="../media/image28.sv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svg"/><Relationship Id="rId5" Type="http://schemas.openxmlformats.org/officeDocument/2006/relationships/image" Target="../media/image26.sv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svg"/></Relationships>
</file>

<file path=ppt/slides/_rels/slide6.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6.xml"/><Relationship Id="rId5" Type="http://schemas.openxmlformats.org/officeDocument/2006/relationships/image" Target="../media/image36.svg"/><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6.sv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E3B5CA-DB9B-4DF4-B9B1-18A6DA293389}"/>
              </a:ext>
            </a:extLst>
          </p:cNvPr>
          <p:cNvSpPr/>
          <p:nvPr/>
        </p:nvSpPr>
        <p:spPr>
          <a:xfrm>
            <a:off x="0" y="1726069"/>
            <a:ext cx="11266998" cy="1635931"/>
          </a:xfrm>
          <a:prstGeom prst="rect">
            <a:avLst/>
          </a:prstGeom>
          <a:solidFill>
            <a:srgbClr val="EC6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a:latin typeface="Verdana" panose="020B0604030504040204" pitchFamily="34" charset="0"/>
                <a:ea typeface="Verdana" panose="020B0604030504040204" pitchFamily="34" charset="0"/>
                <a:cs typeface="Verdana" panose="020B0604030504040204" pitchFamily="34" charset="0"/>
              </a:rPr>
              <a:t>Réunion des coordinateurs SPRO-EP</a:t>
            </a:r>
            <a:endParaRPr lang="fr-FR" sz="3200" b="1"/>
          </a:p>
        </p:txBody>
      </p:sp>
      <p:sp>
        <p:nvSpPr>
          <p:cNvPr id="6" name="Rectangle 5">
            <a:extLst>
              <a:ext uri="{FF2B5EF4-FFF2-40B4-BE49-F238E27FC236}">
                <a16:creationId xmlns:a16="http://schemas.microsoft.com/office/drawing/2014/main" id="{B418D015-D22C-4D04-8440-71DC951F96D5}"/>
              </a:ext>
            </a:extLst>
          </p:cNvPr>
          <p:cNvSpPr/>
          <p:nvPr/>
        </p:nvSpPr>
        <p:spPr>
          <a:xfrm>
            <a:off x="0" y="5235099"/>
            <a:ext cx="8971637" cy="161557"/>
          </a:xfrm>
          <a:prstGeom prst="rect">
            <a:avLst/>
          </a:prstGeom>
          <a:solidFill>
            <a:srgbClr val="055C9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AAC40D97-969D-4CCA-BA1E-7E001BFD0597}"/>
              </a:ext>
            </a:extLst>
          </p:cNvPr>
          <p:cNvSpPr/>
          <p:nvPr/>
        </p:nvSpPr>
        <p:spPr>
          <a:xfrm>
            <a:off x="0" y="5706844"/>
            <a:ext cx="5080883" cy="161557"/>
          </a:xfrm>
          <a:prstGeom prst="rect">
            <a:avLst/>
          </a:prstGeom>
          <a:solidFill>
            <a:srgbClr val="17B6C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a:extLst>
              <a:ext uri="{FF2B5EF4-FFF2-40B4-BE49-F238E27FC236}">
                <a16:creationId xmlns:a16="http://schemas.microsoft.com/office/drawing/2014/main" id="{E73B201C-9CDE-4D16-A2E7-53F74F1FB7D9}"/>
              </a:ext>
            </a:extLst>
          </p:cNvPr>
          <p:cNvSpPr/>
          <p:nvPr/>
        </p:nvSpPr>
        <p:spPr>
          <a:xfrm>
            <a:off x="-522968" y="5956240"/>
            <a:ext cx="11737450" cy="800219"/>
          </a:xfrm>
          <a:prstGeom prst="rect">
            <a:avLst/>
          </a:prstGeom>
        </p:spPr>
        <p:txBody>
          <a:bodyPr wrap="square">
            <a:spAutoFit/>
          </a:bodyPr>
          <a:lstStyle/>
          <a:p>
            <a:pPr algn="ctr" fontAlgn="base"/>
            <a:r>
              <a:rPr lang="fr-FR" sz="2800" b="1">
                <a:effectLst/>
                <a:latin typeface="Calibri" panose="020F0502020204030204" pitchFamily="34" charset="0"/>
                <a:ea typeface="Times New Roman" panose="02020603050405020304" pitchFamily="18" charset="0"/>
                <a:cs typeface="Times New Roman" panose="02020603050405020304" pitchFamily="18" charset="0"/>
              </a:rPr>
              <a:t>30 Juin 2023</a:t>
            </a:r>
            <a:endParaRPr lang="fr-FR" sz="2800">
              <a:effectLst/>
              <a:latin typeface="Times New Roman" panose="02020603050405020304" pitchFamily="18" charset="0"/>
              <a:ea typeface="Times New Roman" panose="02020603050405020304" pitchFamily="18" charset="0"/>
            </a:endParaRPr>
          </a:p>
          <a:p>
            <a:pPr marL="375920" marR="376555" algn="ctr">
              <a:spcBef>
                <a:spcPts val="5"/>
              </a:spcBef>
              <a:spcAft>
                <a:spcPts val="0"/>
              </a:spcAft>
            </a:pPr>
            <a:endParaRPr lang="fr-FR">
              <a:effectLst/>
              <a:latin typeface="Verdana" panose="020B0604030504040204" pitchFamily="34" charset="0"/>
              <a:ea typeface="Verdana" panose="020B0604030504040204" pitchFamily="34" charset="0"/>
              <a:cs typeface="Verdana" panose="020B0604030504040204" pitchFamily="34" charset="0"/>
            </a:endParaRPr>
          </a:p>
        </p:txBody>
      </p:sp>
      <p:pic>
        <p:nvPicPr>
          <p:cNvPr id="8" name="Image 7" descr="Une image contenant logo&#10;&#10;Description générée automatiquement">
            <a:extLst>
              <a:ext uri="{FF2B5EF4-FFF2-40B4-BE49-F238E27FC236}">
                <a16:creationId xmlns:a16="http://schemas.microsoft.com/office/drawing/2014/main" id="{042E67A5-BB53-491C-A7B3-15E9866BF1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973" y="121640"/>
            <a:ext cx="1774279" cy="1513459"/>
          </a:xfrm>
          <a:prstGeom prst="rect">
            <a:avLst/>
          </a:prstGeom>
        </p:spPr>
      </p:pic>
      <p:pic>
        <p:nvPicPr>
          <p:cNvPr id="3" name="Image 2">
            <a:extLst>
              <a:ext uri="{FF2B5EF4-FFF2-40B4-BE49-F238E27FC236}">
                <a16:creationId xmlns:a16="http://schemas.microsoft.com/office/drawing/2014/main" id="{02D99F2B-D24E-6161-C183-1FD69B87F2C8}"/>
              </a:ext>
            </a:extLst>
          </p:cNvPr>
          <p:cNvPicPr>
            <a:picLocks noChangeAspect="1"/>
          </p:cNvPicPr>
          <p:nvPr/>
        </p:nvPicPr>
        <p:blipFill>
          <a:blip r:embed="rId3"/>
          <a:stretch>
            <a:fillRect/>
          </a:stretch>
        </p:blipFill>
        <p:spPr>
          <a:xfrm>
            <a:off x="3974117" y="3590739"/>
            <a:ext cx="2743281" cy="1237822"/>
          </a:xfrm>
          <a:prstGeom prst="rect">
            <a:avLst/>
          </a:prstGeom>
        </p:spPr>
      </p:pic>
      <p:pic>
        <p:nvPicPr>
          <p:cNvPr id="12" name="Graphique 11" descr="Homme portant un dossier">
            <a:extLst>
              <a:ext uri="{FF2B5EF4-FFF2-40B4-BE49-F238E27FC236}">
                <a16:creationId xmlns:a16="http://schemas.microsoft.com/office/drawing/2014/main" id="{7E1A6991-33EC-1C37-D74C-9DD87B46BB2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1414" y="4127513"/>
            <a:ext cx="1390650" cy="1200150"/>
          </a:xfrm>
          <a:prstGeom prst="rect">
            <a:avLst/>
          </a:prstGeom>
        </p:spPr>
      </p:pic>
      <p:pic>
        <p:nvPicPr>
          <p:cNvPr id="13" name="Graphique 12" descr="Garçon aux cheveux courts">
            <a:extLst>
              <a:ext uri="{FF2B5EF4-FFF2-40B4-BE49-F238E27FC236}">
                <a16:creationId xmlns:a16="http://schemas.microsoft.com/office/drawing/2014/main" id="{931AC232-88F0-E841-69BA-714CD2EEE19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50918" y="3493264"/>
            <a:ext cx="663203" cy="771925"/>
          </a:xfrm>
          <a:prstGeom prst="rect">
            <a:avLst/>
          </a:prstGeom>
        </p:spPr>
      </p:pic>
      <p:pic>
        <p:nvPicPr>
          <p:cNvPr id="14" name="Graphique 13" descr="Lunettes carrées">
            <a:extLst>
              <a:ext uri="{FF2B5EF4-FFF2-40B4-BE49-F238E27FC236}">
                <a16:creationId xmlns:a16="http://schemas.microsoft.com/office/drawing/2014/main" id="{DDC99CE3-13CC-9A2F-D7F8-798B7341C7F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567843" y="3828376"/>
            <a:ext cx="647700" cy="219075"/>
          </a:xfrm>
          <a:prstGeom prst="rect">
            <a:avLst/>
          </a:prstGeom>
        </p:spPr>
      </p:pic>
      <p:pic>
        <p:nvPicPr>
          <p:cNvPr id="15" name="Image 14">
            <a:extLst>
              <a:ext uri="{FF2B5EF4-FFF2-40B4-BE49-F238E27FC236}">
                <a16:creationId xmlns:a16="http://schemas.microsoft.com/office/drawing/2014/main" id="{2CA63D7D-A170-9096-66EB-7C342A857F30}"/>
              </a:ext>
            </a:extLst>
          </p:cNvPr>
          <p:cNvPicPr>
            <a:picLocks noChangeAspect="1"/>
          </p:cNvPicPr>
          <p:nvPr/>
        </p:nvPicPr>
        <p:blipFill>
          <a:blip r:embed="rId10"/>
          <a:stretch>
            <a:fillRect/>
          </a:stretch>
        </p:blipFill>
        <p:spPr>
          <a:xfrm>
            <a:off x="1811619" y="3816590"/>
            <a:ext cx="304826" cy="310923"/>
          </a:xfrm>
          <a:prstGeom prst="rect">
            <a:avLst/>
          </a:prstGeom>
        </p:spPr>
      </p:pic>
      <p:pic>
        <p:nvPicPr>
          <p:cNvPr id="17" name="Graphique 16" descr="Femme portant une robe">
            <a:extLst>
              <a:ext uri="{FF2B5EF4-FFF2-40B4-BE49-F238E27FC236}">
                <a16:creationId xmlns:a16="http://schemas.microsoft.com/office/drawing/2014/main" id="{FF609739-70FE-3E43-A10B-D85ABB40068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7599311" y="4107498"/>
            <a:ext cx="1300988" cy="1200150"/>
          </a:xfrm>
          <a:prstGeom prst="rect">
            <a:avLst/>
          </a:prstGeom>
        </p:spPr>
      </p:pic>
      <p:pic>
        <p:nvPicPr>
          <p:cNvPr id="18" name="Graphique 17" descr="Femme aux cheveux courts">
            <a:extLst>
              <a:ext uri="{FF2B5EF4-FFF2-40B4-BE49-F238E27FC236}">
                <a16:creationId xmlns:a16="http://schemas.microsoft.com/office/drawing/2014/main" id="{18D70C62-C2E0-2E65-263A-02124D5F408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flipH="1">
            <a:off x="7835231" y="3491202"/>
            <a:ext cx="829148" cy="752475"/>
          </a:xfrm>
          <a:prstGeom prst="rect">
            <a:avLst/>
          </a:prstGeom>
        </p:spPr>
      </p:pic>
      <p:pic>
        <p:nvPicPr>
          <p:cNvPr id="19" name="Graphique 18" descr="Visage d’une femme">
            <a:extLst>
              <a:ext uri="{FF2B5EF4-FFF2-40B4-BE49-F238E27FC236}">
                <a16:creationId xmlns:a16="http://schemas.microsoft.com/office/drawing/2014/main" id="{48BF6A2C-4F4A-308F-ACCD-19FA6A58CE79}"/>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flipH="1">
            <a:off x="7946972" y="3794164"/>
            <a:ext cx="368448" cy="323850"/>
          </a:xfrm>
          <a:prstGeom prst="rect">
            <a:avLst/>
          </a:prstGeom>
        </p:spPr>
      </p:pic>
      <p:pic>
        <p:nvPicPr>
          <p:cNvPr id="23" name="Graphique 22" descr="Internet contour">
            <a:extLst>
              <a:ext uri="{FF2B5EF4-FFF2-40B4-BE49-F238E27FC236}">
                <a16:creationId xmlns:a16="http://schemas.microsoft.com/office/drawing/2014/main" id="{2A04552F-5748-7D8E-DC2A-538D48730B0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flipH="1">
            <a:off x="6717398" y="4429398"/>
            <a:ext cx="992075" cy="1031372"/>
          </a:xfrm>
          <a:prstGeom prst="rect">
            <a:avLst/>
          </a:prstGeom>
        </p:spPr>
      </p:pic>
      <p:sp>
        <p:nvSpPr>
          <p:cNvPr id="24" name="Espace réservé du numéro de diapositive 23">
            <a:extLst>
              <a:ext uri="{FF2B5EF4-FFF2-40B4-BE49-F238E27FC236}">
                <a16:creationId xmlns:a16="http://schemas.microsoft.com/office/drawing/2014/main" id="{7D5849FF-D262-93B8-66C6-B1B6FAB2CECA}"/>
              </a:ext>
            </a:extLst>
          </p:cNvPr>
          <p:cNvSpPr>
            <a:spLocks noGrp="1"/>
          </p:cNvSpPr>
          <p:nvPr>
            <p:ph type="sldNum" sz="quarter" idx="12"/>
          </p:nvPr>
        </p:nvSpPr>
        <p:spPr/>
        <p:txBody>
          <a:bodyPr/>
          <a:lstStyle/>
          <a:p>
            <a:fld id="{A8D7CD72-024A-4EC2-8453-123242E7579F}" type="slidenum">
              <a:rPr lang="fr-FR" smtClean="0"/>
              <a:t>1</a:t>
            </a:fld>
            <a:endParaRPr lang="fr-FR"/>
          </a:p>
        </p:txBody>
      </p:sp>
      <p:sp>
        <p:nvSpPr>
          <p:cNvPr id="26" name="ZoneTexte 25">
            <a:extLst>
              <a:ext uri="{FF2B5EF4-FFF2-40B4-BE49-F238E27FC236}">
                <a16:creationId xmlns:a16="http://schemas.microsoft.com/office/drawing/2014/main" id="{15F6AE57-6766-87A8-826C-A0A32434D38E}"/>
              </a:ext>
            </a:extLst>
          </p:cNvPr>
          <p:cNvSpPr txBox="1"/>
          <p:nvPr/>
        </p:nvSpPr>
        <p:spPr>
          <a:xfrm>
            <a:off x="1964032" y="2708132"/>
            <a:ext cx="7969567" cy="671915"/>
          </a:xfrm>
          <a:prstGeom prst="rect">
            <a:avLst/>
          </a:prstGeom>
          <a:noFill/>
        </p:spPr>
        <p:txBody>
          <a:bodyPr wrap="square">
            <a:spAutoFit/>
          </a:bodyPr>
          <a:lstStyle/>
          <a:p>
            <a:pPr algn="ctr">
              <a:lnSpc>
                <a:spcPct val="107000"/>
              </a:lnSpc>
              <a:spcAft>
                <a:spcPts val="800"/>
              </a:spcAft>
            </a:pPr>
            <a:r>
              <a:rPr lang="en-US" sz="1800" i="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“Les structures de orientation </a:t>
            </a:r>
            <a:r>
              <a:rPr lang="en-US" sz="1800" i="1" kern="1200" err="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professionnelle</a:t>
            </a:r>
            <a:r>
              <a:rPr lang="en-US" sz="1800" i="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 se </a:t>
            </a:r>
            <a:r>
              <a:rPr lang="en-US" sz="1800" i="1" kern="1200" err="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fédèrent</a:t>
            </a:r>
            <a:r>
              <a:rPr lang="en-US" sz="1800" i="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  sur les </a:t>
            </a:r>
            <a:r>
              <a:rPr lang="en-US" sz="1800" i="1" kern="1200" err="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territoires</a:t>
            </a:r>
            <a:r>
              <a:rPr lang="en-US" sz="1800" i="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 pour </a:t>
            </a:r>
            <a:r>
              <a:rPr lang="en-US" sz="1800" i="1" kern="1200" err="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délivrer</a:t>
            </a:r>
            <a:r>
              <a:rPr lang="en-US" sz="1800" i="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 un service public </a:t>
            </a:r>
            <a:r>
              <a:rPr lang="en-US" sz="1800" i="1" kern="1200" err="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régional</a:t>
            </a:r>
            <a:r>
              <a:rPr lang="en-US" sz="1800" i="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Graphique 4" descr="Barbe et moustache">
            <a:extLst>
              <a:ext uri="{FF2B5EF4-FFF2-40B4-BE49-F238E27FC236}">
                <a16:creationId xmlns:a16="http://schemas.microsoft.com/office/drawing/2014/main" id="{A0A4A1B9-DD15-DA7F-5AD6-7C46F9FC463B}"/>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688790" y="3966963"/>
            <a:ext cx="438150" cy="304800"/>
          </a:xfrm>
          <a:prstGeom prst="rect">
            <a:avLst/>
          </a:prstGeom>
        </p:spPr>
      </p:pic>
    </p:spTree>
    <p:extLst>
      <p:ext uri="{BB962C8B-B14F-4D97-AF65-F5344CB8AC3E}">
        <p14:creationId xmlns:p14="http://schemas.microsoft.com/office/powerpoint/2010/main" val="1628644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3F70BC1-8FFC-9369-604C-942F137140F4}"/>
              </a:ext>
            </a:extLst>
          </p:cNvPr>
          <p:cNvSpPr/>
          <p:nvPr/>
        </p:nvSpPr>
        <p:spPr>
          <a:xfrm>
            <a:off x="0" y="2018525"/>
            <a:ext cx="10622943" cy="1510747"/>
          </a:xfrm>
          <a:prstGeom prst="rect">
            <a:avLst/>
          </a:prstGeom>
          <a:solidFill>
            <a:srgbClr val="EC6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contenu 2">
            <a:extLst>
              <a:ext uri="{FF2B5EF4-FFF2-40B4-BE49-F238E27FC236}">
                <a16:creationId xmlns:a16="http://schemas.microsoft.com/office/drawing/2014/main" id="{621EBC3B-C10D-C67A-195B-21A6FF9C111B}"/>
              </a:ext>
            </a:extLst>
          </p:cNvPr>
          <p:cNvSpPr>
            <a:spLocks noGrp="1"/>
          </p:cNvSpPr>
          <p:nvPr>
            <p:ph idx="1"/>
          </p:nvPr>
        </p:nvSpPr>
        <p:spPr>
          <a:xfrm>
            <a:off x="1031110" y="2658871"/>
            <a:ext cx="10515600" cy="567633"/>
          </a:xfrm>
        </p:spPr>
        <p:txBody>
          <a:bodyPr/>
          <a:lstStyle/>
          <a:p>
            <a:pPr marL="0" indent="0" algn="ctr">
              <a:buNone/>
            </a:pPr>
            <a:r>
              <a:rPr lang="fr-FR" sz="2800" b="1">
                <a:latin typeface="Verdana" panose="020B0604030504040204" pitchFamily="34" charset="0"/>
                <a:ea typeface="Verdana" panose="020B0604030504040204" pitchFamily="34" charset="0"/>
              </a:rPr>
              <a:t>Point d’avancement SPRO-EP </a:t>
            </a:r>
          </a:p>
          <a:p>
            <a:endParaRPr lang="fr-FR"/>
          </a:p>
        </p:txBody>
      </p:sp>
      <p:pic>
        <p:nvPicPr>
          <p:cNvPr id="8" name="Image 7" descr="Une image contenant logo&#10;&#10;Description générée automatiquement">
            <a:extLst>
              <a:ext uri="{FF2B5EF4-FFF2-40B4-BE49-F238E27FC236}">
                <a16:creationId xmlns:a16="http://schemas.microsoft.com/office/drawing/2014/main" id="{71576DE4-63FA-9B28-DAEC-08AD79243C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971" y="185022"/>
            <a:ext cx="1774279" cy="1513459"/>
          </a:xfrm>
          <a:prstGeom prst="rect">
            <a:avLst/>
          </a:prstGeom>
        </p:spPr>
      </p:pic>
      <p:pic>
        <p:nvPicPr>
          <p:cNvPr id="9" name="Image 8">
            <a:extLst>
              <a:ext uri="{FF2B5EF4-FFF2-40B4-BE49-F238E27FC236}">
                <a16:creationId xmlns:a16="http://schemas.microsoft.com/office/drawing/2014/main" id="{2B97F724-9F69-26FB-85F6-E282C59132FE}"/>
              </a:ext>
            </a:extLst>
          </p:cNvPr>
          <p:cNvPicPr>
            <a:picLocks noChangeAspect="1"/>
          </p:cNvPicPr>
          <p:nvPr/>
        </p:nvPicPr>
        <p:blipFill>
          <a:blip r:embed="rId3"/>
          <a:stretch>
            <a:fillRect/>
          </a:stretch>
        </p:blipFill>
        <p:spPr>
          <a:xfrm>
            <a:off x="9126255" y="5396871"/>
            <a:ext cx="2743281" cy="1237822"/>
          </a:xfrm>
          <a:prstGeom prst="rect">
            <a:avLst/>
          </a:prstGeom>
        </p:spPr>
      </p:pic>
      <p:pic>
        <p:nvPicPr>
          <p:cNvPr id="3" name="Graphique 2" descr="Homme tenant un panneau">
            <a:extLst>
              <a:ext uri="{FF2B5EF4-FFF2-40B4-BE49-F238E27FC236}">
                <a16:creationId xmlns:a16="http://schemas.microsoft.com/office/drawing/2014/main" id="{0C3DD8A8-4D9F-7C77-5821-F407DA349AA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0988" y="2073689"/>
            <a:ext cx="2278620" cy="4758888"/>
          </a:xfrm>
          <a:prstGeom prst="rect">
            <a:avLst/>
          </a:prstGeom>
        </p:spPr>
      </p:pic>
      <p:pic>
        <p:nvPicPr>
          <p:cNvPr id="6" name="Graphique 5" descr="Lunettes carrées">
            <a:extLst>
              <a:ext uri="{FF2B5EF4-FFF2-40B4-BE49-F238E27FC236}">
                <a16:creationId xmlns:a16="http://schemas.microsoft.com/office/drawing/2014/main" id="{74C9DC33-CFD9-23C7-5D30-1C653AEE23F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78494" y="2439796"/>
            <a:ext cx="647700" cy="219075"/>
          </a:xfrm>
          <a:prstGeom prst="rect">
            <a:avLst/>
          </a:prstGeom>
        </p:spPr>
      </p:pic>
      <p:sp>
        <p:nvSpPr>
          <p:cNvPr id="13" name="ZoneTexte 12">
            <a:extLst>
              <a:ext uri="{FF2B5EF4-FFF2-40B4-BE49-F238E27FC236}">
                <a16:creationId xmlns:a16="http://schemas.microsoft.com/office/drawing/2014/main" id="{1E902A21-348F-7AE2-519C-FB35931E76C4}"/>
              </a:ext>
            </a:extLst>
          </p:cNvPr>
          <p:cNvSpPr txBox="1"/>
          <p:nvPr/>
        </p:nvSpPr>
        <p:spPr>
          <a:xfrm rot="21086735">
            <a:off x="1142156" y="3741647"/>
            <a:ext cx="2140252" cy="353943"/>
          </a:xfrm>
          <a:prstGeom prst="rect">
            <a:avLst/>
          </a:prstGeom>
          <a:noFill/>
        </p:spPr>
        <p:txBody>
          <a:bodyPr wrap="square">
            <a:spAutoFit/>
          </a:bodyPr>
          <a:lstStyle/>
          <a:p>
            <a:r>
              <a:rPr lang="fr-FR" sz="1700" b="1">
                <a:latin typeface="Verdana" panose="020B0604030504040204" pitchFamily="34" charset="0"/>
                <a:ea typeface="Verdana" panose="020B0604030504040204" pitchFamily="34" charset="0"/>
              </a:rPr>
              <a:t>au niveau local </a:t>
            </a:r>
            <a:endParaRPr lang="fr-FR" sz="1700"/>
          </a:p>
        </p:txBody>
      </p:sp>
      <p:sp>
        <p:nvSpPr>
          <p:cNvPr id="10" name="Espace réservé du numéro de diapositive 9">
            <a:extLst>
              <a:ext uri="{FF2B5EF4-FFF2-40B4-BE49-F238E27FC236}">
                <a16:creationId xmlns:a16="http://schemas.microsoft.com/office/drawing/2014/main" id="{68D009E7-E80B-DFFF-76F2-D74E67C4303B}"/>
              </a:ext>
            </a:extLst>
          </p:cNvPr>
          <p:cNvSpPr>
            <a:spLocks noGrp="1"/>
          </p:cNvSpPr>
          <p:nvPr>
            <p:ph type="sldNum" sz="quarter" idx="12"/>
          </p:nvPr>
        </p:nvSpPr>
        <p:spPr/>
        <p:txBody>
          <a:bodyPr/>
          <a:lstStyle/>
          <a:p>
            <a:fld id="{A8D7CD72-024A-4EC2-8453-123242E7579F}" type="slidenum">
              <a:rPr lang="fr-FR" smtClean="0"/>
              <a:t>10</a:t>
            </a:fld>
            <a:endParaRPr lang="fr-FR"/>
          </a:p>
        </p:txBody>
      </p:sp>
    </p:spTree>
    <p:extLst>
      <p:ext uri="{BB962C8B-B14F-4D97-AF65-F5344CB8AC3E}">
        <p14:creationId xmlns:p14="http://schemas.microsoft.com/office/powerpoint/2010/main" val="3599718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Ellipse 68">
            <a:extLst>
              <a:ext uri="{FF2B5EF4-FFF2-40B4-BE49-F238E27FC236}">
                <a16:creationId xmlns:a16="http://schemas.microsoft.com/office/drawing/2014/main" id="{B3E5AD21-7D76-3C5D-AF34-E2B14B015D9E}"/>
              </a:ext>
            </a:extLst>
          </p:cNvPr>
          <p:cNvSpPr/>
          <p:nvPr/>
        </p:nvSpPr>
        <p:spPr>
          <a:xfrm>
            <a:off x="94550" y="1296821"/>
            <a:ext cx="572654" cy="4047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 name="Ellipse 67">
            <a:extLst>
              <a:ext uri="{FF2B5EF4-FFF2-40B4-BE49-F238E27FC236}">
                <a16:creationId xmlns:a16="http://schemas.microsoft.com/office/drawing/2014/main" id="{4AA24539-37E9-D926-58B6-CFF657482092}"/>
              </a:ext>
            </a:extLst>
          </p:cNvPr>
          <p:cNvSpPr/>
          <p:nvPr/>
        </p:nvSpPr>
        <p:spPr>
          <a:xfrm>
            <a:off x="7562324" y="1244775"/>
            <a:ext cx="572654" cy="4047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Ellipse 64">
            <a:extLst>
              <a:ext uri="{FF2B5EF4-FFF2-40B4-BE49-F238E27FC236}">
                <a16:creationId xmlns:a16="http://schemas.microsoft.com/office/drawing/2014/main" id="{4030E79D-1EE2-3A03-9646-C89DBD3FD89D}"/>
              </a:ext>
            </a:extLst>
          </p:cNvPr>
          <p:cNvSpPr/>
          <p:nvPr/>
        </p:nvSpPr>
        <p:spPr>
          <a:xfrm>
            <a:off x="2803167" y="1259841"/>
            <a:ext cx="572654" cy="4047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numéro de diapositive 2">
            <a:extLst>
              <a:ext uri="{FF2B5EF4-FFF2-40B4-BE49-F238E27FC236}">
                <a16:creationId xmlns:a16="http://schemas.microsoft.com/office/drawing/2014/main" id="{5453A1D5-751E-24E0-6D68-5EA33137336C}"/>
              </a:ext>
            </a:extLst>
          </p:cNvPr>
          <p:cNvSpPr>
            <a:spLocks noGrp="1"/>
          </p:cNvSpPr>
          <p:nvPr>
            <p:ph type="sldNum" sz="quarter" idx="12"/>
          </p:nvPr>
        </p:nvSpPr>
        <p:spPr/>
        <p:txBody>
          <a:bodyPr/>
          <a:lstStyle/>
          <a:p>
            <a:fld id="{A8D7CD72-024A-4EC2-8453-123242E7579F}" type="slidenum">
              <a:rPr lang="fr-FR" smtClean="0"/>
              <a:t>11</a:t>
            </a:fld>
            <a:endParaRPr lang="fr-FR"/>
          </a:p>
        </p:txBody>
      </p:sp>
      <p:sp>
        <p:nvSpPr>
          <p:cNvPr id="4" name="Rectangle 3">
            <a:extLst>
              <a:ext uri="{FF2B5EF4-FFF2-40B4-BE49-F238E27FC236}">
                <a16:creationId xmlns:a16="http://schemas.microsoft.com/office/drawing/2014/main" id="{66A790AA-B9A0-C0A6-82ED-9578AEDA7EC2}"/>
              </a:ext>
            </a:extLst>
          </p:cNvPr>
          <p:cNvSpPr/>
          <p:nvPr/>
        </p:nvSpPr>
        <p:spPr>
          <a:xfrm>
            <a:off x="0" y="477960"/>
            <a:ext cx="10622943" cy="747568"/>
          </a:xfrm>
          <a:prstGeom prst="rect">
            <a:avLst/>
          </a:prstGeom>
          <a:solidFill>
            <a:srgbClr val="EC6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a:t>Une équipe de 16 </a:t>
            </a:r>
            <a:r>
              <a:rPr lang="fr-FR" sz="2800" b="1" err="1"/>
              <a:t>coordinateur.rices</a:t>
            </a:r>
            <a:r>
              <a:rPr lang="fr-FR" sz="2800" b="1"/>
              <a:t> SPRO-EP sur les territoires</a:t>
            </a:r>
          </a:p>
        </p:txBody>
      </p:sp>
      <p:sp>
        <p:nvSpPr>
          <p:cNvPr id="5" name="ZoneTexte 4">
            <a:extLst>
              <a:ext uri="{FF2B5EF4-FFF2-40B4-BE49-F238E27FC236}">
                <a16:creationId xmlns:a16="http://schemas.microsoft.com/office/drawing/2014/main" id="{81BD9C20-DBF4-E386-17EC-3507A96D8D1E}"/>
              </a:ext>
            </a:extLst>
          </p:cNvPr>
          <p:cNvSpPr txBox="1"/>
          <p:nvPr/>
        </p:nvSpPr>
        <p:spPr>
          <a:xfrm>
            <a:off x="7249815" y="3195559"/>
            <a:ext cx="2513021" cy="530338"/>
          </a:xfrm>
          <a:prstGeom prst="rect">
            <a:avLst/>
          </a:prstGeom>
          <a:noFill/>
        </p:spPr>
        <p:txBody>
          <a:bodyPr wrap="square" rtlCol="0">
            <a:spAutoFit/>
          </a:bodyPr>
          <a:lstStyle/>
          <a:p>
            <a:pPr>
              <a:lnSpc>
                <a:spcPct val="107000"/>
              </a:lnSpc>
              <a:spcAft>
                <a:spcPts val="800"/>
              </a:spcAft>
            </a:pPr>
            <a:r>
              <a:rPr lang="fr-FR" sz="900">
                <a:solidFill>
                  <a:srgbClr val="333333"/>
                </a:solidFill>
                <a:effectLst/>
                <a:ea typeface="Calibri" panose="020F0502020204030204" pitchFamily="34" charset="0"/>
                <a:cs typeface="Times New Roman" panose="02020603050405020304" pitchFamily="18" charset="0"/>
              </a:rPr>
              <a:t>Karine Vanderlooven, Coordinatrice</a:t>
            </a:r>
            <a:br>
              <a:rPr lang="fr-FR" sz="900">
                <a:solidFill>
                  <a:srgbClr val="333333"/>
                </a:solidFill>
                <a:effectLst/>
                <a:ea typeface="Calibri" panose="020F0502020204030204" pitchFamily="34" charset="0"/>
                <a:cs typeface="Times New Roman" panose="02020603050405020304" pitchFamily="18" charset="0"/>
              </a:rPr>
            </a:br>
            <a:r>
              <a:rPr lang="fr-FR" sz="900">
                <a:solidFill>
                  <a:srgbClr val="333333"/>
                </a:solidFill>
                <a:effectLst/>
                <a:ea typeface="Calibri" panose="020F0502020204030204" pitchFamily="34" charset="0"/>
                <a:cs typeface="Times New Roman" panose="02020603050405020304" pitchFamily="18" charset="0"/>
              </a:rPr>
              <a:t>Service OIP/ Chambre de Métiers et de l'Artisanat</a:t>
            </a:r>
            <a:br>
              <a:rPr lang="fr-FR" sz="900">
                <a:solidFill>
                  <a:srgbClr val="333333"/>
                </a:solidFill>
                <a:effectLst/>
                <a:ea typeface="Calibri" panose="020F0502020204030204" pitchFamily="34" charset="0"/>
                <a:cs typeface="Times New Roman" panose="02020603050405020304" pitchFamily="18" charset="0"/>
              </a:rPr>
            </a:br>
            <a:r>
              <a:rPr lang="fr-FR" sz="900" b="1">
                <a:effectLst/>
                <a:ea typeface="Calibri" panose="020F0502020204030204" pitchFamily="34" charset="0"/>
                <a:cs typeface="Times New Roman" panose="02020603050405020304" pitchFamily="18" charset="0"/>
              </a:rPr>
              <a:t>Coordinatrice du SPRO de Châteauroux </a:t>
            </a:r>
            <a:endParaRPr lang="fr-FR" sz="900">
              <a:effectLst/>
              <a:ea typeface="Calibri" panose="020F0502020204030204" pitchFamily="34" charset="0"/>
              <a:cs typeface="Times New Roman" panose="02020603050405020304" pitchFamily="18" charset="0"/>
            </a:endParaRPr>
          </a:p>
        </p:txBody>
      </p:sp>
      <p:sp>
        <p:nvSpPr>
          <p:cNvPr id="6" name="ZoneTexte 5">
            <a:extLst>
              <a:ext uri="{FF2B5EF4-FFF2-40B4-BE49-F238E27FC236}">
                <a16:creationId xmlns:a16="http://schemas.microsoft.com/office/drawing/2014/main" id="{3BC1AC2B-58F6-8055-85E2-FBB119CE0260}"/>
              </a:ext>
            </a:extLst>
          </p:cNvPr>
          <p:cNvSpPr txBox="1"/>
          <p:nvPr/>
        </p:nvSpPr>
        <p:spPr>
          <a:xfrm>
            <a:off x="7590965" y="1262505"/>
            <a:ext cx="884582" cy="369332"/>
          </a:xfrm>
          <a:prstGeom prst="rect">
            <a:avLst/>
          </a:prstGeom>
          <a:noFill/>
        </p:spPr>
        <p:txBody>
          <a:bodyPr wrap="square" rtlCol="0">
            <a:spAutoFit/>
          </a:bodyPr>
          <a:lstStyle/>
          <a:p>
            <a:r>
              <a:rPr lang="fr-FR" b="1"/>
              <a:t>36</a:t>
            </a:r>
          </a:p>
        </p:txBody>
      </p:sp>
      <p:sp>
        <p:nvSpPr>
          <p:cNvPr id="7" name="ZoneTexte 6">
            <a:extLst>
              <a:ext uri="{FF2B5EF4-FFF2-40B4-BE49-F238E27FC236}">
                <a16:creationId xmlns:a16="http://schemas.microsoft.com/office/drawing/2014/main" id="{2748368D-9394-D1C8-EB0A-60B8F372FDF2}"/>
              </a:ext>
            </a:extLst>
          </p:cNvPr>
          <p:cNvSpPr txBox="1"/>
          <p:nvPr/>
        </p:nvSpPr>
        <p:spPr>
          <a:xfrm>
            <a:off x="2895655" y="1310263"/>
            <a:ext cx="884582" cy="369332"/>
          </a:xfrm>
          <a:prstGeom prst="rect">
            <a:avLst/>
          </a:prstGeom>
          <a:noFill/>
        </p:spPr>
        <p:txBody>
          <a:bodyPr wrap="square" rtlCol="0">
            <a:spAutoFit/>
          </a:bodyPr>
          <a:lstStyle/>
          <a:p>
            <a:r>
              <a:rPr lang="fr-FR" b="1"/>
              <a:t>28</a:t>
            </a:r>
          </a:p>
        </p:txBody>
      </p:sp>
      <p:pic>
        <p:nvPicPr>
          <p:cNvPr id="11" name="Image 10">
            <a:extLst>
              <a:ext uri="{FF2B5EF4-FFF2-40B4-BE49-F238E27FC236}">
                <a16:creationId xmlns:a16="http://schemas.microsoft.com/office/drawing/2014/main" id="{6F584DE6-51F7-04E6-B84B-A4B3D99BFD7C}"/>
              </a:ext>
            </a:extLst>
          </p:cNvPr>
          <p:cNvPicPr>
            <a:picLocks noChangeAspect="1"/>
          </p:cNvPicPr>
          <p:nvPr/>
        </p:nvPicPr>
        <p:blipFill rotWithShape="1">
          <a:blip r:embed="rId2">
            <a:extLst>
              <a:ext uri="{28A0092B-C50C-407E-A947-70E740481C1C}">
                <a14:useLocalDpi xmlns:a14="http://schemas.microsoft.com/office/drawing/2010/main" val="0"/>
              </a:ext>
            </a:extLst>
          </a:blip>
          <a:srcRect t="19548" r="87858" b="46636"/>
          <a:stretch/>
        </p:blipFill>
        <p:spPr bwMode="auto">
          <a:xfrm>
            <a:off x="8384163" y="4408393"/>
            <a:ext cx="1179612" cy="184563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53640926-AAD7-44D8-BBD7-CCE9431645EC}">
              <a14:shadowObscured xmlns:a14="http://schemas.microsoft.com/office/drawing/2010/main"/>
            </a:ext>
          </a:extLst>
        </p:spPr>
      </p:pic>
      <p:pic>
        <p:nvPicPr>
          <p:cNvPr id="15" name="Image 14">
            <a:extLst>
              <a:ext uri="{FF2B5EF4-FFF2-40B4-BE49-F238E27FC236}">
                <a16:creationId xmlns:a16="http://schemas.microsoft.com/office/drawing/2014/main" id="{34B3D04C-00E6-D703-3007-DDC8358B57A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429" t="17063" r="14804" b="13828"/>
          <a:stretch/>
        </p:blipFill>
        <p:spPr bwMode="auto">
          <a:xfrm>
            <a:off x="9886173" y="3533464"/>
            <a:ext cx="1484082" cy="183785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6" name="Image 15">
            <a:extLst>
              <a:ext uri="{FF2B5EF4-FFF2-40B4-BE49-F238E27FC236}">
                <a16:creationId xmlns:a16="http://schemas.microsoft.com/office/drawing/2014/main" id="{86B4D8DA-FB25-A779-8630-FC224ACE2A4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0898" t="22098" r="33664" b="27700"/>
          <a:stretch/>
        </p:blipFill>
        <p:spPr bwMode="auto">
          <a:xfrm>
            <a:off x="403607" y="1781482"/>
            <a:ext cx="1533224" cy="177376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53640926-AAD7-44D8-BBD7-CCE9431645EC}">
              <a14:shadowObscured xmlns:a14="http://schemas.microsoft.com/office/drawing/2010/main"/>
            </a:ext>
          </a:extLst>
        </p:spPr>
      </p:pic>
      <p:pic>
        <p:nvPicPr>
          <p:cNvPr id="17" name="Image 16">
            <a:extLst>
              <a:ext uri="{FF2B5EF4-FFF2-40B4-BE49-F238E27FC236}">
                <a16:creationId xmlns:a16="http://schemas.microsoft.com/office/drawing/2014/main" id="{5D1BE98C-39A6-B45B-64AC-C5AEAF5674C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3066" t="6609" r="4720" b="27855"/>
          <a:stretch/>
        </p:blipFill>
        <p:spPr bwMode="auto">
          <a:xfrm>
            <a:off x="5218721" y="2459075"/>
            <a:ext cx="1533224" cy="190265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8" name="Image 17">
            <a:extLst>
              <a:ext uri="{FF2B5EF4-FFF2-40B4-BE49-F238E27FC236}">
                <a16:creationId xmlns:a16="http://schemas.microsoft.com/office/drawing/2014/main" id="{B60AC4ED-C0C1-57E7-4263-6CACD90B5781}"/>
              </a:ext>
            </a:extLst>
          </p:cNvPr>
          <p:cNvPicPr>
            <a:picLocks noChangeAspect="1"/>
          </p:cNvPicPr>
          <p:nvPr/>
        </p:nvPicPr>
        <p:blipFill rotWithShape="1">
          <a:blip r:embed="rId6">
            <a:extLst>
              <a:ext uri="{28A0092B-C50C-407E-A947-70E740481C1C}">
                <a14:useLocalDpi xmlns:a14="http://schemas.microsoft.com/office/drawing/2010/main" val="0"/>
              </a:ext>
            </a:extLst>
          </a:blip>
          <a:srcRect l="18188" t="8885" r="19457" b="19880"/>
          <a:stretch/>
        </p:blipFill>
        <p:spPr bwMode="auto">
          <a:xfrm>
            <a:off x="8059229" y="1434226"/>
            <a:ext cx="1465638" cy="18101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9" name="Image 18">
            <a:extLst>
              <a:ext uri="{FF2B5EF4-FFF2-40B4-BE49-F238E27FC236}">
                <a16:creationId xmlns:a16="http://schemas.microsoft.com/office/drawing/2014/main" id="{84330CD0-64B3-8973-BD27-5B3BA590891B}"/>
              </a:ext>
            </a:extLst>
          </p:cNvPr>
          <p:cNvPicPr>
            <a:picLocks noChangeAspect="1"/>
          </p:cNvPicPr>
          <p:nvPr/>
        </p:nvPicPr>
        <p:blipFill rotWithShape="1">
          <a:blip r:embed="rId7"/>
          <a:srcRect l="37301" t="21634" r="37566" b="19812"/>
          <a:stretch/>
        </p:blipFill>
        <p:spPr bwMode="auto">
          <a:xfrm>
            <a:off x="3189631" y="3882619"/>
            <a:ext cx="1447800" cy="18973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53640926-AAD7-44D8-BBD7-CCE9431645EC}">
              <a14:shadowObscured xmlns:a14="http://schemas.microsoft.com/office/drawing/2010/main"/>
            </a:ext>
          </a:extLst>
        </p:spPr>
      </p:pic>
      <p:pic>
        <p:nvPicPr>
          <p:cNvPr id="20" name="Image 19">
            <a:extLst>
              <a:ext uri="{FF2B5EF4-FFF2-40B4-BE49-F238E27FC236}">
                <a16:creationId xmlns:a16="http://schemas.microsoft.com/office/drawing/2014/main" id="{6EA28994-226B-E7A8-902C-FB28E5D72AB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5071" t="19856" r="13130" b="5436"/>
          <a:stretch/>
        </p:blipFill>
        <p:spPr bwMode="auto">
          <a:xfrm rot="5400000">
            <a:off x="9318584" y="1905228"/>
            <a:ext cx="1878204" cy="146563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5" name="Image 24">
            <a:extLst>
              <a:ext uri="{FF2B5EF4-FFF2-40B4-BE49-F238E27FC236}">
                <a16:creationId xmlns:a16="http://schemas.microsoft.com/office/drawing/2014/main" id="{98E0A0E3-3FEF-D845-4DC5-0F8F3A6BDCC5}"/>
              </a:ext>
            </a:extLst>
          </p:cNvPr>
          <p:cNvPicPr>
            <a:picLocks noChangeAspect="1"/>
          </p:cNvPicPr>
          <p:nvPr/>
        </p:nvPicPr>
        <p:blipFill>
          <a:blip r:embed="rId9"/>
          <a:stretch>
            <a:fillRect/>
          </a:stretch>
        </p:blipFill>
        <p:spPr>
          <a:xfrm>
            <a:off x="3225642" y="1499217"/>
            <a:ext cx="1533224" cy="158329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8" name="ZoneTexte 37">
            <a:extLst>
              <a:ext uri="{FF2B5EF4-FFF2-40B4-BE49-F238E27FC236}">
                <a16:creationId xmlns:a16="http://schemas.microsoft.com/office/drawing/2014/main" id="{38C0211B-1B96-D568-3802-907954AB9D23}"/>
              </a:ext>
            </a:extLst>
          </p:cNvPr>
          <p:cNvSpPr txBox="1"/>
          <p:nvPr/>
        </p:nvSpPr>
        <p:spPr>
          <a:xfrm>
            <a:off x="7919321" y="3848350"/>
            <a:ext cx="2174333" cy="530338"/>
          </a:xfrm>
          <a:prstGeom prst="rect">
            <a:avLst/>
          </a:prstGeom>
          <a:noFill/>
        </p:spPr>
        <p:txBody>
          <a:bodyPr wrap="square">
            <a:spAutoFit/>
          </a:bodyPr>
          <a:lstStyle/>
          <a:p>
            <a:pPr>
              <a:lnSpc>
                <a:spcPct val="107000"/>
              </a:lnSpc>
              <a:spcAft>
                <a:spcPts val="800"/>
              </a:spcAft>
            </a:pPr>
            <a:r>
              <a:rPr lang="fr-FR" sz="900">
                <a:effectLst/>
                <a:latin typeface="Calibri" panose="020F0502020204030204" pitchFamily="34" charset="0"/>
                <a:ea typeface="Calibri" panose="020F0502020204030204" pitchFamily="34" charset="0"/>
                <a:cs typeface="Times New Roman" panose="02020603050405020304" pitchFamily="18" charset="0"/>
              </a:rPr>
              <a:t>Dolorès BOUÉ, Directrice Mission Locale Issoudun</a:t>
            </a:r>
            <a:br>
              <a:rPr lang="fr-FR"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fr-FR" sz="900" b="1">
                <a:effectLst/>
                <a:latin typeface="Calibri" panose="020F0502020204030204" pitchFamily="34" charset="0"/>
                <a:ea typeface="Calibri" panose="020F0502020204030204" pitchFamily="34" charset="0"/>
                <a:cs typeface="Times New Roman" panose="02020603050405020304" pitchFamily="18" charset="0"/>
              </a:rPr>
              <a:t>Coordinateur du SPRO d’Issoudun</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ZoneTexte 39">
            <a:extLst>
              <a:ext uri="{FF2B5EF4-FFF2-40B4-BE49-F238E27FC236}">
                <a16:creationId xmlns:a16="http://schemas.microsoft.com/office/drawing/2014/main" id="{54B4D150-793D-6669-5A63-98D66EF05079}"/>
              </a:ext>
            </a:extLst>
          </p:cNvPr>
          <p:cNvSpPr txBox="1"/>
          <p:nvPr/>
        </p:nvSpPr>
        <p:spPr>
          <a:xfrm>
            <a:off x="71792" y="3662628"/>
            <a:ext cx="2503733" cy="382156"/>
          </a:xfrm>
          <a:prstGeom prst="rect">
            <a:avLst/>
          </a:prstGeom>
          <a:noFill/>
        </p:spPr>
        <p:txBody>
          <a:bodyPr wrap="square">
            <a:spAutoFit/>
          </a:bodyPr>
          <a:lstStyle/>
          <a:p>
            <a:pPr>
              <a:lnSpc>
                <a:spcPct val="107000"/>
              </a:lnSpc>
              <a:spcAft>
                <a:spcPts val="800"/>
              </a:spcAft>
            </a:pPr>
            <a:r>
              <a:rPr lang="fr-FR" sz="900">
                <a:effectLst/>
                <a:latin typeface="Calibri" panose="020F0502020204030204" pitchFamily="34" charset="0"/>
                <a:ea typeface="Calibri" panose="020F0502020204030204" pitchFamily="34" charset="0"/>
                <a:cs typeface="Times New Roman" panose="02020603050405020304" pitchFamily="18" charset="0"/>
              </a:rPr>
              <a:t>Eric MESEGUER, Directeur des offres de Services à Prométhée Cher </a:t>
            </a:r>
            <a:r>
              <a:rPr lang="fr-FR" sz="900" b="1">
                <a:effectLst/>
                <a:latin typeface="Calibri" panose="020F0502020204030204" pitchFamily="34" charset="0"/>
                <a:ea typeface="Calibri" panose="020F0502020204030204" pitchFamily="34" charset="0"/>
                <a:cs typeface="Times New Roman" panose="02020603050405020304" pitchFamily="18" charset="0"/>
              </a:rPr>
              <a:t>Coordinateur du SPRO du Cher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 name="ZoneTexte 41">
            <a:extLst>
              <a:ext uri="{FF2B5EF4-FFF2-40B4-BE49-F238E27FC236}">
                <a16:creationId xmlns:a16="http://schemas.microsoft.com/office/drawing/2014/main" id="{A241114C-DC93-DB20-F734-02915C2336A2}"/>
              </a:ext>
            </a:extLst>
          </p:cNvPr>
          <p:cNvSpPr txBox="1"/>
          <p:nvPr/>
        </p:nvSpPr>
        <p:spPr>
          <a:xfrm>
            <a:off x="3115238" y="3195559"/>
            <a:ext cx="2314092" cy="530338"/>
          </a:xfrm>
          <a:prstGeom prst="rect">
            <a:avLst/>
          </a:prstGeom>
          <a:noFill/>
        </p:spPr>
        <p:txBody>
          <a:bodyPr wrap="square">
            <a:spAutoFit/>
          </a:bodyPr>
          <a:lstStyle/>
          <a:p>
            <a:pPr>
              <a:lnSpc>
                <a:spcPct val="107000"/>
              </a:lnSpc>
              <a:spcAft>
                <a:spcPts val="800"/>
              </a:spcAft>
            </a:pPr>
            <a:r>
              <a:rPr lang="fr-FR" sz="900" dirty="0">
                <a:effectLst/>
                <a:latin typeface="Calibri" panose="020F0502020204030204" pitchFamily="34" charset="0"/>
                <a:ea typeface="Calibri" panose="020F0502020204030204" pitchFamily="34" charset="0"/>
                <a:cs typeface="Times New Roman" panose="02020603050405020304" pitchFamily="18" charset="0"/>
              </a:rPr>
              <a:t>Florence PARSOIRE, Directrice</a:t>
            </a:r>
            <a:br>
              <a:rPr lang="fr-FR" sz="900" dirty="0">
                <a:effectLst/>
                <a:latin typeface="Calibri" panose="020F0502020204030204" pitchFamily="34" charset="0"/>
                <a:ea typeface="Calibri" panose="020F0502020204030204" pitchFamily="34" charset="0"/>
                <a:cs typeface="Times New Roman" panose="02020603050405020304" pitchFamily="18" charset="0"/>
              </a:rPr>
            </a:br>
            <a:r>
              <a:rPr lang="fr-FR" sz="900" dirty="0">
                <a:effectLst/>
                <a:latin typeface="Calibri" panose="020F0502020204030204" pitchFamily="34" charset="0"/>
                <a:ea typeface="Calibri" panose="020F0502020204030204" pitchFamily="34" charset="0"/>
                <a:cs typeface="Times New Roman" panose="02020603050405020304" pitchFamily="18" charset="0"/>
              </a:rPr>
              <a:t>Maison de l’Emploi et des Entreprises de Dreux </a:t>
            </a:r>
            <a:r>
              <a:rPr lang="fr-FR" sz="900" b="1" dirty="0">
                <a:effectLst/>
                <a:latin typeface="Calibri" panose="020F0502020204030204" pitchFamily="34" charset="0"/>
                <a:ea typeface="Calibri" panose="020F0502020204030204" pitchFamily="34" charset="0"/>
                <a:cs typeface="Times New Roman" panose="02020603050405020304" pitchFamily="18" charset="0"/>
              </a:rPr>
              <a:t>Coordinatrice du SPRO de Dreux</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4" name="ZoneTexte 43">
            <a:extLst>
              <a:ext uri="{FF2B5EF4-FFF2-40B4-BE49-F238E27FC236}">
                <a16:creationId xmlns:a16="http://schemas.microsoft.com/office/drawing/2014/main" id="{43511B81-9E55-7658-602A-9233DCE0CBA7}"/>
              </a:ext>
            </a:extLst>
          </p:cNvPr>
          <p:cNvSpPr txBox="1"/>
          <p:nvPr/>
        </p:nvSpPr>
        <p:spPr>
          <a:xfrm>
            <a:off x="4617292" y="4720163"/>
            <a:ext cx="2484206" cy="678519"/>
          </a:xfrm>
          <a:prstGeom prst="rect">
            <a:avLst/>
          </a:prstGeom>
          <a:noFill/>
        </p:spPr>
        <p:txBody>
          <a:bodyPr wrap="square">
            <a:spAutoFit/>
          </a:bodyPr>
          <a:lstStyle/>
          <a:p>
            <a:pPr>
              <a:lnSpc>
                <a:spcPct val="107000"/>
              </a:lnSpc>
              <a:spcAft>
                <a:spcPts val="800"/>
              </a:spcAft>
            </a:pPr>
            <a:r>
              <a:rPr lang="fr-FR" sz="900">
                <a:effectLst/>
                <a:latin typeface="Calibri" panose="020F0502020204030204" pitchFamily="34" charset="0"/>
                <a:ea typeface="Calibri" panose="020F0502020204030204" pitchFamily="34" charset="0"/>
                <a:cs typeface="Times New Roman" panose="02020603050405020304" pitchFamily="18" charset="0"/>
              </a:rPr>
              <a:t>Ludovic SARRAZIN, Directeur de la Mission locale de Châteaudun/ Nogent le Rotrou </a:t>
            </a:r>
            <a:br>
              <a:rPr lang="fr-FR" sz="900">
                <a:effectLst/>
                <a:latin typeface="Calibri" panose="020F0502020204030204" pitchFamily="34" charset="0"/>
                <a:ea typeface="Calibri" panose="020F0502020204030204" pitchFamily="34" charset="0"/>
                <a:cs typeface="Times New Roman" panose="02020603050405020304" pitchFamily="18" charset="0"/>
              </a:rPr>
            </a:br>
            <a:r>
              <a:rPr lang="fr-FR" sz="900" b="1">
                <a:effectLst/>
                <a:latin typeface="Calibri" panose="020F0502020204030204" pitchFamily="34" charset="0"/>
                <a:ea typeface="Calibri" panose="020F0502020204030204" pitchFamily="34" charset="0"/>
                <a:cs typeface="Times New Roman" panose="02020603050405020304" pitchFamily="18" charset="0"/>
              </a:rPr>
              <a:t>Coordinateur du SPRO Châteaudun/ Nogent le Rotrou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4" name="ZoneTexte 53">
            <a:extLst>
              <a:ext uri="{FF2B5EF4-FFF2-40B4-BE49-F238E27FC236}">
                <a16:creationId xmlns:a16="http://schemas.microsoft.com/office/drawing/2014/main" id="{B78355A6-E546-7E31-F52D-F7408015ABC6}"/>
              </a:ext>
            </a:extLst>
          </p:cNvPr>
          <p:cNvSpPr txBox="1"/>
          <p:nvPr/>
        </p:nvSpPr>
        <p:spPr>
          <a:xfrm>
            <a:off x="9552559" y="5590216"/>
            <a:ext cx="2134698" cy="507831"/>
          </a:xfrm>
          <a:prstGeom prst="rect">
            <a:avLst/>
          </a:prstGeom>
          <a:noFill/>
        </p:spPr>
        <p:txBody>
          <a:bodyPr wrap="square">
            <a:spAutoFit/>
          </a:bodyPr>
          <a:lstStyle/>
          <a:p>
            <a:r>
              <a:rPr lang="fr-FR" sz="900">
                <a:effectLst/>
                <a:latin typeface="Calibri" panose="020F0502020204030204" pitchFamily="34" charset="0"/>
                <a:ea typeface="Calibri" panose="020F0502020204030204" pitchFamily="34" charset="0"/>
              </a:rPr>
              <a:t>Aboubaker GALILE, Directeur de la Mission Locale Indre Sud Le Blanc </a:t>
            </a:r>
            <a:r>
              <a:rPr lang="fr-FR" sz="900" b="1">
                <a:effectLst/>
                <a:latin typeface="Calibri" panose="020F0502020204030204" pitchFamily="34" charset="0"/>
                <a:ea typeface="Calibri" panose="020F0502020204030204" pitchFamily="34" charset="0"/>
                <a:cs typeface="Times New Roman" panose="02020603050405020304" pitchFamily="18" charset="0"/>
              </a:rPr>
              <a:t>Coordinateur du SPRO Le Blanc</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6" name="ZoneTexte 55">
            <a:extLst>
              <a:ext uri="{FF2B5EF4-FFF2-40B4-BE49-F238E27FC236}">
                <a16:creationId xmlns:a16="http://schemas.microsoft.com/office/drawing/2014/main" id="{846543AC-E639-8F29-1133-B329D54A9069}"/>
              </a:ext>
            </a:extLst>
          </p:cNvPr>
          <p:cNvSpPr txBox="1"/>
          <p:nvPr/>
        </p:nvSpPr>
        <p:spPr>
          <a:xfrm>
            <a:off x="9498832" y="1197068"/>
            <a:ext cx="2983345" cy="530338"/>
          </a:xfrm>
          <a:prstGeom prst="rect">
            <a:avLst/>
          </a:prstGeom>
          <a:noFill/>
        </p:spPr>
        <p:txBody>
          <a:bodyPr wrap="square">
            <a:spAutoFit/>
          </a:bodyPr>
          <a:lstStyle/>
          <a:p>
            <a:pPr>
              <a:lnSpc>
                <a:spcPct val="107000"/>
              </a:lnSpc>
              <a:spcAft>
                <a:spcPts val="800"/>
              </a:spcAft>
            </a:pPr>
            <a:r>
              <a:rPr lang="fr-FR" sz="900">
                <a:effectLst/>
                <a:latin typeface="Calibri" panose="020F0502020204030204" pitchFamily="34" charset="0"/>
                <a:ea typeface="Calibri" panose="020F0502020204030204" pitchFamily="34" charset="0"/>
                <a:cs typeface="Times New Roman" panose="02020603050405020304" pitchFamily="18" charset="0"/>
              </a:rPr>
              <a:t>Nelly LETELLIER Conseillère en insertion professionnelle Mission locale de Châteauroux</a:t>
            </a:r>
            <a:br>
              <a:rPr lang="fr-FR" sz="900">
                <a:effectLst/>
                <a:latin typeface="Calibri" panose="020F0502020204030204" pitchFamily="34" charset="0"/>
                <a:ea typeface="Calibri" panose="020F0502020204030204" pitchFamily="34" charset="0"/>
                <a:cs typeface="Times New Roman" panose="02020603050405020304" pitchFamily="18" charset="0"/>
              </a:rPr>
            </a:br>
            <a:r>
              <a:rPr lang="fr-FR" sz="900" b="1">
                <a:effectLst/>
                <a:latin typeface="Calibri" panose="020F0502020204030204" pitchFamily="34" charset="0"/>
                <a:ea typeface="Calibri" panose="020F0502020204030204" pitchFamily="34" charset="0"/>
                <a:cs typeface="Times New Roman" panose="02020603050405020304" pitchFamily="18" charset="0"/>
              </a:rPr>
              <a:t>Coordinatrice du SPRO de Châteauroux </a:t>
            </a:r>
            <a:endParaRPr lang="fr-FR" sz="900"/>
          </a:p>
        </p:txBody>
      </p:sp>
      <p:sp>
        <p:nvSpPr>
          <p:cNvPr id="57" name="ZoneTexte 56">
            <a:extLst>
              <a:ext uri="{FF2B5EF4-FFF2-40B4-BE49-F238E27FC236}">
                <a16:creationId xmlns:a16="http://schemas.microsoft.com/office/drawing/2014/main" id="{444E85E4-E154-56B5-6E3B-655FFAC9A84C}"/>
              </a:ext>
            </a:extLst>
          </p:cNvPr>
          <p:cNvSpPr txBox="1"/>
          <p:nvPr/>
        </p:nvSpPr>
        <p:spPr>
          <a:xfrm>
            <a:off x="4739675" y="1658037"/>
            <a:ext cx="2484206" cy="530338"/>
          </a:xfrm>
          <a:prstGeom prst="rect">
            <a:avLst/>
          </a:prstGeom>
          <a:noFill/>
        </p:spPr>
        <p:txBody>
          <a:bodyPr wrap="square">
            <a:spAutoFit/>
          </a:bodyPr>
          <a:lstStyle/>
          <a:p>
            <a:pPr>
              <a:lnSpc>
                <a:spcPct val="107000"/>
              </a:lnSpc>
              <a:spcAft>
                <a:spcPts val="800"/>
              </a:spcAft>
            </a:pPr>
            <a:r>
              <a:rPr lang="fr-FR" sz="900">
                <a:effectLst/>
                <a:latin typeface="Calibri" panose="020F0502020204030204" pitchFamily="34" charset="0"/>
                <a:ea typeface="Calibri" panose="020F0502020204030204" pitchFamily="34" charset="0"/>
                <a:cs typeface="Times New Roman" panose="02020603050405020304" pitchFamily="18" charset="0"/>
              </a:rPr>
              <a:t>Morgane STEPHANT, Chambre de métiers et de l’artisanat 28- </a:t>
            </a:r>
            <a:r>
              <a:rPr lang="fr-FR" sz="900" b="1">
                <a:effectLst/>
                <a:latin typeface="Calibri" panose="020F0502020204030204" pitchFamily="34" charset="0"/>
                <a:ea typeface="Calibri" panose="020F0502020204030204" pitchFamily="34" charset="0"/>
                <a:cs typeface="Times New Roman" panose="02020603050405020304" pitchFamily="18" charset="0"/>
              </a:rPr>
              <a:t>Coordinatrice du SPRO de Chartres</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8" name="ZoneTexte 57">
            <a:extLst>
              <a:ext uri="{FF2B5EF4-FFF2-40B4-BE49-F238E27FC236}">
                <a16:creationId xmlns:a16="http://schemas.microsoft.com/office/drawing/2014/main" id="{B3EB5A8A-0D09-7AEE-28E5-EED0683B51A3}"/>
              </a:ext>
            </a:extLst>
          </p:cNvPr>
          <p:cNvSpPr txBox="1"/>
          <p:nvPr/>
        </p:nvSpPr>
        <p:spPr>
          <a:xfrm>
            <a:off x="132076" y="1310263"/>
            <a:ext cx="884582" cy="369332"/>
          </a:xfrm>
          <a:prstGeom prst="rect">
            <a:avLst/>
          </a:prstGeom>
          <a:noFill/>
        </p:spPr>
        <p:txBody>
          <a:bodyPr wrap="square" rtlCol="0">
            <a:spAutoFit/>
          </a:bodyPr>
          <a:lstStyle/>
          <a:p>
            <a:r>
              <a:rPr lang="fr-FR" b="1"/>
              <a:t>18</a:t>
            </a:r>
          </a:p>
        </p:txBody>
      </p:sp>
      <p:sp>
        <p:nvSpPr>
          <p:cNvPr id="60" name="ZoneTexte 59">
            <a:extLst>
              <a:ext uri="{FF2B5EF4-FFF2-40B4-BE49-F238E27FC236}">
                <a16:creationId xmlns:a16="http://schemas.microsoft.com/office/drawing/2014/main" id="{5E8E96A3-8731-E3CB-E6C5-EF8876C7FD2D}"/>
              </a:ext>
            </a:extLst>
          </p:cNvPr>
          <p:cNvSpPr txBox="1"/>
          <p:nvPr/>
        </p:nvSpPr>
        <p:spPr>
          <a:xfrm>
            <a:off x="7694414" y="6208107"/>
            <a:ext cx="4136843" cy="579005"/>
          </a:xfrm>
          <a:prstGeom prst="rect">
            <a:avLst/>
          </a:prstGeom>
          <a:solidFill>
            <a:schemeClr val="accent4">
              <a:lumMod val="40000"/>
              <a:lumOff val="60000"/>
            </a:schemeClr>
          </a:solidFill>
        </p:spPr>
        <p:txBody>
          <a:bodyPr wrap="square">
            <a:spAutoFit/>
          </a:bodyPr>
          <a:lstStyle/>
          <a:p>
            <a:pPr>
              <a:lnSpc>
                <a:spcPct val="107000"/>
              </a:lnSpc>
              <a:spcAft>
                <a:spcPts val="800"/>
              </a:spcAft>
            </a:pPr>
            <a:r>
              <a:rPr lang="fr-FR" sz="1000" b="1">
                <a:effectLst/>
                <a:latin typeface="Calibri" panose="020F0502020204030204" pitchFamily="34" charset="0"/>
                <a:ea typeface="Calibri" panose="020F0502020204030204" pitchFamily="34" charset="0"/>
                <a:cs typeface="Times New Roman" panose="02020603050405020304" pitchFamily="18" charset="0"/>
              </a:rPr>
              <a:t>Partenaires locaux</a:t>
            </a:r>
            <a:r>
              <a:rPr lang="fr-FR" sz="1000">
                <a:effectLst/>
                <a:latin typeface="Calibri" panose="020F0502020204030204" pitchFamily="34" charset="0"/>
                <a:ea typeface="Calibri" panose="020F0502020204030204" pitchFamily="34" charset="0"/>
                <a:cs typeface="Times New Roman" panose="02020603050405020304" pitchFamily="18" charset="0"/>
              </a:rPr>
              <a:t> : CIO, Mission locale, Pole </a:t>
            </a:r>
            <a:r>
              <a:rPr lang="fr-FR" sz="1000">
                <a:latin typeface="Calibri" panose="020F0502020204030204" pitchFamily="34" charset="0"/>
                <a:ea typeface="Calibri" panose="020F0502020204030204" pitchFamily="34" charset="0"/>
                <a:cs typeface="Times New Roman" panose="02020603050405020304" pitchFamily="18" charset="0"/>
              </a:rPr>
              <a:t>emploi/ Cap emploi, </a:t>
            </a:r>
            <a:r>
              <a:rPr lang="fr-FR" sz="1000">
                <a:effectLst/>
                <a:latin typeface="Calibri" panose="020F0502020204030204" pitchFamily="34" charset="0"/>
                <a:ea typeface="Calibri" panose="020F0502020204030204" pitchFamily="34" charset="0"/>
                <a:cs typeface="Times New Roman" panose="02020603050405020304" pitchFamily="18" charset="0"/>
              </a:rPr>
              <a:t>Relai Brenne IJ, CMA, CCI, </a:t>
            </a:r>
            <a:r>
              <a:rPr lang="fr-FR" sz="1000" err="1">
                <a:effectLst/>
                <a:latin typeface="Calibri" panose="020F0502020204030204" pitchFamily="34" charset="0"/>
                <a:ea typeface="Calibri" panose="020F0502020204030204" pitchFamily="34" charset="0"/>
                <a:cs typeface="Times New Roman" panose="02020603050405020304" pitchFamily="18" charset="0"/>
              </a:rPr>
              <a:t>Gip</a:t>
            </a:r>
            <a:r>
              <a:rPr lang="fr-FR" sz="1000">
                <a:effectLst/>
                <a:latin typeface="Calibri" panose="020F0502020204030204" pitchFamily="34" charset="0"/>
                <a:ea typeface="Calibri" panose="020F0502020204030204" pitchFamily="34" charset="0"/>
                <a:cs typeface="Times New Roman" panose="02020603050405020304" pitchFamily="18" charset="0"/>
              </a:rPr>
              <a:t> Alfa Centre VDL, Transitions Pro, Groupement évolution</a:t>
            </a:r>
          </a:p>
        </p:txBody>
      </p:sp>
      <p:sp>
        <p:nvSpPr>
          <p:cNvPr id="62" name="ZoneTexte 61">
            <a:extLst>
              <a:ext uri="{FF2B5EF4-FFF2-40B4-BE49-F238E27FC236}">
                <a16:creationId xmlns:a16="http://schemas.microsoft.com/office/drawing/2014/main" id="{CE21B878-B6CE-AE6B-AC37-F3F8F0128A3E}"/>
              </a:ext>
            </a:extLst>
          </p:cNvPr>
          <p:cNvSpPr txBox="1"/>
          <p:nvPr/>
        </p:nvSpPr>
        <p:spPr>
          <a:xfrm>
            <a:off x="3012930" y="6208107"/>
            <a:ext cx="3994326" cy="579005"/>
          </a:xfrm>
          <a:prstGeom prst="rect">
            <a:avLst/>
          </a:prstGeom>
          <a:solidFill>
            <a:schemeClr val="accent4">
              <a:lumMod val="40000"/>
              <a:lumOff val="60000"/>
            </a:schemeClr>
          </a:solidFill>
        </p:spPr>
        <p:txBody>
          <a:bodyPr wrap="square">
            <a:spAutoFit/>
          </a:bodyPr>
          <a:lstStyle/>
          <a:p>
            <a:pPr>
              <a:lnSpc>
                <a:spcPct val="107000"/>
              </a:lnSpc>
              <a:spcAft>
                <a:spcPts val="800"/>
              </a:spcAft>
            </a:pPr>
            <a:r>
              <a:rPr lang="fr-FR" sz="1000" b="1">
                <a:effectLst/>
                <a:latin typeface="Calibri" panose="020F0502020204030204" pitchFamily="34" charset="0"/>
                <a:ea typeface="Calibri" panose="020F0502020204030204" pitchFamily="34" charset="0"/>
                <a:cs typeface="Times New Roman" panose="02020603050405020304" pitchFamily="18" charset="0"/>
              </a:rPr>
              <a:t>Partenaires locaux</a:t>
            </a:r>
            <a:r>
              <a:rPr lang="fr-FR" sz="1000">
                <a:effectLst/>
                <a:latin typeface="Calibri" panose="020F0502020204030204" pitchFamily="34" charset="0"/>
                <a:ea typeface="Calibri" panose="020F0502020204030204" pitchFamily="34" charset="0"/>
                <a:cs typeface="Times New Roman" panose="02020603050405020304" pitchFamily="18" charset="0"/>
              </a:rPr>
              <a:t> : CIO, Pole emploi/ </a:t>
            </a:r>
            <a:r>
              <a:rPr lang="fr-FR" sz="1000">
                <a:latin typeface="Calibri" panose="020F0502020204030204" pitchFamily="34" charset="0"/>
                <a:ea typeface="Calibri" panose="020F0502020204030204" pitchFamily="34" charset="0"/>
                <a:cs typeface="Times New Roman" panose="02020603050405020304" pitchFamily="18" charset="0"/>
              </a:rPr>
              <a:t>Cap emploi (</a:t>
            </a:r>
            <a:r>
              <a:rPr lang="fr-FR" sz="1000">
                <a:effectLst/>
                <a:latin typeface="Calibri" panose="020F0502020204030204" pitchFamily="34" charset="0"/>
                <a:ea typeface="Calibri" panose="020F0502020204030204" pitchFamily="34" charset="0"/>
                <a:cs typeface="Times New Roman" panose="02020603050405020304" pitchFamily="18" charset="0"/>
              </a:rPr>
              <a:t>Chartres, Lucé, Dreux, Châteaudun/ Nogent,, APEC, CMA, CCI, Transitions Pro, BIJ Chartres, PIJ, Groupement évolution, </a:t>
            </a:r>
            <a:r>
              <a:rPr lang="fr-FR" sz="1000" err="1">
                <a:effectLst/>
                <a:latin typeface="Calibri" panose="020F0502020204030204" pitchFamily="34" charset="0"/>
                <a:ea typeface="Calibri" panose="020F0502020204030204" pitchFamily="34" charset="0"/>
                <a:cs typeface="Times New Roman" panose="02020603050405020304" pitchFamily="18" charset="0"/>
              </a:rPr>
              <a:t>Gip</a:t>
            </a:r>
            <a:r>
              <a:rPr lang="fr-FR" sz="1000">
                <a:effectLst/>
                <a:latin typeface="Calibri" panose="020F0502020204030204" pitchFamily="34" charset="0"/>
                <a:ea typeface="Calibri" panose="020F0502020204030204" pitchFamily="34" charset="0"/>
                <a:cs typeface="Times New Roman" panose="02020603050405020304" pitchFamily="18" charset="0"/>
              </a:rPr>
              <a:t> Alfa Centre VDL</a:t>
            </a:r>
          </a:p>
        </p:txBody>
      </p:sp>
      <p:sp>
        <p:nvSpPr>
          <p:cNvPr id="64" name="ZoneTexte 63">
            <a:extLst>
              <a:ext uri="{FF2B5EF4-FFF2-40B4-BE49-F238E27FC236}">
                <a16:creationId xmlns:a16="http://schemas.microsoft.com/office/drawing/2014/main" id="{489A5FDC-3C42-A350-79B3-D2CE93BD1EC1}"/>
              </a:ext>
            </a:extLst>
          </p:cNvPr>
          <p:cNvSpPr txBox="1"/>
          <p:nvPr/>
        </p:nvSpPr>
        <p:spPr>
          <a:xfrm>
            <a:off x="46800" y="5549465"/>
            <a:ext cx="2528725" cy="1237647"/>
          </a:xfrm>
          <a:prstGeom prst="rect">
            <a:avLst/>
          </a:prstGeom>
          <a:solidFill>
            <a:schemeClr val="accent4">
              <a:lumMod val="40000"/>
              <a:lumOff val="60000"/>
            </a:schemeClr>
          </a:solidFill>
        </p:spPr>
        <p:txBody>
          <a:bodyPr wrap="square">
            <a:spAutoFit/>
          </a:bodyPr>
          <a:lstStyle/>
          <a:p>
            <a:pPr>
              <a:lnSpc>
                <a:spcPct val="107000"/>
              </a:lnSpc>
              <a:spcAft>
                <a:spcPts val="800"/>
              </a:spcAft>
            </a:pPr>
            <a:r>
              <a:rPr lang="fr-FR" sz="1000" b="1">
                <a:effectLst/>
                <a:latin typeface="Calibri" panose="020F0502020204030204" pitchFamily="34" charset="0"/>
                <a:ea typeface="Calibri" panose="020F0502020204030204" pitchFamily="34" charset="0"/>
                <a:cs typeface="Times New Roman" panose="02020603050405020304" pitchFamily="18" charset="0"/>
              </a:rPr>
              <a:t>Partenaires locaux</a:t>
            </a:r>
            <a:r>
              <a:rPr lang="fr-FR" sz="1000">
                <a:effectLst/>
                <a:latin typeface="Calibri" panose="020F0502020204030204" pitchFamily="34" charset="0"/>
                <a:ea typeface="Calibri" panose="020F0502020204030204" pitchFamily="34" charset="0"/>
                <a:cs typeface="Times New Roman" panose="02020603050405020304" pitchFamily="18" charset="0"/>
              </a:rPr>
              <a:t> : CIO, BIJ, PIJ, Missions locales (Bourges, Mehun St Florent sur cher, Sancerre, Vierzon, Aubigny, Cher Sud), Pole emploi</a:t>
            </a:r>
            <a:r>
              <a:rPr lang="fr-FR" sz="1000">
                <a:latin typeface="Calibri" panose="020F0502020204030204" pitchFamily="34" charset="0"/>
                <a:ea typeface="Calibri" panose="020F0502020204030204" pitchFamily="34" charset="0"/>
                <a:cs typeface="Times New Roman" panose="02020603050405020304" pitchFamily="18" charset="0"/>
              </a:rPr>
              <a:t>/Cap emploi</a:t>
            </a:r>
            <a:r>
              <a:rPr lang="fr-FR" sz="1000">
                <a:effectLst/>
                <a:latin typeface="Calibri" panose="020F0502020204030204" pitchFamily="34" charset="0"/>
                <a:ea typeface="Calibri" panose="020F0502020204030204" pitchFamily="34" charset="0"/>
                <a:cs typeface="Times New Roman" panose="02020603050405020304" pitchFamily="18" charset="0"/>
              </a:rPr>
              <a:t> (Bourges, Vierzon, St Amand-Montrond)  CCI, CMA, Transitions Pro, Groupement évolution, </a:t>
            </a:r>
            <a:r>
              <a:rPr lang="fr-FR" sz="1000" err="1">
                <a:effectLst/>
                <a:latin typeface="Calibri" panose="020F0502020204030204" pitchFamily="34" charset="0"/>
                <a:ea typeface="Calibri" panose="020F0502020204030204" pitchFamily="34" charset="0"/>
                <a:cs typeface="Times New Roman" panose="02020603050405020304" pitchFamily="18" charset="0"/>
              </a:rPr>
              <a:t>Gip</a:t>
            </a:r>
            <a:r>
              <a:rPr lang="fr-FR" sz="1000">
                <a:effectLst/>
                <a:latin typeface="Calibri" panose="020F0502020204030204" pitchFamily="34" charset="0"/>
                <a:ea typeface="Calibri" panose="020F0502020204030204" pitchFamily="34" charset="0"/>
                <a:cs typeface="Times New Roman" panose="02020603050405020304" pitchFamily="18" charset="0"/>
              </a:rPr>
              <a:t> Alfa Centre VDL</a:t>
            </a:r>
          </a:p>
        </p:txBody>
      </p:sp>
    </p:spTree>
    <p:extLst>
      <p:ext uri="{BB962C8B-B14F-4D97-AF65-F5344CB8AC3E}">
        <p14:creationId xmlns:p14="http://schemas.microsoft.com/office/powerpoint/2010/main" val="1206484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Ellipse 52">
            <a:extLst>
              <a:ext uri="{FF2B5EF4-FFF2-40B4-BE49-F238E27FC236}">
                <a16:creationId xmlns:a16="http://schemas.microsoft.com/office/drawing/2014/main" id="{D41475A5-E177-CAA9-2CA4-85A127EA2DD4}"/>
              </a:ext>
            </a:extLst>
          </p:cNvPr>
          <p:cNvSpPr/>
          <p:nvPr/>
        </p:nvSpPr>
        <p:spPr>
          <a:xfrm>
            <a:off x="5158065" y="1558886"/>
            <a:ext cx="572654" cy="404791"/>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Ellipse 53">
            <a:extLst>
              <a:ext uri="{FF2B5EF4-FFF2-40B4-BE49-F238E27FC236}">
                <a16:creationId xmlns:a16="http://schemas.microsoft.com/office/drawing/2014/main" id="{EBA58FC0-319D-17AD-E79D-42916C56D169}"/>
              </a:ext>
            </a:extLst>
          </p:cNvPr>
          <p:cNvSpPr/>
          <p:nvPr/>
        </p:nvSpPr>
        <p:spPr>
          <a:xfrm>
            <a:off x="2625761" y="1589254"/>
            <a:ext cx="572654" cy="404791"/>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Ellipse 48">
            <a:extLst>
              <a:ext uri="{FF2B5EF4-FFF2-40B4-BE49-F238E27FC236}">
                <a16:creationId xmlns:a16="http://schemas.microsoft.com/office/drawing/2014/main" id="{C1B072F2-E301-D882-369C-EA676C7CF402}"/>
              </a:ext>
            </a:extLst>
          </p:cNvPr>
          <p:cNvSpPr/>
          <p:nvPr/>
        </p:nvSpPr>
        <p:spPr>
          <a:xfrm>
            <a:off x="8802457" y="1600564"/>
            <a:ext cx="572654" cy="404791"/>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numéro de diapositive 2">
            <a:extLst>
              <a:ext uri="{FF2B5EF4-FFF2-40B4-BE49-F238E27FC236}">
                <a16:creationId xmlns:a16="http://schemas.microsoft.com/office/drawing/2014/main" id="{5453A1D5-751E-24E0-6D68-5EA33137336C}"/>
              </a:ext>
            </a:extLst>
          </p:cNvPr>
          <p:cNvSpPr>
            <a:spLocks noGrp="1"/>
          </p:cNvSpPr>
          <p:nvPr>
            <p:ph type="sldNum" sz="quarter" idx="12"/>
          </p:nvPr>
        </p:nvSpPr>
        <p:spPr/>
        <p:txBody>
          <a:bodyPr/>
          <a:lstStyle/>
          <a:p>
            <a:fld id="{A8D7CD72-024A-4EC2-8453-123242E7579F}" type="slidenum">
              <a:rPr lang="fr-FR" smtClean="0"/>
              <a:t>12</a:t>
            </a:fld>
            <a:endParaRPr lang="fr-FR"/>
          </a:p>
        </p:txBody>
      </p:sp>
      <p:sp>
        <p:nvSpPr>
          <p:cNvPr id="4" name="Rectangle 3">
            <a:extLst>
              <a:ext uri="{FF2B5EF4-FFF2-40B4-BE49-F238E27FC236}">
                <a16:creationId xmlns:a16="http://schemas.microsoft.com/office/drawing/2014/main" id="{66A790AA-B9A0-C0A6-82ED-9578AEDA7EC2}"/>
              </a:ext>
            </a:extLst>
          </p:cNvPr>
          <p:cNvSpPr/>
          <p:nvPr/>
        </p:nvSpPr>
        <p:spPr>
          <a:xfrm>
            <a:off x="0" y="477960"/>
            <a:ext cx="10622943" cy="747568"/>
          </a:xfrm>
          <a:prstGeom prst="rect">
            <a:avLst/>
          </a:prstGeom>
          <a:solidFill>
            <a:srgbClr val="EC6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a:t>Une équipe de 16 </a:t>
            </a:r>
            <a:r>
              <a:rPr lang="fr-FR" sz="2800" b="1" err="1"/>
              <a:t>coordinateur.rices</a:t>
            </a:r>
            <a:r>
              <a:rPr lang="fr-FR" sz="2800" b="1"/>
              <a:t> SPRO-EP sur les territoires</a:t>
            </a:r>
          </a:p>
        </p:txBody>
      </p:sp>
      <p:sp>
        <p:nvSpPr>
          <p:cNvPr id="8" name="ZoneTexte 7">
            <a:extLst>
              <a:ext uri="{FF2B5EF4-FFF2-40B4-BE49-F238E27FC236}">
                <a16:creationId xmlns:a16="http://schemas.microsoft.com/office/drawing/2014/main" id="{74621606-4C15-170E-3416-92CC3A339015}"/>
              </a:ext>
            </a:extLst>
          </p:cNvPr>
          <p:cNvSpPr txBox="1"/>
          <p:nvPr/>
        </p:nvSpPr>
        <p:spPr>
          <a:xfrm>
            <a:off x="8857181" y="1627779"/>
            <a:ext cx="437544" cy="369332"/>
          </a:xfrm>
          <a:prstGeom prst="rect">
            <a:avLst/>
          </a:prstGeom>
          <a:noFill/>
        </p:spPr>
        <p:txBody>
          <a:bodyPr wrap="square" rtlCol="0">
            <a:spAutoFit/>
          </a:bodyPr>
          <a:lstStyle/>
          <a:p>
            <a:r>
              <a:rPr lang="fr-FR">
                <a:ln w="0"/>
                <a:effectLst>
                  <a:outerShdw blurRad="38100" dist="19050" dir="2700000" algn="tl" rotWithShape="0">
                    <a:schemeClr val="dk1">
                      <a:alpha val="40000"/>
                    </a:schemeClr>
                  </a:outerShdw>
                </a:effectLst>
              </a:rPr>
              <a:t>45</a:t>
            </a:r>
          </a:p>
        </p:txBody>
      </p:sp>
      <p:sp>
        <p:nvSpPr>
          <p:cNvPr id="9" name="ZoneTexte 8">
            <a:extLst>
              <a:ext uri="{FF2B5EF4-FFF2-40B4-BE49-F238E27FC236}">
                <a16:creationId xmlns:a16="http://schemas.microsoft.com/office/drawing/2014/main" id="{FEB05585-A4DC-CC2D-C67E-026F77BCC194}"/>
              </a:ext>
            </a:extLst>
          </p:cNvPr>
          <p:cNvSpPr txBox="1"/>
          <p:nvPr/>
        </p:nvSpPr>
        <p:spPr>
          <a:xfrm>
            <a:off x="2715720" y="1600564"/>
            <a:ext cx="482695" cy="369332"/>
          </a:xfrm>
          <a:prstGeom prst="rect">
            <a:avLst/>
          </a:prstGeom>
          <a:noFill/>
        </p:spPr>
        <p:txBody>
          <a:bodyPr wrap="square" rtlCol="0">
            <a:spAutoFit/>
          </a:bodyPr>
          <a:lstStyle/>
          <a:p>
            <a:r>
              <a:rPr lang="fr-FR" b="1"/>
              <a:t>37</a:t>
            </a:r>
          </a:p>
        </p:txBody>
      </p:sp>
      <p:sp>
        <p:nvSpPr>
          <p:cNvPr id="10" name="ZoneTexte 9">
            <a:extLst>
              <a:ext uri="{FF2B5EF4-FFF2-40B4-BE49-F238E27FC236}">
                <a16:creationId xmlns:a16="http://schemas.microsoft.com/office/drawing/2014/main" id="{3BE99EF8-DFED-C21F-8E43-1DF245F53448}"/>
              </a:ext>
            </a:extLst>
          </p:cNvPr>
          <p:cNvSpPr txBox="1"/>
          <p:nvPr/>
        </p:nvSpPr>
        <p:spPr>
          <a:xfrm>
            <a:off x="5250417" y="1576615"/>
            <a:ext cx="884582" cy="369332"/>
          </a:xfrm>
          <a:prstGeom prst="rect">
            <a:avLst/>
          </a:prstGeom>
          <a:noFill/>
        </p:spPr>
        <p:txBody>
          <a:bodyPr wrap="square" rtlCol="0">
            <a:spAutoFit/>
          </a:bodyPr>
          <a:lstStyle/>
          <a:p>
            <a:r>
              <a:rPr lang="fr-FR" b="1"/>
              <a:t>41</a:t>
            </a:r>
          </a:p>
        </p:txBody>
      </p:sp>
      <p:pic>
        <p:nvPicPr>
          <p:cNvPr id="12" name="Image 11">
            <a:extLst>
              <a:ext uri="{FF2B5EF4-FFF2-40B4-BE49-F238E27FC236}">
                <a16:creationId xmlns:a16="http://schemas.microsoft.com/office/drawing/2014/main" id="{D3DAEF40-DD62-EFFF-9C20-13753262681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161" r="14288"/>
          <a:stretch/>
        </p:blipFill>
        <p:spPr bwMode="auto">
          <a:xfrm>
            <a:off x="7805537" y="2846991"/>
            <a:ext cx="1281612" cy="157893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Image 12">
            <a:extLst>
              <a:ext uri="{FF2B5EF4-FFF2-40B4-BE49-F238E27FC236}">
                <a16:creationId xmlns:a16="http://schemas.microsoft.com/office/drawing/2014/main" id="{19BD0B02-625B-9B3A-F393-04D00EEB09E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679" t="9827" r="15378" b="10561"/>
          <a:stretch/>
        </p:blipFill>
        <p:spPr bwMode="auto">
          <a:xfrm>
            <a:off x="4801040" y="2202764"/>
            <a:ext cx="1418593" cy="152375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1" name="Image 20">
            <a:extLst>
              <a:ext uri="{FF2B5EF4-FFF2-40B4-BE49-F238E27FC236}">
                <a16:creationId xmlns:a16="http://schemas.microsoft.com/office/drawing/2014/main" id="{49E44FB1-91C6-8AFF-B7FC-39ACF9CC2582}"/>
              </a:ext>
            </a:extLst>
          </p:cNvPr>
          <p:cNvPicPr>
            <a:picLocks noChangeAspect="1"/>
          </p:cNvPicPr>
          <p:nvPr/>
        </p:nvPicPr>
        <p:blipFill rotWithShape="1">
          <a:blip r:embed="rId4">
            <a:extLst>
              <a:ext uri="{28A0092B-C50C-407E-A947-70E740481C1C}">
                <a14:useLocalDpi xmlns:a14="http://schemas.microsoft.com/office/drawing/2010/main" val="0"/>
              </a:ext>
            </a:extLst>
          </a:blip>
          <a:srcRect l="16165" r="21748"/>
          <a:stretch/>
        </p:blipFill>
        <p:spPr bwMode="auto">
          <a:xfrm>
            <a:off x="1675254" y="1926249"/>
            <a:ext cx="1483193" cy="159259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2" name="Image 21">
            <a:extLst>
              <a:ext uri="{FF2B5EF4-FFF2-40B4-BE49-F238E27FC236}">
                <a16:creationId xmlns:a16="http://schemas.microsoft.com/office/drawing/2014/main" id="{4CB00208-371C-D27C-D81C-9B4034045C7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9256" y="1500107"/>
            <a:ext cx="1609617" cy="160961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4" name="Image 23">
            <a:extLst>
              <a:ext uri="{FF2B5EF4-FFF2-40B4-BE49-F238E27FC236}">
                <a16:creationId xmlns:a16="http://schemas.microsoft.com/office/drawing/2014/main" id="{3AC40CF2-F745-3D25-70E8-F31173B2F6C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32905" y="2988298"/>
            <a:ext cx="1483192" cy="17221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6" name="Image 25">
            <a:extLst>
              <a:ext uri="{FF2B5EF4-FFF2-40B4-BE49-F238E27FC236}">
                <a16:creationId xmlns:a16="http://schemas.microsoft.com/office/drawing/2014/main" id="{28BD0C58-0704-ABF8-9D7A-25049E61B4FC}"/>
              </a:ext>
            </a:extLst>
          </p:cNvPr>
          <p:cNvPicPr>
            <a:picLocks noChangeAspect="1"/>
          </p:cNvPicPr>
          <p:nvPr/>
        </p:nvPicPr>
        <p:blipFill rotWithShape="1">
          <a:blip r:embed="rId7"/>
          <a:srcRect l="41290" t="27107" r="39941" b="28314"/>
          <a:stretch/>
        </p:blipFill>
        <p:spPr bwMode="auto">
          <a:xfrm>
            <a:off x="10119108" y="4070146"/>
            <a:ext cx="1234692" cy="157893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53640926-AAD7-44D8-BBD7-CCE9431645EC}">
              <a14:shadowObscured xmlns:a14="http://schemas.microsoft.com/office/drawing/2010/main"/>
            </a:ext>
          </a:extLst>
        </p:spPr>
      </p:pic>
      <p:sp>
        <p:nvSpPr>
          <p:cNvPr id="28" name="ZoneTexte 27">
            <a:extLst>
              <a:ext uri="{FF2B5EF4-FFF2-40B4-BE49-F238E27FC236}">
                <a16:creationId xmlns:a16="http://schemas.microsoft.com/office/drawing/2014/main" id="{E4A6EEF9-F3C5-E542-2604-CABD9B6C2520}"/>
              </a:ext>
            </a:extLst>
          </p:cNvPr>
          <p:cNvSpPr txBox="1"/>
          <p:nvPr/>
        </p:nvSpPr>
        <p:spPr>
          <a:xfrm>
            <a:off x="8039676" y="2102181"/>
            <a:ext cx="1855242" cy="430887"/>
          </a:xfrm>
          <a:prstGeom prst="rect">
            <a:avLst/>
          </a:prstGeom>
          <a:noFill/>
        </p:spPr>
        <p:txBody>
          <a:bodyPr wrap="square">
            <a:spAutoFit/>
          </a:bodyPr>
          <a:lstStyle/>
          <a:p>
            <a:r>
              <a:rPr lang="fr-FR" sz="1100" b="1">
                <a:solidFill>
                  <a:srgbClr val="000000"/>
                </a:solidFill>
                <a:effectLst/>
                <a:latin typeface="Calibri" panose="020F0502020204030204" pitchFamily="34" charset="0"/>
                <a:ea typeface="Calibri" panose="020F0502020204030204" pitchFamily="34" charset="0"/>
              </a:rPr>
              <a:t>Agnès Saulnier</a:t>
            </a:r>
            <a:r>
              <a:rPr lang="fr-FR" sz="1100">
                <a:solidFill>
                  <a:srgbClr val="000000"/>
                </a:solidFill>
                <a:effectLst/>
                <a:latin typeface="Calibri" panose="020F0502020204030204" pitchFamily="34" charset="0"/>
                <a:ea typeface="Calibri" panose="020F0502020204030204" pitchFamily="34" charset="0"/>
              </a:rPr>
              <a:t>, Documentaliste au CRIJ</a:t>
            </a:r>
            <a:endParaRPr lang="fr-FR" sz="1100"/>
          </a:p>
        </p:txBody>
      </p:sp>
      <p:sp>
        <p:nvSpPr>
          <p:cNvPr id="32" name="ZoneTexte 31">
            <a:extLst>
              <a:ext uri="{FF2B5EF4-FFF2-40B4-BE49-F238E27FC236}">
                <a16:creationId xmlns:a16="http://schemas.microsoft.com/office/drawing/2014/main" id="{FD6472B7-6FE0-263E-B23D-92446D3ECC0F}"/>
              </a:ext>
            </a:extLst>
          </p:cNvPr>
          <p:cNvSpPr txBox="1"/>
          <p:nvPr/>
        </p:nvSpPr>
        <p:spPr>
          <a:xfrm>
            <a:off x="9219665" y="3347891"/>
            <a:ext cx="2627901" cy="600164"/>
          </a:xfrm>
          <a:prstGeom prst="rect">
            <a:avLst/>
          </a:prstGeom>
          <a:noFill/>
        </p:spPr>
        <p:txBody>
          <a:bodyPr wrap="square">
            <a:spAutoFit/>
          </a:bodyPr>
          <a:lstStyle/>
          <a:p>
            <a:pPr>
              <a:spcAft>
                <a:spcPts val="800"/>
              </a:spcAft>
            </a:pPr>
            <a:r>
              <a:rPr lang="fr-FR" sz="1100" i="1">
                <a:effectLst/>
                <a:latin typeface="Calibri" panose="020F0502020204030204" pitchFamily="34" charset="0"/>
                <a:ea typeface="Calibri" panose="020F0502020204030204" pitchFamily="34" charset="0"/>
                <a:cs typeface="Times New Roman" panose="02020603050405020304" pitchFamily="18" charset="0"/>
              </a:rPr>
              <a:t>Aurélie COMBE, Responsable de secteur Montargis à la Mission locale de Montargis</a:t>
            </a:r>
            <a:br>
              <a:rPr lang="fr-FR" sz="1100" i="1">
                <a:effectLst/>
                <a:latin typeface="Calibri" panose="020F0502020204030204" pitchFamily="34" charset="0"/>
                <a:ea typeface="Calibri" panose="020F0502020204030204" pitchFamily="34" charset="0"/>
                <a:cs typeface="Times New Roman" panose="02020603050405020304" pitchFamily="18" charset="0"/>
              </a:rPr>
            </a:br>
            <a:r>
              <a:rPr lang="fr-FR" sz="1100" b="1" i="1">
                <a:effectLst/>
                <a:latin typeface="Calibri" panose="020F0502020204030204" pitchFamily="34" charset="0"/>
                <a:ea typeface="Calibri" panose="020F0502020204030204" pitchFamily="34" charset="0"/>
                <a:cs typeface="Times New Roman" panose="02020603050405020304" pitchFamily="18" charset="0"/>
              </a:rPr>
              <a:t>Coordinatrice du SPRO de Montargis/Gien</a:t>
            </a:r>
            <a:endParaRPr lang="fr-FR" sz="1100" i="1">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ZoneTexte 33">
            <a:extLst>
              <a:ext uri="{FF2B5EF4-FFF2-40B4-BE49-F238E27FC236}">
                <a16:creationId xmlns:a16="http://schemas.microsoft.com/office/drawing/2014/main" id="{E7E7877B-0EB7-5B0D-85C9-584B3493C787}"/>
              </a:ext>
            </a:extLst>
          </p:cNvPr>
          <p:cNvSpPr txBox="1"/>
          <p:nvPr/>
        </p:nvSpPr>
        <p:spPr>
          <a:xfrm>
            <a:off x="4335412" y="3931152"/>
            <a:ext cx="2581627" cy="872034"/>
          </a:xfrm>
          <a:prstGeom prst="rect">
            <a:avLst/>
          </a:prstGeom>
          <a:noFill/>
        </p:spPr>
        <p:txBody>
          <a:bodyPr wrap="square">
            <a:spAutoFit/>
          </a:bodyPr>
          <a:lstStyle/>
          <a:p>
            <a:pPr>
              <a:spcAft>
                <a:spcPts val="800"/>
              </a:spcAft>
            </a:pPr>
            <a:r>
              <a:rPr lang="fr-FR" sz="1100">
                <a:effectLst/>
                <a:latin typeface="Calibri" panose="020F0502020204030204" pitchFamily="34" charset="0"/>
                <a:ea typeface="Calibri" panose="020F0502020204030204" pitchFamily="34" charset="0"/>
                <a:cs typeface="Times New Roman" panose="02020603050405020304" pitchFamily="18" charset="0"/>
              </a:rPr>
              <a:t>Christelle GAGNEUX, Mission locale de Blois</a:t>
            </a:r>
          </a:p>
          <a:p>
            <a:pPr>
              <a:spcAft>
                <a:spcPts val="800"/>
              </a:spcAft>
            </a:pPr>
            <a:r>
              <a:rPr lang="fr-FR" sz="1100" b="1">
                <a:effectLst/>
                <a:latin typeface="Calibri" panose="020F0502020204030204" pitchFamily="34" charset="0"/>
                <a:ea typeface="Calibri" panose="020F0502020204030204" pitchFamily="34" charset="0"/>
                <a:cs typeface="Times New Roman" panose="02020603050405020304" pitchFamily="18" charset="0"/>
              </a:rPr>
              <a:t>Coordinatrice du SPRO du Loir et Cher Blois-Romorantin-Vendôme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ZoneTexte 35">
            <a:extLst>
              <a:ext uri="{FF2B5EF4-FFF2-40B4-BE49-F238E27FC236}">
                <a16:creationId xmlns:a16="http://schemas.microsoft.com/office/drawing/2014/main" id="{97B0A259-E5C4-2A5A-DB05-F2784575CF3D}"/>
              </a:ext>
            </a:extLst>
          </p:cNvPr>
          <p:cNvSpPr txBox="1"/>
          <p:nvPr/>
        </p:nvSpPr>
        <p:spPr>
          <a:xfrm>
            <a:off x="7820063" y="4731374"/>
            <a:ext cx="2425278" cy="808876"/>
          </a:xfrm>
          <a:prstGeom prst="rect">
            <a:avLst/>
          </a:prstGeom>
          <a:noFill/>
        </p:spPr>
        <p:txBody>
          <a:bodyPr wrap="square">
            <a:spAutoFit/>
          </a:bodyPr>
          <a:lstStyle/>
          <a:p>
            <a:pPr>
              <a:lnSpc>
                <a:spcPct val="107000"/>
              </a:lnSpc>
              <a:spcAft>
                <a:spcPts val="800"/>
              </a:spcAft>
            </a:pPr>
            <a:r>
              <a:rPr lang="fr-FR" sz="1100">
                <a:effectLst/>
                <a:latin typeface="Calibri" panose="020F0502020204030204" pitchFamily="34" charset="0"/>
                <a:ea typeface="Calibri" panose="020F0502020204030204" pitchFamily="34" charset="0"/>
                <a:cs typeface="Times New Roman" panose="02020603050405020304" pitchFamily="18" charset="0"/>
              </a:rPr>
              <a:t>Clément ANDREAULT, conseiller et chargé de partenariat Mission locale Pithiviers –</a:t>
            </a:r>
            <a:br>
              <a:rPr lang="fr-FR" sz="1100">
                <a:effectLst/>
                <a:latin typeface="Calibri" panose="020F0502020204030204" pitchFamily="34" charset="0"/>
                <a:ea typeface="Calibri" panose="020F0502020204030204" pitchFamily="34" charset="0"/>
                <a:cs typeface="Times New Roman" panose="02020603050405020304" pitchFamily="18" charset="0"/>
              </a:rPr>
            </a:br>
            <a:r>
              <a:rPr lang="fr-FR" sz="1100" b="1">
                <a:effectLst/>
                <a:latin typeface="Calibri" panose="020F0502020204030204" pitchFamily="34" charset="0"/>
                <a:ea typeface="Calibri" panose="020F0502020204030204" pitchFamily="34" charset="0"/>
                <a:cs typeface="Times New Roman" panose="02020603050405020304" pitchFamily="18" charset="0"/>
              </a:rPr>
              <a:t>Coordonnateur SPRO de Pithiviers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6" name="ZoneTexte 45">
            <a:extLst>
              <a:ext uri="{FF2B5EF4-FFF2-40B4-BE49-F238E27FC236}">
                <a16:creationId xmlns:a16="http://schemas.microsoft.com/office/drawing/2014/main" id="{4E0EE996-A0AB-00B8-CD22-3C3E5C552AC3}"/>
              </a:ext>
            </a:extLst>
          </p:cNvPr>
          <p:cNvSpPr txBox="1"/>
          <p:nvPr/>
        </p:nvSpPr>
        <p:spPr>
          <a:xfrm>
            <a:off x="71274" y="4898148"/>
            <a:ext cx="4016393" cy="265457"/>
          </a:xfrm>
          <a:prstGeom prst="rect">
            <a:avLst/>
          </a:prstGeom>
          <a:noFill/>
        </p:spPr>
        <p:txBody>
          <a:bodyPr wrap="square">
            <a:spAutoFit/>
          </a:bodyPr>
          <a:lstStyle/>
          <a:p>
            <a:pPr>
              <a:lnSpc>
                <a:spcPct val="107000"/>
              </a:lnSpc>
              <a:spcAft>
                <a:spcPts val="800"/>
              </a:spcAft>
            </a:pPr>
            <a:r>
              <a:rPr lang="fr-FR" sz="1100" b="1">
                <a:effectLst/>
                <a:latin typeface="Calibri" panose="020F0502020204030204" pitchFamily="34" charset="0"/>
                <a:ea typeface="Calibri" panose="020F0502020204030204" pitchFamily="34" charset="0"/>
                <a:cs typeface="Times New Roman" panose="02020603050405020304" pitchFamily="18" charset="0"/>
              </a:rPr>
              <a:t>Mission Locale du Chinonais </a:t>
            </a:r>
            <a:r>
              <a:rPr lang="fr-FR" sz="1100">
                <a:effectLst/>
                <a:latin typeface="Calibri" panose="020F0502020204030204" pitchFamily="34" charset="0"/>
                <a:ea typeface="Calibri" panose="020F0502020204030204" pitchFamily="34" charset="0"/>
                <a:cs typeface="Times New Roman" panose="02020603050405020304" pitchFamily="18" charset="0"/>
              </a:rPr>
              <a:t>- Marie RONDWASSER, Directrice</a:t>
            </a:r>
          </a:p>
        </p:txBody>
      </p:sp>
      <p:sp>
        <p:nvSpPr>
          <p:cNvPr id="48" name="ZoneTexte 47">
            <a:extLst>
              <a:ext uri="{FF2B5EF4-FFF2-40B4-BE49-F238E27FC236}">
                <a16:creationId xmlns:a16="http://schemas.microsoft.com/office/drawing/2014/main" id="{AF4040AC-25B5-E8F5-09E3-7AA7F84259E2}"/>
              </a:ext>
            </a:extLst>
          </p:cNvPr>
          <p:cNvSpPr txBox="1"/>
          <p:nvPr/>
        </p:nvSpPr>
        <p:spPr>
          <a:xfrm>
            <a:off x="84037" y="4722426"/>
            <a:ext cx="3340026" cy="265457"/>
          </a:xfrm>
          <a:prstGeom prst="rect">
            <a:avLst/>
          </a:prstGeom>
          <a:noFill/>
        </p:spPr>
        <p:txBody>
          <a:bodyPr wrap="square">
            <a:spAutoFit/>
          </a:bodyPr>
          <a:lstStyle/>
          <a:p>
            <a:pPr>
              <a:lnSpc>
                <a:spcPct val="107000"/>
              </a:lnSpc>
              <a:spcAft>
                <a:spcPts val="800"/>
              </a:spcAft>
            </a:pPr>
            <a:r>
              <a:rPr lang="fr-FR" sz="1100" b="1">
                <a:effectLst/>
                <a:latin typeface="Calibri" panose="020F0502020204030204" pitchFamily="34" charset="0"/>
                <a:ea typeface="Calibri" panose="020F0502020204030204" pitchFamily="34" charset="0"/>
                <a:cs typeface="Times New Roman" panose="02020603050405020304" pitchFamily="18" charset="0"/>
              </a:rPr>
              <a:t>Mission Locale Touraine </a:t>
            </a:r>
            <a:r>
              <a:rPr lang="fr-FR" sz="1100">
                <a:effectLst/>
                <a:latin typeface="Calibri" panose="020F0502020204030204" pitchFamily="34" charset="0"/>
                <a:ea typeface="Calibri" panose="020F0502020204030204" pitchFamily="34" charset="0"/>
                <a:cs typeface="Times New Roman" panose="02020603050405020304" pitchFamily="18" charset="0"/>
              </a:rPr>
              <a:t>- Géraldine GODOT, Directrice</a:t>
            </a:r>
          </a:p>
        </p:txBody>
      </p:sp>
      <p:sp>
        <p:nvSpPr>
          <p:cNvPr id="50" name="ZoneTexte 49">
            <a:extLst>
              <a:ext uri="{FF2B5EF4-FFF2-40B4-BE49-F238E27FC236}">
                <a16:creationId xmlns:a16="http://schemas.microsoft.com/office/drawing/2014/main" id="{8D140386-D1FA-0692-184E-9749A2D7CAA9}"/>
              </a:ext>
            </a:extLst>
          </p:cNvPr>
          <p:cNvSpPr txBox="1"/>
          <p:nvPr/>
        </p:nvSpPr>
        <p:spPr>
          <a:xfrm>
            <a:off x="71274" y="5041580"/>
            <a:ext cx="3672754" cy="265457"/>
          </a:xfrm>
          <a:prstGeom prst="rect">
            <a:avLst/>
          </a:prstGeom>
          <a:noFill/>
        </p:spPr>
        <p:txBody>
          <a:bodyPr wrap="square">
            <a:spAutoFit/>
          </a:bodyPr>
          <a:lstStyle/>
          <a:p>
            <a:pPr>
              <a:lnSpc>
                <a:spcPct val="107000"/>
              </a:lnSpc>
              <a:spcAft>
                <a:spcPts val="800"/>
              </a:spcAft>
            </a:pPr>
            <a:r>
              <a:rPr lang="fr-FR" sz="1100" b="1">
                <a:effectLst/>
                <a:latin typeface="Calibri" panose="020F0502020204030204" pitchFamily="34" charset="0"/>
                <a:ea typeface="Calibri" panose="020F0502020204030204" pitchFamily="34" charset="0"/>
                <a:cs typeface="Times New Roman" panose="02020603050405020304" pitchFamily="18" charset="0"/>
              </a:rPr>
              <a:t>Mission Locale Loire-Touraine </a:t>
            </a:r>
            <a:r>
              <a:rPr lang="fr-FR" sz="1100">
                <a:effectLst/>
                <a:latin typeface="Calibri" panose="020F0502020204030204" pitchFamily="34" charset="0"/>
                <a:ea typeface="Calibri" panose="020F0502020204030204" pitchFamily="34" charset="0"/>
                <a:cs typeface="Times New Roman" panose="02020603050405020304" pitchFamily="18" charset="0"/>
              </a:rPr>
              <a:t>Nathalie PLOQUIN, Directrice</a:t>
            </a:r>
          </a:p>
        </p:txBody>
      </p:sp>
      <p:sp>
        <p:nvSpPr>
          <p:cNvPr id="31" name="ZoneTexte 30">
            <a:extLst>
              <a:ext uri="{FF2B5EF4-FFF2-40B4-BE49-F238E27FC236}">
                <a16:creationId xmlns:a16="http://schemas.microsoft.com/office/drawing/2014/main" id="{A89266B9-CA02-BF9D-6401-3A900271A01E}"/>
              </a:ext>
            </a:extLst>
          </p:cNvPr>
          <p:cNvSpPr txBox="1"/>
          <p:nvPr/>
        </p:nvSpPr>
        <p:spPr>
          <a:xfrm>
            <a:off x="77790" y="5217302"/>
            <a:ext cx="3737737" cy="265457"/>
          </a:xfrm>
          <a:prstGeom prst="rect">
            <a:avLst/>
          </a:prstGeom>
          <a:noFill/>
        </p:spPr>
        <p:txBody>
          <a:bodyPr wrap="square">
            <a:spAutoFit/>
          </a:bodyPr>
          <a:lstStyle/>
          <a:p>
            <a:pPr>
              <a:lnSpc>
                <a:spcPct val="107000"/>
              </a:lnSpc>
              <a:spcAft>
                <a:spcPts val="800"/>
              </a:spcAft>
            </a:pPr>
            <a:r>
              <a:rPr lang="fr-FR" sz="1100" b="1">
                <a:effectLst/>
                <a:latin typeface="Calibri" panose="020F0502020204030204" pitchFamily="34" charset="0"/>
                <a:ea typeface="Calibri" panose="020F0502020204030204" pitchFamily="34" charset="0"/>
                <a:cs typeface="Times New Roman" panose="02020603050405020304" pitchFamily="18" charset="0"/>
              </a:rPr>
              <a:t>Mission Locale Sud-Touraine </a:t>
            </a:r>
            <a:r>
              <a:rPr lang="fr-FR" sz="1100">
                <a:effectLst/>
                <a:latin typeface="Calibri" panose="020F0502020204030204" pitchFamily="34" charset="0"/>
                <a:ea typeface="Calibri" panose="020F0502020204030204" pitchFamily="34" charset="0"/>
                <a:cs typeface="Times New Roman" panose="02020603050405020304" pitchFamily="18" charset="0"/>
              </a:rPr>
              <a:t>– Maryse SALANIE, Directrice</a:t>
            </a:r>
          </a:p>
        </p:txBody>
      </p:sp>
      <p:sp>
        <p:nvSpPr>
          <p:cNvPr id="35" name="ZoneTexte 34">
            <a:extLst>
              <a:ext uri="{FF2B5EF4-FFF2-40B4-BE49-F238E27FC236}">
                <a16:creationId xmlns:a16="http://schemas.microsoft.com/office/drawing/2014/main" id="{F31EA5C4-4007-4A50-0534-5F4CA0D4C9E4}"/>
              </a:ext>
            </a:extLst>
          </p:cNvPr>
          <p:cNvSpPr txBox="1"/>
          <p:nvPr/>
        </p:nvSpPr>
        <p:spPr>
          <a:xfrm>
            <a:off x="7904111" y="5793686"/>
            <a:ext cx="3675304" cy="707886"/>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spcAft>
                <a:spcPts val="800"/>
              </a:spcAft>
            </a:pPr>
            <a:r>
              <a:rPr lang="fr-FR" sz="1000" b="1">
                <a:solidFill>
                  <a:srgbClr val="000000"/>
                </a:solidFill>
                <a:effectLst/>
                <a:latin typeface="Calibri" panose="020F0502020204030204" pitchFamily="34" charset="0"/>
                <a:ea typeface="Times New Roman" panose="02020603050405020304" pitchFamily="18" charset="0"/>
              </a:rPr>
              <a:t>Partenaires locaux</a:t>
            </a:r>
            <a:r>
              <a:rPr lang="fr-FR" sz="1000">
                <a:solidFill>
                  <a:srgbClr val="000000"/>
                </a:solidFill>
                <a:effectLst/>
                <a:latin typeface="Calibri" panose="020F0502020204030204" pitchFamily="34" charset="0"/>
                <a:ea typeface="Times New Roman" panose="02020603050405020304" pitchFamily="18" charset="0"/>
              </a:rPr>
              <a:t> : CIO, Mission locale, Pole emploi</a:t>
            </a:r>
            <a:r>
              <a:rPr lang="fr-FR" sz="1000">
                <a:solidFill>
                  <a:srgbClr val="000000"/>
                </a:solidFill>
                <a:latin typeface="Calibri" panose="020F0502020204030204" pitchFamily="34" charset="0"/>
                <a:ea typeface="Times New Roman" panose="02020603050405020304" pitchFamily="18" charset="0"/>
              </a:rPr>
              <a:t>, </a:t>
            </a:r>
            <a:r>
              <a:rPr lang="fr-FR" sz="1000">
                <a:solidFill>
                  <a:srgbClr val="000000"/>
                </a:solidFill>
                <a:effectLst/>
                <a:latin typeface="Calibri" panose="020F0502020204030204" pitchFamily="34" charset="0"/>
                <a:ea typeface="Times New Roman" panose="02020603050405020304" pitchFamily="18" charset="0"/>
              </a:rPr>
              <a:t>Cap emploi, CMA, CCI, GIP Alfa Centre Val de Loire, Transitions Pro, APECITA, APEC, CRIJ, PIJ (La Ferté, Beaugency, St Jean de Braye, Ingré), DOIP Université Orléans, Groupement évolution</a:t>
            </a:r>
            <a:endParaRPr lang="fr-FR" sz="1000">
              <a:effectLst/>
              <a:latin typeface="Times New Roman" panose="02020603050405020304" pitchFamily="18" charset="0"/>
              <a:ea typeface="Times New Roman" panose="02020603050405020304" pitchFamily="18" charset="0"/>
            </a:endParaRPr>
          </a:p>
        </p:txBody>
      </p:sp>
      <p:sp>
        <p:nvSpPr>
          <p:cNvPr id="39" name="ZoneTexte 38">
            <a:extLst>
              <a:ext uri="{FF2B5EF4-FFF2-40B4-BE49-F238E27FC236}">
                <a16:creationId xmlns:a16="http://schemas.microsoft.com/office/drawing/2014/main" id="{86EF5B76-9486-0A90-668E-D77BA4FD15B6}"/>
              </a:ext>
            </a:extLst>
          </p:cNvPr>
          <p:cNvSpPr txBox="1"/>
          <p:nvPr/>
        </p:nvSpPr>
        <p:spPr>
          <a:xfrm>
            <a:off x="4408193" y="4968830"/>
            <a:ext cx="2425278" cy="1566967"/>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nSpc>
                <a:spcPct val="107000"/>
              </a:lnSpc>
              <a:spcAft>
                <a:spcPts val="800"/>
              </a:spcAft>
            </a:pPr>
            <a:r>
              <a:rPr lang="fr-FR" sz="1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Partenaires locaux</a:t>
            </a:r>
            <a:r>
              <a:rPr lang="fr-FR"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 </a:t>
            </a:r>
            <a:r>
              <a:rPr lang="fr-FR" sz="1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fr-FR"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CIO, Pole emploi, </a:t>
            </a:r>
            <a:r>
              <a:rPr lang="fr-FR" sz="1000">
                <a:solidFill>
                  <a:schemeClr val="tx1"/>
                </a:solidFill>
                <a:latin typeface="Calibri" panose="020F0502020204030204" pitchFamily="34" charset="0"/>
                <a:ea typeface="Calibri" panose="020F0502020204030204" pitchFamily="34" charset="0"/>
                <a:cs typeface="Times New Roman" panose="02020603050405020304" pitchFamily="18" charset="0"/>
              </a:rPr>
              <a:t>Cap emploi (</a:t>
            </a:r>
            <a:r>
              <a:rPr lang="fr-FR"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Blois, Romorantin, Vendôme), Missions locales (Blois, Romorantin, Vendôme), CMA, CCI, Transitions Pro, BIJ 41, PIJ (Contres, Noyer, Selles sur Cher, Vendôme, Mondoubleau, Romorantin, Mer), CIDFF 41, APEC, Groupement évolution, GIP Alfa Centre Val de Loire, CRIA</a:t>
            </a:r>
          </a:p>
        </p:txBody>
      </p:sp>
      <p:sp>
        <p:nvSpPr>
          <p:cNvPr id="43" name="ZoneTexte 42">
            <a:extLst>
              <a:ext uri="{FF2B5EF4-FFF2-40B4-BE49-F238E27FC236}">
                <a16:creationId xmlns:a16="http://schemas.microsoft.com/office/drawing/2014/main" id="{7B2ED729-B47D-A572-B33C-C882C3845FFC}"/>
              </a:ext>
            </a:extLst>
          </p:cNvPr>
          <p:cNvSpPr txBox="1"/>
          <p:nvPr/>
        </p:nvSpPr>
        <p:spPr>
          <a:xfrm>
            <a:off x="130903" y="5752313"/>
            <a:ext cx="3459038" cy="743665"/>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nSpc>
                <a:spcPct val="107000"/>
              </a:lnSpc>
              <a:spcAft>
                <a:spcPts val="800"/>
              </a:spcAft>
            </a:pPr>
            <a:r>
              <a:rPr lang="fr-FR" sz="1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Partenaires locaux</a:t>
            </a:r>
            <a:r>
              <a:rPr lang="fr-FR"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 CIO, Mission locale, Pole </a:t>
            </a:r>
            <a:r>
              <a:rPr lang="fr-FR" sz="1000">
                <a:solidFill>
                  <a:schemeClr val="tx1"/>
                </a:solidFill>
                <a:latin typeface="Calibri" panose="020F0502020204030204" pitchFamily="34" charset="0"/>
                <a:ea typeface="Calibri" panose="020F0502020204030204" pitchFamily="34" charset="0"/>
                <a:cs typeface="Times New Roman" panose="02020603050405020304" pitchFamily="18" charset="0"/>
              </a:rPr>
              <a:t>emploi, Cap emploi, </a:t>
            </a:r>
            <a:r>
              <a:rPr lang="fr-FR"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BIJ, CMA, CCI, APEC, MOIP université Tours, Groupement évolution, GIP Alfa Centre Val de Loire, CRIA, CIDFF,</a:t>
            </a:r>
            <a:r>
              <a:rPr lang="fr-FR" sz="1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fr-FR"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Transitions Pro</a:t>
            </a:r>
          </a:p>
        </p:txBody>
      </p:sp>
      <p:pic>
        <p:nvPicPr>
          <p:cNvPr id="2" name="Image 1">
            <a:extLst>
              <a:ext uri="{FF2B5EF4-FFF2-40B4-BE49-F238E27FC236}">
                <a16:creationId xmlns:a16="http://schemas.microsoft.com/office/drawing/2014/main" id="{7CE87DB0-3CDB-5336-6EE5-0AA521494922}"/>
              </a:ext>
            </a:extLst>
          </p:cNvPr>
          <p:cNvPicPr>
            <a:picLocks noChangeAspect="1"/>
          </p:cNvPicPr>
          <p:nvPr/>
        </p:nvPicPr>
        <p:blipFill>
          <a:blip r:embed="rId8"/>
          <a:stretch>
            <a:fillRect/>
          </a:stretch>
        </p:blipFill>
        <p:spPr>
          <a:xfrm>
            <a:off x="192061" y="3035937"/>
            <a:ext cx="1483193" cy="15049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Image 4">
            <a:extLst>
              <a:ext uri="{FF2B5EF4-FFF2-40B4-BE49-F238E27FC236}">
                <a16:creationId xmlns:a16="http://schemas.microsoft.com/office/drawing/2014/main" id="{62428163-F0A1-6695-8F4A-B5660A827EF0}"/>
              </a:ext>
            </a:extLst>
          </p:cNvPr>
          <p:cNvPicPr>
            <a:picLocks noChangeAspect="1"/>
          </p:cNvPicPr>
          <p:nvPr/>
        </p:nvPicPr>
        <p:blipFill rotWithShape="1">
          <a:blip r:embed="rId9"/>
          <a:srcRect l="26383" t="11564" r="18089" b="13579"/>
          <a:stretch/>
        </p:blipFill>
        <p:spPr>
          <a:xfrm>
            <a:off x="9737962" y="1627778"/>
            <a:ext cx="1169230" cy="147664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536788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29E197E-5E46-51BE-4A5B-3056A4EB3C41}"/>
              </a:ext>
            </a:extLst>
          </p:cNvPr>
          <p:cNvSpPr/>
          <p:nvPr/>
        </p:nvSpPr>
        <p:spPr>
          <a:xfrm>
            <a:off x="0" y="417522"/>
            <a:ext cx="10622943" cy="567633"/>
          </a:xfrm>
          <a:prstGeom prst="rect">
            <a:avLst/>
          </a:prstGeom>
          <a:solidFill>
            <a:srgbClr val="EC6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a:solidFill>
                  <a:schemeClr val="bg1"/>
                </a:solidFill>
                <a:latin typeface="Verdana" panose="020B0604030504040204" pitchFamily="34" charset="0"/>
                <a:ea typeface="Verdana" panose="020B0604030504040204" pitchFamily="34" charset="0"/>
              </a:rPr>
              <a:t>	Feuille de route  2023 – Département 18</a:t>
            </a:r>
          </a:p>
        </p:txBody>
      </p:sp>
      <p:pic>
        <p:nvPicPr>
          <p:cNvPr id="6" name="Graphique 5" descr="Calendrier à feuilles avec un remplissage uni">
            <a:extLst>
              <a:ext uri="{FF2B5EF4-FFF2-40B4-BE49-F238E27FC236}">
                <a16:creationId xmlns:a16="http://schemas.microsoft.com/office/drawing/2014/main" id="{7888FB2A-C658-F4A2-BB8F-631239960E0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06918" y="208331"/>
            <a:ext cx="914400" cy="914400"/>
          </a:xfrm>
          <a:prstGeom prst="rect">
            <a:avLst/>
          </a:prstGeom>
        </p:spPr>
      </p:pic>
      <p:sp>
        <p:nvSpPr>
          <p:cNvPr id="11" name="Espace réservé du contenu 2">
            <a:extLst>
              <a:ext uri="{FF2B5EF4-FFF2-40B4-BE49-F238E27FC236}">
                <a16:creationId xmlns:a16="http://schemas.microsoft.com/office/drawing/2014/main" id="{41F80797-829E-4975-5ECE-C48AC2D9AA41}"/>
              </a:ext>
            </a:extLst>
          </p:cNvPr>
          <p:cNvSpPr txBox="1">
            <a:spLocks/>
          </p:cNvSpPr>
          <p:nvPr/>
        </p:nvSpPr>
        <p:spPr>
          <a:xfrm>
            <a:off x="1475305" y="1889620"/>
            <a:ext cx="10239749" cy="10885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spcBef>
                <a:spcPts val="0"/>
              </a:spcBef>
            </a:pPr>
            <a:endParaRPr lang="fr-FR">
              <a:latin typeface="Verdana" panose="020B0604030504040204" pitchFamily="34" charset="0"/>
              <a:ea typeface="Verdana" panose="020B0604030504040204" pitchFamily="34" charset="0"/>
              <a:cs typeface="Verdana" panose="020B0604030504040204" pitchFamily="34" charset="0"/>
            </a:endParaRPr>
          </a:p>
        </p:txBody>
      </p:sp>
      <p:sp>
        <p:nvSpPr>
          <p:cNvPr id="2" name="Espace réservé du numéro de diapositive 1">
            <a:extLst>
              <a:ext uri="{FF2B5EF4-FFF2-40B4-BE49-F238E27FC236}">
                <a16:creationId xmlns:a16="http://schemas.microsoft.com/office/drawing/2014/main" id="{C0CE9134-29C1-1AD8-0908-D710570EF0AD}"/>
              </a:ext>
            </a:extLst>
          </p:cNvPr>
          <p:cNvSpPr>
            <a:spLocks noGrp="1"/>
          </p:cNvSpPr>
          <p:nvPr>
            <p:ph type="sldNum" sz="quarter" idx="12"/>
          </p:nvPr>
        </p:nvSpPr>
        <p:spPr/>
        <p:txBody>
          <a:bodyPr/>
          <a:lstStyle/>
          <a:p>
            <a:fld id="{A8D7CD72-024A-4EC2-8453-123242E7579F}" type="slidenum">
              <a:rPr lang="fr-FR" smtClean="0"/>
              <a:t>13</a:t>
            </a:fld>
            <a:endParaRPr lang="fr-FR"/>
          </a:p>
        </p:txBody>
      </p:sp>
      <p:sp>
        <p:nvSpPr>
          <p:cNvPr id="14" name="ZoneTexte 13">
            <a:extLst>
              <a:ext uri="{FF2B5EF4-FFF2-40B4-BE49-F238E27FC236}">
                <a16:creationId xmlns:a16="http://schemas.microsoft.com/office/drawing/2014/main" id="{9F680546-EFAE-A728-3A11-8407783826F6}"/>
              </a:ext>
            </a:extLst>
          </p:cNvPr>
          <p:cNvSpPr txBox="1"/>
          <p:nvPr/>
        </p:nvSpPr>
        <p:spPr>
          <a:xfrm>
            <a:off x="1316379" y="1332861"/>
            <a:ext cx="7898004" cy="367216"/>
          </a:xfrm>
          <a:prstGeom prst="rect">
            <a:avLst/>
          </a:prstGeom>
          <a:noFill/>
        </p:spPr>
        <p:txBody>
          <a:bodyPr wrap="square">
            <a:spAutoFit/>
          </a:bodyPr>
          <a:lstStyle/>
          <a:p>
            <a:pPr marL="342900" lvl="0" indent="-342900">
              <a:lnSpc>
                <a:spcPct val="107000"/>
              </a:lnSpc>
              <a:buFont typeface="Symbol" panose="05050102010706020507" pitchFamily="18" charset="2"/>
              <a:buChar char=""/>
            </a:pPr>
            <a:r>
              <a:rPr lang="fr-FR" sz="1800" b="1">
                <a:effectLst/>
                <a:latin typeface="Arial" panose="020B0604020202020204" pitchFamily="34" charset="0"/>
              </a:rPr>
              <a:t>Information/sensibilisation sur les dispositifs/Métiers</a:t>
            </a:r>
          </a:p>
        </p:txBody>
      </p:sp>
      <p:sp>
        <p:nvSpPr>
          <p:cNvPr id="15" name="ZoneTexte 14">
            <a:extLst>
              <a:ext uri="{FF2B5EF4-FFF2-40B4-BE49-F238E27FC236}">
                <a16:creationId xmlns:a16="http://schemas.microsoft.com/office/drawing/2014/main" id="{30A5F097-25AD-1108-7D64-BDB8B709C44E}"/>
              </a:ext>
            </a:extLst>
          </p:cNvPr>
          <p:cNvSpPr txBox="1"/>
          <p:nvPr/>
        </p:nvSpPr>
        <p:spPr>
          <a:xfrm>
            <a:off x="1391082" y="2930260"/>
            <a:ext cx="7898004" cy="367216"/>
          </a:xfrm>
          <a:prstGeom prst="rect">
            <a:avLst/>
          </a:prstGeom>
          <a:noFill/>
        </p:spPr>
        <p:txBody>
          <a:bodyPr wrap="square">
            <a:spAutoFit/>
          </a:bodyPr>
          <a:lstStyle/>
          <a:p>
            <a:pPr marL="342900" lvl="0" indent="-342900">
              <a:lnSpc>
                <a:spcPct val="107000"/>
              </a:lnSpc>
              <a:buFont typeface="Symbol" panose="05050102010706020507" pitchFamily="18" charset="2"/>
              <a:buChar char=""/>
            </a:pPr>
            <a:r>
              <a:rPr lang="fr-FR" sz="1800" b="1">
                <a:effectLst/>
                <a:latin typeface="Arial" panose="020B0604020202020204" pitchFamily="34" charset="0"/>
              </a:rPr>
              <a:t>Interconnaissance entre acteurs/Professionnalisation (VAE…)</a:t>
            </a:r>
          </a:p>
        </p:txBody>
      </p:sp>
      <p:sp>
        <p:nvSpPr>
          <p:cNvPr id="16" name="ZoneTexte 15">
            <a:extLst>
              <a:ext uri="{FF2B5EF4-FFF2-40B4-BE49-F238E27FC236}">
                <a16:creationId xmlns:a16="http://schemas.microsoft.com/office/drawing/2014/main" id="{A333CC19-C7F7-8CF2-8267-5358322E2CFA}"/>
              </a:ext>
            </a:extLst>
          </p:cNvPr>
          <p:cNvSpPr txBox="1"/>
          <p:nvPr/>
        </p:nvSpPr>
        <p:spPr>
          <a:xfrm>
            <a:off x="1475305" y="4772122"/>
            <a:ext cx="7405247" cy="663580"/>
          </a:xfrm>
          <a:prstGeom prst="rect">
            <a:avLst/>
          </a:prstGeom>
          <a:noFill/>
        </p:spPr>
        <p:txBody>
          <a:bodyPr wrap="square">
            <a:spAutoFit/>
          </a:bodyPr>
          <a:lstStyle/>
          <a:p>
            <a:pPr marL="342900" lvl="0" indent="-342900">
              <a:lnSpc>
                <a:spcPct val="107000"/>
              </a:lnSpc>
              <a:buFont typeface="Symbol" panose="05050102010706020507" pitchFamily="18" charset="2"/>
              <a:buChar char=""/>
            </a:pPr>
            <a:r>
              <a:rPr lang="fr-FR" b="1">
                <a:latin typeface="Arial" panose="020B0604020202020204" pitchFamily="34" charset="0"/>
              </a:rPr>
              <a:t>Information/promotion sur l’évolution professionnelle/CEP</a:t>
            </a:r>
          </a:p>
          <a:p>
            <a:pPr marL="342900" lvl="0" indent="-342900">
              <a:lnSpc>
                <a:spcPct val="107000"/>
              </a:lnSpc>
              <a:buFont typeface="Symbol" panose="05050102010706020507" pitchFamily="18" charset="2"/>
              <a:buChar char=""/>
            </a:pPr>
            <a:endParaRPr lang="fr-FR" sz="1800" b="1">
              <a:effectLst/>
              <a:latin typeface="Arial" panose="020B0604020202020204" pitchFamily="34" charset="0"/>
            </a:endParaRPr>
          </a:p>
        </p:txBody>
      </p:sp>
      <p:pic>
        <p:nvPicPr>
          <p:cNvPr id="17" name="Graphique 16" descr="Femme capitaine avec un remplissage uni">
            <a:extLst>
              <a:ext uri="{FF2B5EF4-FFF2-40B4-BE49-F238E27FC236}">
                <a16:creationId xmlns:a16="http://schemas.microsoft.com/office/drawing/2014/main" id="{DABCA988-5DD7-EDCA-2B40-5945607A38E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1979" y="1322841"/>
            <a:ext cx="914400" cy="914400"/>
          </a:xfrm>
          <a:prstGeom prst="rect">
            <a:avLst/>
          </a:prstGeom>
        </p:spPr>
      </p:pic>
      <p:pic>
        <p:nvPicPr>
          <p:cNvPr id="18" name="Graphique 17" descr="Idée avec un remplissage uni">
            <a:extLst>
              <a:ext uri="{FF2B5EF4-FFF2-40B4-BE49-F238E27FC236}">
                <a16:creationId xmlns:a16="http://schemas.microsoft.com/office/drawing/2014/main" id="{3307FD5D-DDE0-1248-6CA1-9F17CEA3E1C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1979" y="2765594"/>
            <a:ext cx="914400" cy="914400"/>
          </a:xfrm>
          <a:prstGeom prst="rect">
            <a:avLst/>
          </a:prstGeom>
        </p:spPr>
      </p:pic>
      <p:pic>
        <p:nvPicPr>
          <p:cNvPr id="19" name="Graphique 18" descr="Flèche en cercle avec un remplissage uni">
            <a:extLst>
              <a:ext uri="{FF2B5EF4-FFF2-40B4-BE49-F238E27FC236}">
                <a16:creationId xmlns:a16="http://schemas.microsoft.com/office/drawing/2014/main" id="{68439D22-7936-08A3-7EEC-F9E21364A36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77546" y="4899862"/>
            <a:ext cx="914400" cy="914400"/>
          </a:xfrm>
          <a:prstGeom prst="rect">
            <a:avLst/>
          </a:prstGeom>
        </p:spPr>
      </p:pic>
      <p:sp>
        <p:nvSpPr>
          <p:cNvPr id="10" name="ZoneTexte 9">
            <a:extLst>
              <a:ext uri="{FF2B5EF4-FFF2-40B4-BE49-F238E27FC236}">
                <a16:creationId xmlns:a16="http://schemas.microsoft.com/office/drawing/2014/main" id="{0530AEEC-ADFE-6960-71C4-C3E742FE4F29}"/>
              </a:ext>
            </a:extLst>
          </p:cNvPr>
          <p:cNvSpPr txBox="1"/>
          <p:nvPr/>
        </p:nvSpPr>
        <p:spPr>
          <a:xfrm>
            <a:off x="1426143" y="1712889"/>
            <a:ext cx="9694140" cy="646331"/>
          </a:xfrm>
          <a:prstGeom prst="rect">
            <a:avLst/>
          </a:prstGeom>
          <a:noFill/>
        </p:spPr>
        <p:txBody>
          <a:bodyPr wrap="square" rtlCol="0">
            <a:spAutoFit/>
          </a:bodyPr>
          <a:lstStyle/>
          <a:p>
            <a:pPr marL="285750" indent="-285750">
              <a:buFont typeface="Courier New" panose="02070309020205020404" pitchFamily="49" charset="0"/>
              <a:buChar char="o"/>
            </a:pPr>
            <a:r>
              <a:rPr lang="fr-FR">
                <a:latin typeface="Verdana" panose="020B0604030504040204" pitchFamily="34" charset="0"/>
                <a:ea typeface="Verdana" panose="020B0604030504040204" pitchFamily="34" charset="0"/>
              </a:rPr>
              <a:t>Journées d’information à l’attention des acteurs sur l’attractivité des métiers de l’aide à domicile et de la petite enfance (cabinet Thomas Legrand)</a:t>
            </a:r>
            <a:endParaRPr lang="fr-FR" sz="1800">
              <a:latin typeface="Verdana" panose="020B0604030504040204" pitchFamily="34" charset="0"/>
              <a:ea typeface="Verdana" panose="020B0604030504040204" pitchFamily="34" charset="0"/>
            </a:endParaRPr>
          </a:p>
        </p:txBody>
      </p:sp>
      <p:sp>
        <p:nvSpPr>
          <p:cNvPr id="12" name="ZoneTexte 11">
            <a:extLst>
              <a:ext uri="{FF2B5EF4-FFF2-40B4-BE49-F238E27FC236}">
                <a16:creationId xmlns:a16="http://schemas.microsoft.com/office/drawing/2014/main" id="{C7DE191B-CBCA-022E-169F-B7CCD3F2A039}"/>
              </a:ext>
            </a:extLst>
          </p:cNvPr>
          <p:cNvSpPr txBox="1"/>
          <p:nvPr/>
        </p:nvSpPr>
        <p:spPr>
          <a:xfrm>
            <a:off x="1426143" y="3297476"/>
            <a:ext cx="9792463" cy="1477328"/>
          </a:xfrm>
          <a:prstGeom prst="rect">
            <a:avLst/>
          </a:prstGeom>
          <a:noFill/>
        </p:spPr>
        <p:txBody>
          <a:bodyPr wrap="square" rtlCol="0">
            <a:spAutoFit/>
          </a:bodyPr>
          <a:lstStyle/>
          <a:p>
            <a:pPr marL="285750" indent="-285750">
              <a:buFont typeface="Courier New" panose="02070309020205020404" pitchFamily="49" charset="0"/>
              <a:buChar char="o"/>
            </a:pPr>
            <a:r>
              <a:rPr lang="fr-FR">
                <a:latin typeface="Verdana" panose="020B0604030504040204" pitchFamily="34" charset="0"/>
                <a:ea typeface="Verdana" panose="020B0604030504040204" pitchFamily="34" charset="0"/>
              </a:rPr>
              <a:t>Consolidation de l’expérimentation« Day Tripper », outil de valorisation des expériences personnelles et professionnelles</a:t>
            </a:r>
          </a:p>
          <a:p>
            <a:pPr marL="285750" indent="-285750">
              <a:buFont typeface="Courier New" panose="02070309020205020404" pitchFamily="49" charset="0"/>
              <a:buChar char="o"/>
            </a:pPr>
            <a:r>
              <a:rPr lang="fr-FR">
                <a:latin typeface="Verdana" panose="020B0604030504040204" pitchFamily="34" charset="0"/>
                <a:ea typeface="Verdana" panose="020B0604030504040204" pitchFamily="34" charset="0"/>
              </a:rPr>
              <a:t>Demi-journée conférence-débat sur les nouvelles méthodes de recrutement et leur impact sur l’accompagnement des publics </a:t>
            </a:r>
          </a:p>
          <a:p>
            <a:endParaRPr lang="fr-FR" sz="1800">
              <a:latin typeface="Verdana" panose="020B0604030504040204" pitchFamily="34" charset="0"/>
              <a:ea typeface="Verdana" panose="020B0604030504040204" pitchFamily="34" charset="0"/>
            </a:endParaRPr>
          </a:p>
        </p:txBody>
      </p:sp>
      <p:sp>
        <p:nvSpPr>
          <p:cNvPr id="13" name="ZoneTexte 12">
            <a:extLst>
              <a:ext uri="{FF2B5EF4-FFF2-40B4-BE49-F238E27FC236}">
                <a16:creationId xmlns:a16="http://schemas.microsoft.com/office/drawing/2014/main" id="{49520008-27E1-4305-0DB3-C1E539D929FC}"/>
              </a:ext>
            </a:extLst>
          </p:cNvPr>
          <p:cNvSpPr txBox="1"/>
          <p:nvPr/>
        </p:nvSpPr>
        <p:spPr>
          <a:xfrm>
            <a:off x="1514167" y="5214270"/>
            <a:ext cx="9655278" cy="1200329"/>
          </a:xfrm>
          <a:prstGeom prst="rect">
            <a:avLst/>
          </a:prstGeom>
          <a:noFill/>
        </p:spPr>
        <p:txBody>
          <a:bodyPr wrap="square" rtlCol="0">
            <a:spAutoFit/>
          </a:bodyPr>
          <a:lstStyle/>
          <a:p>
            <a:pPr marL="285750" indent="-285750">
              <a:buFont typeface="Courier New" panose="02070309020205020404" pitchFamily="49" charset="0"/>
              <a:buChar char="o"/>
            </a:pPr>
            <a:r>
              <a:rPr lang="fr-FR">
                <a:latin typeface="Verdana" panose="020B0604030504040204" pitchFamily="34" charset="0"/>
                <a:ea typeface="Verdana" panose="020B0604030504040204" pitchFamily="34" charset="0"/>
              </a:rPr>
              <a:t>Présentation de l'offre de service mutualisée Cap emploi/Pôle Emploi, d’Association Transition Pro, de l’Espace VAE 18 et de leurs coopérations avec les acteurs du C.E.P</a:t>
            </a:r>
          </a:p>
          <a:p>
            <a:pPr marL="285750" indent="-285750">
              <a:buFont typeface="Courier New" panose="02070309020205020404" pitchFamily="49" charset="0"/>
              <a:buChar char="o"/>
            </a:pPr>
            <a:endParaRPr lang="fr-FR">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503982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29E197E-5E46-51BE-4A5B-3056A4EB3C41}"/>
              </a:ext>
            </a:extLst>
          </p:cNvPr>
          <p:cNvSpPr/>
          <p:nvPr/>
        </p:nvSpPr>
        <p:spPr>
          <a:xfrm>
            <a:off x="87488" y="381715"/>
            <a:ext cx="10622943" cy="567633"/>
          </a:xfrm>
          <a:prstGeom prst="rect">
            <a:avLst/>
          </a:prstGeom>
          <a:solidFill>
            <a:srgbClr val="EC6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a:solidFill>
                  <a:schemeClr val="bg1"/>
                </a:solidFill>
                <a:latin typeface="Verdana" panose="020B0604030504040204" pitchFamily="34" charset="0"/>
                <a:ea typeface="Verdana" panose="020B0604030504040204" pitchFamily="34" charset="0"/>
              </a:rPr>
              <a:t>	Feuille de route  2023 – Département 28</a:t>
            </a:r>
          </a:p>
        </p:txBody>
      </p:sp>
      <p:pic>
        <p:nvPicPr>
          <p:cNvPr id="6" name="Graphique 5" descr="Calendrier à feuilles avec un remplissage uni">
            <a:extLst>
              <a:ext uri="{FF2B5EF4-FFF2-40B4-BE49-F238E27FC236}">
                <a16:creationId xmlns:a16="http://schemas.microsoft.com/office/drawing/2014/main" id="{7888FB2A-C658-F4A2-BB8F-631239960E0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06918" y="208331"/>
            <a:ext cx="914400" cy="914400"/>
          </a:xfrm>
          <a:prstGeom prst="rect">
            <a:avLst/>
          </a:prstGeom>
        </p:spPr>
      </p:pic>
      <p:sp>
        <p:nvSpPr>
          <p:cNvPr id="2" name="Espace réservé du contenu 2">
            <a:extLst>
              <a:ext uri="{FF2B5EF4-FFF2-40B4-BE49-F238E27FC236}">
                <a16:creationId xmlns:a16="http://schemas.microsoft.com/office/drawing/2014/main" id="{CF3905C7-F79A-96FE-FAA5-E8937156C0AE}"/>
              </a:ext>
            </a:extLst>
          </p:cNvPr>
          <p:cNvSpPr txBox="1">
            <a:spLocks/>
          </p:cNvSpPr>
          <p:nvPr/>
        </p:nvSpPr>
        <p:spPr>
          <a:xfrm>
            <a:off x="9214383" y="5561097"/>
            <a:ext cx="10239749" cy="10885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spcBef>
                <a:spcPts val="0"/>
              </a:spcBef>
            </a:pPr>
            <a:endParaRPr lang="fr-FR" sz="2300">
              <a:latin typeface="Verdana" panose="020B0604030504040204" pitchFamily="34" charset="0"/>
              <a:ea typeface="Verdana" panose="020B0604030504040204" pitchFamily="34" charset="0"/>
              <a:cs typeface="Verdana" panose="020B0604030504040204" pitchFamily="34" charset="0"/>
            </a:endParaRPr>
          </a:p>
        </p:txBody>
      </p:sp>
      <p:sp>
        <p:nvSpPr>
          <p:cNvPr id="5" name="Espace réservé du numéro de diapositive 4">
            <a:extLst>
              <a:ext uri="{FF2B5EF4-FFF2-40B4-BE49-F238E27FC236}">
                <a16:creationId xmlns:a16="http://schemas.microsoft.com/office/drawing/2014/main" id="{497E8383-54B0-340F-C162-6ABFA79160C3}"/>
              </a:ext>
            </a:extLst>
          </p:cNvPr>
          <p:cNvSpPr>
            <a:spLocks noGrp="1"/>
          </p:cNvSpPr>
          <p:nvPr>
            <p:ph type="sldNum" sz="quarter" idx="12"/>
          </p:nvPr>
        </p:nvSpPr>
        <p:spPr/>
        <p:txBody>
          <a:bodyPr/>
          <a:lstStyle/>
          <a:p>
            <a:fld id="{A8D7CD72-024A-4EC2-8453-123242E7579F}" type="slidenum">
              <a:rPr lang="fr-FR" smtClean="0"/>
              <a:t>14</a:t>
            </a:fld>
            <a:endParaRPr lang="fr-FR"/>
          </a:p>
        </p:txBody>
      </p:sp>
      <p:sp>
        <p:nvSpPr>
          <p:cNvPr id="7" name="ZoneTexte 6">
            <a:extLst>
              <a:ext uri="{FF2B5EF4-FFF2-40B4-BE49-F238E27FC236}">
                <a16:creationId xmlns:a16="http://schemas.microsoft.com/office/drawing/2014/main" id="{186B52DA-5ACB-2972-F452-85A75F339766}"/>
              </a:ext>
            </a:extLst>
          </p:cNvPr>
          <p:cNvSpPr txBox="1"/>
          <p:nvPr/>
        </p:nvSpPr>
        <p:spPr>
          <a:xfrm>
            <a:off x="1316379" y="1582587"/>
            <a:ext cx="7898004" cy="367216"/>
          </a:xfrm>
          <a:prstGeom prst="rect">
            <a:avLst/>
          </a:prstGeom>
          <a:noFill/>
        </p:spPr>
        <p:txBody>
          <a:bodyPr wrap="square">
            <a:spAutoFit/>
          </a:bodyPr>
          <a:lstStyle/>
          <a:p>
            <a:pPr marL="342900" lvl="0" indent="-342900">
              <a:lnSpc>
                <a:spcPct val="107000"/>
              </a:lnSpc>
              <a:buFont typeface="Symbol" panose="05050102010706020507" pitchFamily="18" charset="2"/>
              <a:buChar char=""/>
            </a:pPr>
            <a:r>
              <a:rPr lang="fr-FR" sz="1800" b="1">
                <a:effectLst/>
                <a:latin typeface="Arial" panose="020B0604020202020204" pitchFamily="34" charset="0"/>
              </a:rPr>
              <a:t>Information/sensibilisation sur les dispositifs/Métiers</a:t>
            </a:r>
          </a:p>
        </p:txBody>
      </p:sp>
      <p:sp>
        <p:nvSpPr>
          <p:cNvPr id="8" name="ZoneTexte 7">
            <a:extLst>
              <a:ext uri="{FF2B5EF4-FFF2-40B4-BE49-F238E27FC236}">
                <a16:creationId xmlns:a16="http://schemas.microsoft.com/office/drawing/2014/main" id="{6DE19883-405F-DF48-8F19-79F867A9B2AD}"/>
              </a:ext>
            </a:extLst>
          </p:cNvPr>
          <p:cNvSpPr txBox="1"/>
          <p:nvPr/>
        </p:nvSpPr>
        <p:spPr>
          <a:xfrm>
            <a:off x="1316379" y="3245972"/>
            <a:ext cx="7898004" cy="367216"/>
          </a:xfrm>
          <a:prstGeom prst="rect">
            <a:avLst/>
          </a:prstGeom>
          <a:noFill/>
        </p:spPr>
        <p:txBody>
          <a:bodyPr wrap="square">
            <a:spAutoFit/>
          </a:bodyPr>
          <a:lstStyle/>
          <a:p>
            <a:pPr marL="342900" lvl="0" indent="-342900">
              <a:lnSpc>
                <a:spcPct val="107000"/>
              </a:lnSpc>
              <a:buFont typeface="Symbol" panose="05050102010706020507" pitchFamily="18" charset="2"/>
              <a:buChar char=""/>
            </a:pPr>
            <a:r>
              <a:rPr lang="fr-FR" sz="1800" b="1">
                <a:effectLst/>
                <a:latin typeface="Arial" panose="020B0604020202020204" pitchFamily="34" charset="0"/>
              </a:rPr>
              <a:t>Interconnaissance entre acteurs/Professionnalisation</a:t>
            </a:r>
          </a:p>
        </p:txBody>
      </p:sp>
      <p:sp>
        <p:nvSpPr>
          <p:cNvPr id="9" name="ZoneTexte 8">
            <a:extLst>
              <a:ext uri="{FF2B5EF4-FFF2-40B4-BE49-F238E27FC236}">
                <a16:creationId xmlns:a16="http://schemas.microsoft.com/office/drawing/2014/main" id="{0580A949-6350-B6D5-B7D8-D980F1BE899A}"/>
              </a:ext>
            </a:extLst>
          </p:cNvPr>
          <p:cNvSpPr txBox="1"/>
          <p:nvPr/>
        </p:nvSpPr>
        <p:spPr>
          <a:xfrm>
            <a:off x="1316379" y="5246104"/>
            <a:ext cx="9394052" cy="955198"/>
          </a:xfrm>
          <a:prstGeom prst="rect">
            <a:avLst/>
          </a:prstGeom>
          <a:noFill/>
        </p:spPr>
        <p:txBody>
          <a:bodyPr wrap="square">
            <a:spAutoFit/>
          </a:bodyPr>
          <a:lstStyle/>
          <a:p>
            <a:pPr marL="342900" lvl="0" indent="-342900">
              <a:lnSpc>
                <a:spcPct val="107000"/>
              </a:lnSpc>
              <a:buFont typeface="Symbol" panose="05050102010706020507" pitchFamily="18" charset="2"/>
              <a:buChar char=""/>
            </a:pPr>
            <a:r>
              <a:rPr lang="fr-FR" b="1">
                <a:latin typeface="Arial" panose="020B0604020202020204" pitchFamily="34" charset="0"/>
              </a:rPr>
              <a:t>Information/promotion sur l’évolution professionnelle/CEP</a:t>
            </a:r>
          </a:p>
          <a:p>
            <a:pPr marL="800100" lvl="1" indent="-342900">
              <a:lnSpc>
                <a:spcPct val="107000"/>
              </a:lnSpc>
              <a:buFont typeface="Courier New" panose="02070309020205020404" pitchFamily="49" charset="0"/>
              <a:buChar char="o"/>
            </a:pPr>
            <a:r>
              <a:rPr lang="fr-FR">
                <a:latin typeface="Verdana" panose="020B0604030504040204" pitchFamily="34" charset="0"/>
                <a:ea typeface="Verdana" panose="020B0604030504040204" pitchFamily="34" charset="0"/>
              </a:rPr>
              <a:t>1 journée de professionnalisation en direction des acteurs sur la VAE</a:t>
            </a:r>
          </a:p>
          <a:p>
            <a:pPr marL="800100" lvl="1" indent="-342900">
              <a:lnSpc>
                <a:spcPct val="107000"/>
              </a:lnSpc>
              <a:buFont typeface="Courier New" panose="02070309020205020404" pitchFamily="49" charset="0"/>
              <a:buChar char="o"/>
            </a:pPr>
            <a:r>
              <a:rPr lang="fr-FR" err="1">
                <a:latin typeface="Verdana" panose="020B0604030504040204" pitchFamily="34" charset="0"/>
                <a:ea typeface="Verdana" panose="020B0604030504040204" pitchFamily="34" charset="0"/>
              </a:rPr>
              <a:t>Meetinc</a:t>
            </a:r>
            <a:r>
              <a:rPr lang="fr-FR">
                <a:latin typeface="Verdana" panose="020B0604030504040204" pitchFamily="34" charset="0"/>
                <a:ea typeface="Verdana" panose="020B0604030504040204" pitchFamily="34" charset="0"/>
              </a:rPr>
              <a:t> parrain la suite</a:t>
            </a:r>
          </a:p>
        </p:txBody>
      </p:sp>
      <p:sp>
        <p:nvSpPr>
          <p:cNvPr id="13" name="ZoneTexte 12">
            <a:extLst>
              <a:ext uri="{FF2B5EF4-FFF2-40B4-BE49-F238E27FC236}">
                <a16:creationId xmlns:a16="http://schemas.microsoft.com/office/drawing/2014/main" id="{E1518E49-4411-D430-535C-65208DE1867A}"/>
              </a:ext>
            </a:extLst>
          </p:cNvPr>
          <p:cNvSpPr txBox="1"/>
          <p:nvPr/>
        </p:nvSpPr>
        <p:spPr>
          <a:xfrm>
            <a:off x="1576150" y="1894605"/>
            <a:ext cx="10466914" cy="1477328"/>
          </a:xfrm>
          <a:prstGeom prst="rect">
            <a:avLst/>
          </a:prstGeom>
          <a:noFill/>
        </p:spPr>
        <p:txBody>
          <a:bodyPr wrap="square">
            <a:spAutoFit/>
          </a:bodyPr>
          <a:lstStyle/>
          <a:p>
            <a:pPr marL="285750" indent="-285750">
              <a:buFont typeface="Courier New" panose="02070309020205020404" pitchFamily="49" charset="0"/>
              <a:buChar char="o"/>
            </a:pPr>
            <a:r>
              <a:rPr lang="fr-FR">
                <a:latin typeface="Verdana" panose="020B0604030504040204" pitchFamily="34" charset="0"/>
                <a:ea typeface="Verdana" panose="020B0604030504040204" pitchFamily="34" charset="0"/>
              </a:rPr>
              <a:t>P</a:t>
            </a:r>
            <a:r>
              <a:rPr lang="fr-FR" sz="1800">
                <a:latin typeface="Verdana" panose="020B0604030504040204" pitchFamily="34" charset="0"/>
                <a:ea typeface="Verdana" panose="020B0604030504040204" pitchFamily="34" charset="0"/>
              </a:rPr>
              <a:t>articipation aux différents forums (alternance, industrie, nuits…Klub extraordinaire, semaine du numérique) les nuits de l’industrie à Dreux</a:t>
            </a:r>
          </a:p>
          <a:p>
            <a:pPr marL="285750" indent="-285750">
              <a:buFont typeface="Courier New" panose="02070309020205020404" pitchFamily="49" charset="0"/>
              <a:buChar char="o"/>
            </a:pPr>
            <a:r>
              <a:rPr lang="fr-FR" sz="1800">
                <a:latin typeface="Verdana" panose="020B0604030504040204" pitchFamily="34" charset="0"/>
                <a:ea typeface="Verdana" panose="020B0604030504040204" pitchFamily="34" charset="0"/>
              </a:rPr>
              <a:t>Production d’un jeu découverte des métiers du territoire (</a:t>
            </a:r>
            <a:r>
              <a:rPr lang="fr-FR">
                <a:latin typeface="Verdana" panose="020B0604030504040204" pitchFamily="34" charset="0"/>
                <a:ea typeface="Verdana" panose="020B0604030504040204" pitchFamily="34" charset="0"/>
              </a:rPr>
              <a:t>Châteaudun/Nogent)</a:t>
            </a:r>
          </a:p>
          <a:p>
            <a:pPr marL="285750" indent="-285750">
              <a:buFont typeface="Courier New" panose="02070309020205020404" pitchFamily="49" charset="0"/>
              <a:buChar char="o"/>
            </a:pPr>
            <a:r>
              <a:rPr lang="fr-FR">
                <a:latin typeface="Verdana" panose="020B0604030504040204" pitchFamily="34" charset="0"/>
                <a:ea typeface="Verdana" panose="020B0604030504040204" pitchFamily="34" charset="0"/>
              </a:rPr>
              <a:t>Mini-web série pour donner la parole aux demandeurs d’emplois Dreux</a:t>
            </a:r>
          </a:p>
          <a:p>
            <a:endParaRPr lang="fr-FR"/>
          </a:p>
        </p:txBody>
      </p:sp>
      <p:pic>
        <p:nvPicPr>
          <p:cNvPr id="15" name="Graphique 14" descr="Femme capitaine avec un remplissage uni">
            <a:extLst>
              <a:ext uri="{FF2B5EF4-FFF2-40B4-BE49-F238E27FC236}">
                <a16:creationId xmlns:a16="http://schemas.microsoft.com/office/drawing/2014/main" id="{61237AD7-115D-25C9-CB7B-2B9C0A102C5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1979" y="1322841"/>
            <a:ext cx="914400" cy="914400"/>
          </a:xfrm>
          <a:prstGeom prst="rect">
            <a:avLst/>
          </a:prstGeom>
        </p:spPr>
      </p:pic>
      <p:pic>
        <p:nvPicPr>
          <p:cNvPr id="17" name="Graphique 16" descr="Idée avec un remplissage uni">
            <a:extLst>
              <a:ext uri="{FF2B5EF4-FFF2-40B4-BE49-F238E27FC236}">
                <a16:creationId xmlns:a16="http://schemas.microsoft.com/office/drawing/2014/main" id="{2E55CC1C-587F-D8FF-1433-22EEB26C3A3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1979" y="3119679"/>
            <a:ext cx="914400" cy="914400"/>
          </a:xfrm>
          <a:prstGeom prst="rect">
            <a:avLst/>
          </a:prstGeom>
        </p:spPr>
      </p:pic>
      <p:pic>
        <p:nvPicPr>
          <p:cNvPr id="19" name="Graphique 18" descr="Flèche en cercle avec un remplissage uni">
            <a:extLst>
              <a:ext uri="{FF2B5EF4-FFF2-40B4-BE49-F238E27FC236}">
                <a16:creationId xmlns:a16="http://schemas.microsoft.com/office/drawing/2014/main" id="{BE5192B6-75E1-1B14-6523-3B1EF143B96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01979" y="5120245"/>
            <a:ext cx="914400" cy="914400"/>
          </a:xfrm>
          <a:prstGeom prst="rect">
            <a:avLst/>
          </a:prstGeom>
        </p:spPr>
      </p:pic>
      <p:sp>
        <p:nvSpPr>
          <p:cNvPr id="21" name="ZoneTexte 20">
            <a:extLst>
              <a:ext uri="{FF2B5EF4-FFF2-40B4-BE49-F238E27FC236}">
                <a16:creationId xmlns:a16="http://schemas.microsoft.com/office/drawing/2014/main" id="{C79524E8-CD7F-8BF4-2F3C-32820968645B}"/>
              </a:ext>
            </a:extLst>
          </p:cNvPr>
          <p:cNvSpPr txBox="1"/>
          <p:nvPr/>
        </p:nvSpPr>
        <p:spPr>
          <a:xfrm>
            <a:off x="1576150" y="3636205"/>
            <a:ext cx="9855776" cy="1477328"/>
          </a:xfrm>
          <a:prstGeom prst="rect">
            <a:avLst/>
          </a:prstGeom>
          <a:noFill/>
        </p:spPr>
        <p:txBody>
          <a:bodyPr wrap="square">
            <a:spAutoFit/>
          </a:bodyPr>
          <a:lstStyle/>
          <a:p>
            <a:pPr marL="285750" indent="-285750">
              <a:buFont typeface="Courier New" panose="02070309020205020404" pitchFamily="49" charset="0"/>
              <a:buChar char="o"/>
            </a:pPr>
            <a:r>
              <a:rPr lang="fr-FR">
                <a:latin typeface="Verdana" panose="020B0604030504040204" pitchFamily="34" charset="0"/>
                <a:ea typeface="Verdana" panose="020B0604030504040204" pitchFamily="34" charset="0"/>
              </a:rPr>
              <a:t>Groupes de travail pour améliorer le travail partenarial entre acteurs (Chartres) </a:t>
            </a:r>
          </a:p>
          <a:p>
            <a:pPr marL="285750" indent="-285750">
              <a:buFont typeface="Courier New" panose="02070309020205020404" pitchFamily="49" charset="0"/>
              <a:buChar char="o"/>
            </a:pPr>
            <a:r>
              <a:rPr lang="fr-FR">
                <a:latin typeface="Verdana" panose="020B0604030504040204" pitchFamily="34" charset="0"/>
                <a:ea typeface="Verdana" panose="020B0604030504040204" pitchFamily="34" charset="0"/>
              </a:rPr>
              <a:t>Journées de professionnalisation (Day Tripper, Interconnaissance entre acteurs…)</a:t>
            </a:r>
          </a:p>
          <a:p>
            <a:pPr marL="285750" indent="-285750">
              <a:buFont typeface="Courier New" panose="02070309020205020404" pitchFamily="49" charset="0"/>
              <a:buChar char="o"/>
            </a:pPr>
            <a:r>
              <a:rPr lang="fr-FR" sz="1800">
                <a:latin typeface="Verdana" panose="020B0604030504040204" pitchFamily="34" charset="0"/>
                <a:ea typeface="Verdana" panose="020B0604030504040204" pitchFamily="34" charset="0"/>
              </a:rPr>
              <a:t>Dessine-moi le travail! Des acteurs, jeunes, demandeurs d’emplois, chefs d’entreprises se mobilisent pour parler « travail »</a:t>
            </a:r>
            <a:r>
              <a:rPr lang="fr-FR" b="1">
                <a:latin typeface="Verdana" panose="020B0604030504040204" pitchFamily="34" charset="0"/>
                <a:ea typeface="Verdana" panose="020B0604030504040204" pitchFamily="34" charset="0"/>
              </a:rPr>
              <a:t> </a:t>
            </a:r>
            <a:r>
              <a:rPr lang="fr-FR">
                <a:latin typeface="Verdana" panose="020B0604030504040204" pitchFamily="34" charset="0"/>
                <a:ea typeface="Verdana" panose="020B0604030504040204" pitchFamily="34" charset="0"/>
              </a:rPr>
              <a:t>(Dreux)</a:t>
            </a:r>
          </a:p>
          <a:p>
            <a:pPr marL="285750" indent="-285750">
              <a:buFont typeface="Arial" panose="020B0604020202020204" pitchFamily="34" charset="0"/>
              <a:buChar char="•"/>
            </a:pPr>
            <a:endParaRPr lang="fr-FR">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057780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29E197E-5E46-51BE-4A5B-3056A4EB3C41}"/>
              </a:ext>
            </a:extLst>
          </p:cNvPr>
          <p:cNvSpPr/>
          <p:nvPr/>
        </p:nvSpPr>
        <p:spPr>
          <a:xfrm>
            <a:off x="87488" y="381715"/>
            <a:ext cx="10622943" cy="567633"/>
          </a:xfrm>
          <a:prstGeom prst="rect">
            <a:avLst/>
          </a:prstGeom>
          <a:solidFill>
            <a:srgbClr val="EC6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a:solidFill>
                  <a:schemeClr val="bg1"/>
                </a:solidFill>
                <a:latin typeface="Verdana" panose="020B0604030504040204" pitchFamily="34" charset="0"/>
                <a:ea typeface="Verdana" panose="020B0604030504040204" pitchFamily="34" charset="0"/>
              </a:rPr>
              <a:t>	Feuille de route  2023 – Département 36</a:t>
            </a:r>
          </a:p>
        </p:txBody>
      </p:sp>
      <p:pic>
        <p:nvPicPr>
          <p:cNvPr id="6" name="Graphique 5" descr="Calendrier à feuilles avec un remplissage uni">
            <a:extLst>
              <a:ext uri="{FF2B5EF4-FFF2-40B4-BE49-F238E27FC236}">
                <a16:creationId xmlns:a16="http://schemas.microsoft.com/office/drawing/2014/main" id="{7888FB2A-C658-F4A2-BB8F-631239960E0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06918" y="208331"/>
            <a:ext cx="914400" cy="914400"/>
          </a:xfrm>
          <a:prstGeom prst="rect">
            <a:avLst/>
          </a:prstGeom>
        </p:spPr>
      </p:pic>
      <p:sp>
        <p:nvSpPr>
          <p:cNvPr id="12" name="Espace réservé du numéro de diapositive 11">
            <a:extLst>
              <a:ext uri="{FF2B5EF4-FFF2-40B4-BE49-F238E27FC236}">
                <a16:creationId xmlns:a16="http://schemas.microsoft.com/office/drawing/2014/main" id="{154183CD-696A-3AB7-43B8-409F612E930A}"/>
              </a:ext>
            </a:extLst>
          </p:cNvPr>
          <p:cNvSpPr>
            <a:spLocks noGrp="1"/>
          </p:cNvSpPr>
          <p:nvPr>
            <p:ph type="sldNum" sz="quarter" idx="12"/>
          </p:nvPr>
        </p:nvSpPr>
        <p:spPr/>
        <p:txBody>
          <a:bodyPr/>
          <a:lstStyle/>
          <a:p>
            <a:fld id="{A8D7CD72-024A-4EC2-8453-123242E7579F}" type="slidenum">
              <a:rPr lang="fr-FR" smtClean="0"/>
              <a:t>15</a:t>
            </a:fld>
            <a:endParaRPr lang="fr-FR"/>
          </a:p>
        </p:txBody>
      </p:sp>
      <p:sp>
        <p:nvSpPr>
          <p:cNvPr id="7" name="ZoneTexte 6">
            <a:extLst>
              <a:ext uri="{FF2B5EF4-FFF2-40B4-BE49-F238E27FC236}">
                <a16:creationId xmlns:a16="http://schemas.microsoft.com/office/drawing/2014/main" id="{F2B3D2ED-8D1F-645F-6DFA-2426E80044ED}"/>
              </a:ext>
            </a:extLst>
          </p:cNvPr>
          <p:cNvSpPr txBox="1"/>
          <p:nvPr/>
        </p:nvSpPr>
        <p:spPr>
          <a:xfrm>
            <a:off x="1316377" y="1083925"/>
            <a:ext cx="10289467" cy="3029740"/>
          </a:xfrm>
          <a:prstGeom prst="rect">
            <a:avLst/>
          </a:prstGeom>
          <a:noFill/>
        </p:spPr>
        <p:txBody>
          <a:bodyPr wrap="square">
            <a:spAutoFit/>
          </a:bodyPr>
          <a:lstStyle/>
          <a:p>
            <a:pPr marL="342900" lvl="0" indent="-342900">
              <a:lnSpc>
                <a:spcPct val="107000"/>
              </a:lnSpc>
              <a:buFont typeface="Symbol" panose="05050102010706020507" pitchFamily="18" charset="2"/>
              <a:buChar char=""/>
            </a:pPr>
            <a:r>
              <a:rPr lang="fr-FR" sz="1800" b="1">
                <a:effectLst/>
                <a:latin typeface="Arial" panose="020B0604020202020204" pitchFamily="34" charset="0"/>
              </a:rPr>
              <a:t>Information/sensibilisation sur les dispositifs/Métiers</a:t>
            </a:r>
          </a:p>
          <a:p>
            <a:pPr marL="800100" lvl="1" indent="-342900">
              <a:lnSpc>
                <a:spcPct val="107000"/>
              </a:lnSpc>
              <a:buFont typeface="Courier New" panose="02070309020205020404" pitchFamily="49" charset="0"/>
              <a:buChar char="o"/>
            </a:pPr>
            <a:r>
              <a:rPr lang="fr-FR">
                <a:latin typeface="Verdana" panose="020B0604030504040204" pitchFamily="34" charset="0"/>
                <a:ea typeface="Verdana" panose="020B0604030504040204" pitchFamily="34" charset="0"/>
              </a:rPr>
              <a:t>Villages entreprises/orientation (Klub extraordinaire + Métiers en scène dans l’industrie et la santé/social) : Issoudun, Le Blanc/La châtre, Chabris, Chatillon sur Indre, Levroux</a:t>
            </a:r>
          </a:p>
          <a:p>
            <a:pPr marL="800100" lvl="1" indent="-342900">
              <a:lnSpc>
                <a:spcPct val="107000"/>
              </a:lnSpc>
              <a:buFont typeface="Courier New" panose="02070309020205020404" pitchFamily="49" charset="0"/>
              <a:buChar char="o"/>
            </a:pPr>
            <a:r>
              <a:rPr lang="fr-FR">
                <a:latin typeface="Verdana" panose="020B0604030504040204" pitchFamily="34" charset="0"/>
                <a:ea typeface="Verdana" panose="020B0604030504040204" pitchFamily="34" charset="0"/>
              </a:rPr>
              <a:t>Poursuite des travaux avec «</a:t>
            </a:r>
            <a:r>
              <a:rPr lang="fr-FR" err="1">
                <a:latin typeface="Verdana" panose="020B0604030504040204" pitchFamily="34" charset="0"/>
                <a:ea typeface="Verdana" panose="020B0604030504040204" pitchFamily="34" charset="0"/>
              </a:rPr>
              <a:t>DayTripper</a:t>
            </a:r>
            <a:r>
              <a:rPr lang="fr-FR">
                <a:latin typeface="Verdana" panose="020B0604030504040204" pitchFamily="34" charset="0"/>
                <a:ea typeface="Verdana" panose="020B0604030504040204" pitchFamily="34" charset="0"/>
              </a:rPr>
              <a:t> », outil de valorisation des talents des bénéficiaires sur tous le département </a:t>
            </a:r>
          </a:p>
          <a:p>
            <a:pPr marL="800100" lvl="1" indent="-342900">
              <a:lnSpc>
                <a:spcPct val="107000"/>
              </a:lnSpc>
              <a:buFont typeface="Courier New" panose="02070309020205020404" pitchFamily="49" charset="0"/>
              <a:buChar char="o"/>
            </a:pPr>
            <a:r>
              <a:rPr lang="fr-FR">
                <a:latin typeface="Verdana" panose="020B0604030504040204" pitchFamily="34" charset="0"/>
                <a:ea typeface="Verdana" panose="020B0604030504040204" pitchFamily="34" charset="0"/>
              </a:rPr>
              <a:t>Parcours d’initiation aux métiers de la transition écologique (Le Blanc)</a:t>
            </a:r>
            <a:r>
              <a:rPr lang="fr-FR" sz="1800">
                <a:latin typeface="Verdana" panose="020B0604030504040204" pitchFamily="34" charset="0"/>
                <a:ea typeface="Verdana" panose="020B0604030504040204" pitchFamily="34" charset="0"/>
              </a:rPr>
              <a:t> </a:t>
            </a:r>
          </a:p>
          <a:p>
            <a:pPr marL="800100" lvl="1" indent="-342900">
              <a:lnSpc>
                <a:spcPct val="107000"/>
              </a:lnSpc>
              <a:buFont typeface="Courier New" panose="02070309020205020404" pitchFamily="49" charset="0"/>
              <a:buChar char="o"/>
            </a:pPr>
            <a:r>
              <a:rPr lang="fr-FR">
                <a:latin typeface="Verdana" panose="020B0604030504040204" pitchFamily="34" charset="0"/>
                <a:ea typeface="Verdana" panose="020B0604030504040204" pitchFamily="34" charset="0"/>
              </a:rPr>
              <a:t>S</a:t>
            </a:r>
            <a:r>
              <a:rPr lang="fr-FR" sz="1800">
                <a:latin typeface="Verdana" panose="020B0604030504040204" pitchFamily="34" charset="0"/>
                <a:ea typeface="Verdana" panose="020B0604030504040204" pitchFamily="34" charset="0"/>
              </a:rPr>
              <a:t>emaine du numérique</a:t>
            </a:r>
            <a:r>
              <a:rPr lang="fr-FR">
                <a:latin typeface="Verdana" panose="020B0604030504040204" pitchFamily="34" charset="0"/>
                <a:ea typeface="Verdana" panose="020B0604030504040204" pitchFamily="34" charset="0"/>
              </a:rPr>
              <a:t> </a:t>
            </a:r>
          </a:p>
          <a:p>
            <a:pPr marL="800100" lvl="1" indent="-342900">
              <a:lnSpc>
                <a:spcPct val="107000"/>
              </a:lnSpc>
              <a:buFont typeface="Courier New" panose="02070309020205020404" pitchFamily="49" charset="0"/>
              <a:buChar char="o"/>
            </a:pPr>
            <a:r>
              <a:rPr lang="fr-FR">
                <a:latin typeface="Verdana" panose="020B0604030504040204" pitchFamily="34" charset="0"/>
                <a:ea typeface="Verdana" panose="020B0604030504040204" pitchFamily="34" charset="0"/>
              </a:rPr>
              <a:t>Les quartiers de l’emploi dans 3 QVP : pli, pole cap emploi, ML/SPRO, présenter les services du territoires (axe </a:t>
            </a:r>
            <a:r>
              <a:rPr lang="fr-FR" err="1">
                <a:latin typeface="Verdana" panose="020B0604030504040204" pitchFamily="34" charset="0"/>
                <a:ea typeface="Verdana" panose="020B0604030504040204" pitchFamily="34" charset="0"/>
              </a:rPr>
              <a:t>mobilite</a:t>
            </a:r>
            <a:r>
              <a:rPr lang="fr-FR">
                <a:latin typeface="Verdana" panose="020B0604030504040204" pitchFamily="34" charset="0"/>
                <a:ea typeface="Verdana" panose="020B0604030504040204" pitchFamily="34" charset="0"/>
              </a:rPr>
              <a:t>, emploi, orientation…)</a:t>
            </a:r>
          </a:p>
        </p:txBody>
      </p:sp>
      <p:sp>
        <p:nvSpPr>
          <p:cNvPr id="8" name="ZoneTexte 7">
            <a:extLst>
              <a:ext uri="{FF2B5EF4-FFF2-40B4-BE49-F238E27FC236}">
                <a16:creationId xmlns:a16="http://schemas.microsoft.com/office/drawing/2014/main" id="{5A3FE876-F531-A847-D5B9-2A491F605F9A}"/>
              </a:ext>
            </a:extLst>
          </p:cNvPr>
          <p:cNvSpPr txBox="1"/>
          <p:nvPr/>
        </p:nvSpPr>
        <p:spPr>
          <a:xfrm>
            <a:off x="1449957" y="4161173"/>
            <a:ext cx="7898004" cy="367216"/>
          </a:xfrm>
          <a:prstGeom prst="rect">
            <a:avLst/>
          </a:prstGeom>
          <a:noFill/>
        </p:spPr>
        <p:txBody>
          <a:bodyPr wrap="square">
            <a:spAutoFit/>
          </a:bodyPr>
          <a:lstStyle/>
          <a:p>
            <a:pPr marL="342900" lvl="0" indent="-342900">
              <a:lnSpc>
                <a:spcPct val="107000"/>
              </a:lnSpc>
              <a:buFont typeface="Symbol" panose="05050102010706020507" pitchFamily="18" charset="2"/>
              <a:buChar char=""/>
            </a:pPr>
            <a:r>
              <a:rPr lang="fr-FR" sz="1800" b="1">
                <a:effectLst/>
                <a:latin typeface="Arial" panose="020B0604020202020204" pitchFamily="34" charset="0"/>
              </a:rPr>
              <a:t>Interconnaissance entre acteurs/Professionnalisation </a:t>
            </a:r>
          </a:p>
        </p:txBody>
      </p:sp>
      <p:sp>
        <p:nvSpPr>
          <p:cNvPr id="9" name="ZoneTexte 8">
            <a:extLst>
              <a:ext uri="{FF2B5EF4-FFF2-40B4-BE49-F238E27FC236}">
                <a16:creationId xmlns:a16="http://schemas.microsoft.com/office/drawing/2014/main" id="{70F686CB-221E-8A9E-97A4-B17E169AA42D}"/>
              </a:ext>
            </a:extLst>
          </p:cNvPr>
          <p:cNvSpPr txBox="1"/>
          <p:nvPr/>
        </p:nvSpPr>
        <p:spPr>
          <a:xfrm>
            <a:off x="1431852" y="5485790"/>
            <a:ext cx="10289466" cy="1256306"/>
          </a:xfrm>
          <a:prstGeom prst="rect">
            <a:avLst/>
          </a:prstGeom>
          <a:noFill/>
        </p:spPr>
        <p:txBody>
          <a:bodyPr wrap="square">
            <a:spAutoFit/>
          </a:bodyPr>
          <a:lstStyle/>
          <a:p>
            <a:pPr marL="285750" indent="-285750">
              <a:lnSpc>
                <a:spcPct val="107000"/>
              </a:lnSpc>
              <a:buFont typeface="Arial" panose="020B0604020202020204" pitchFamily="34" charset="0"/>
              <a:buChar char="•"/>
            </a:pPr>
            <a:r>
              <a:rPr lang="fr-FR" b="1">
                <a:latin typeface="Arial" panose="020B0604020202020204" pitchFamily="34" charset="0"/>
              </a:rPr>
              <a:t>Information/promotion sur l’évolution professionnelle/CEP</a:t>
            </a:r>
          </a:p>
          <a:p>
            <a:pPr marL="342900" indent="-342900">
              <a:lnSpc>
                <a:spcPct val="107000"/>
              </a:lnSpc>
              <a:buFont typeface="Courier New" panose="02070309020205020404" pitchFamily="49" charset="0"/>
              <a:buChar char="o"/>
            </a:pPr>
            <a:r>
              <a:rPr lang="fr-FR">
                <a:latin typeface="Verdana" panose="020B0604030504040204" pitchFamily="34" charset="0"/>
                <a:ea typeface="Verdana" panose="020B0604030504040204" pitchFamily="34" charset="0"/>
              </a:rPr>
              <a:t>½ journées de professionnalisation (VAE à Châteauroux, Issoudun…)</a:t>
            </a:r>
          </a:p>
          <a:p>
            <a:pPr marL="342900" indent="-342900">
              <a:lnSpc>
                <a:spcPct val="107000"/>
              </a:lnSpc>
              <a:buFont typeface="Courier New" panose="02070309020205020404" pitchFamily="49" charset="0"/>
              <a:buChar char="o"/>
            </a:pPr>
            <a:endParaRPr lang="fr-FR"/>
          </a:p>
          <a:p>
            <a:pPr marL="342900" lvl="0" indent="-342900">
              <a:lnSpc>
                <a:spcPct val="107000"/>
              </a:lnSpc>
              <a:buFont typeface="Symbol" panose="05050102010706020507" pitchFamily="18" charset="2"/>
              <a:buChar char=""/>
            </a:pPr>
            <a:endParaRPr lang="fr-FR" sz="1800" b="1">
              <a:effectLst/>
              <a:latin typeface="Arial" panose="020B0604020202020204" pitchFamily="34" charset="0"/>
            </a:endParaRPr>
          </a:p>
        </p:txBody>
      </p:sp>
      <p:pic>
        <p:nvPicPr>
          <p:cNvPr id="11" name="Graphique 10" descr="Femme capitaine avec un remplissage uni">
            <a:extLst>
              <a:ext uri="{FF2B5EF4-FFF2-40B4-BE49-F238E27FC236}">
                <a16:creationId xmlns:a16="http://schemas.microsoft.com/office/drawing/2014/main" id="{29E203B9-7312-4D66-FA06-014D8235BFD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1979" y="1322841"/>
            <a:ext cx="914400" cy="914400"/>
          </a:xfrm>
          <a:prstGeom prst="rect">
            <a:avLst/>
          </a:prstGeom>
        </p:spPr>
      </p:pic>
      <p:pic>
        <p:nvPicPr>
          <p:cNvPr id="13" name="Graphique 12" descr="Idée avec un remplissage uni">
            <a:extLst>
              <a:ext uri="{FF2B5EF4-FFF2-40B4-BE49-F238E27FC236}">
                <a16:creationId xmlns:a16="http://schemas.microsoft.com/office/drawing/2014/main" id="{72CC658A-184C-CF81-D336-ABE558E6127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63531" y="3751667"/>
            <a:ext cx="914400" cy="914400"/>
          </a:xfrm>
          <a:prstGeom prst="rect">
            <a:avLst/>
          </a:prstGeom>
        </p:spPr>
      </p:pic>
      <p:pic>
        <p:nvPicPr>
          <p:cNvPr id="14" name="Graphique 13" descr="Flèche en cercle avec un remplissage uni">
            <a:extLst>
              <a:ext uri="{FF2B5EF4-FFF2-40B4-BE49-F238E27FC236}">
                <a16:creationId xmlns:a16="http://schemas.microsoft.com/office/drawing/2014/main" id="{4120D780-23A8-4404-0DA9-ED9C43ECE66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01979" y="4719064"/>
            <a:ext cx="914400" cy="914400"/>
          </a:xfrm>
          <a:prstGeom prst="rect">
            <a:avLst/>
          </a:prstGeom>
        </p:spPr>
      </p:pic>
      <p:sp>
        <p:nvSpPr>
          <p:cNvPr id="16" name="ZoneTexte 15">
            <a:extLst>
              <a:ext uri="{FF2B5EF4-FFF2-40B4-BE49-F238E27FC236}">
                <a16:creationId xmlns:a16="http://schemas.microsoft.com/office/drawing/2014/main" id="{37418C89-5C5C-BCD7-B469-BB45A262CA56}"/>
              </a:ext>
            </a:extLst>
          </p:cNvPr>
          <p:cNvSpPr txBox="1"/>
          <p:nvPr/>
        </p:nvSpPr>
        <p:spPr>
          <a:xfrm>
            <a:off x="1316378" y="4221655"/>
            <a:ext cx="10598726" cy="369332"/>
          </a:xfrm>
          <a:prstGeom prst="rect">
            <a:avLst/>
          </a:prstGeom>
          <a:noFill/>
        </p:spPr>
        <p:txBody>
          <a:bodyPr wrap="square">
            <a:spAutoFit/>
          </a:bodyPr>
          <a:lstStyle/>
          <a:p>
            <a:pPr marL="742950" lvl="1" indent="-285750">
              <a:buFont typeface="Arial" panose="020B0604020202020204" pitchFamily="34" charset="0"/>
              <a:buChar char="•"/>
            </a:pPr>
            <a:endParaRPr lang="fr-FR"/>
          </a:p>
        </p:txBody>
      </p:sp>
      <p:sp>
        <p:nvSpPr>
          <p:cNvPr id="4" name="ZoneTexte 3">
            <a:extLst>
              <a:ext uri="{FF2B5EF4-FFF2-40B4-BE49-F238E27FC236}">
                <a16:creationId xmlns:a16="http://schemas.microsoft.com/office/drawing/2014/main" id="{66E59E93-E309-3C0C-16A3-DF030CC152A5}"/>
              </a:ext>
            </a:extLst>
          </p:cNvPr>
          <p:cNvSpPr txBox="1"/>
          <p:nvPr/>
        </p:nvSpPr>
        <p:spPr>
          <a:xfrm>
            <a:off x="1733161" y="4528389"/>
            <a:ext cx="10056859" cy="955198"/>
          </a:xfrm>
          <a:prstGeom prst="rect">
            <a:avLst/>
          </a:prstGeom>
          <a:noFill/>
        </p:spPr>
        <p:txBody>
          <a:bodyPr wrap="square">
            <a:spAutoFit/>
          </a:bodyPr>
          <a:lstStyle/>
          <a:p>
            <a:pPr marL="342900" indent="-342900">
              <a:lnSpc>
                <a:spcPct val="107000"/>
              </a:lnSpc>
              <a:buFont typeface="Symbol" panose="05050102010706020507" pitchFamily="18" charset="2"/>
              <a:buChar char=""/>
            </a:pPr>
            <a:r>
              <a:rPr lang="fr-FR">
                <a:latin typeface="Verdana" panose="020B0604030504040204" pitchFamily="34" charset="0"/>
                <a:ea typeface="Verdana" panose="020B0604030504040204" pitchFamily="34" charset="0"/>
              </a:rPr>
              <a:t>1 journée de professionnalisation sur les troubles psychiques (savoir faire un diagnostic, identifier les ressources (sophrologie, psychologue…) au golf hors les murs</a:t>
            </a:r>
          </a:p>
        </p:txBody>
      </p:sp>
    </p:spTree>
    <p:extLst>
      <p:ext uri="{BB962C8B-B14F-4D97-AF65-F5344CB8AC3E}">
        <p14:creationId xmlns:p14="http://schemas.microsoft.com/office/powerpoint/2010/main" val="2868071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29E197E-5E46-51BE-4A5B-3056A4EB3C41}"/>
              </a:ext>
            </a:extLst>
          </p:cNvPr>
          <p:cNvSpPr/>
          <p:nvPr/>
        </p:nvSpPr>
        <p:spPr>
          <a:xfrm>
            <a:off x="87488" y="381715"/>
            <a:ext cx="10622943" cy="567633"/>
          </a:xfrm>
          <a:prstGeom prst="rect">
            <a:avLst/>
          </a:prstGeom>
          <a:solidFill>
            <a:srgbClr val="EC6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a:solidFill>
                  <a:schemeClr val="bg1"/>
                </a:solidFill>
                <a:latin typeface="Verdana" panose="020B0604030504040204" pitchFamily="34" charset="0"/>
                <a:ea typeface="Verdana" panose="020B0604030504040204" pitchFamily="34" charset="0"/>
              </a:rPr>
              <a:t>	Feuille de route  2023 – Département 37</a:t>
            </a:r>
          </a:p>
        </p:txBody>
      </p:sp>
      <p:pic>
        <p:nvPicPr>
          <p:cNvPr id="6" name="Graphique 5" descr="Calendrier à feuilles avec un remplissage uni">
            <a:extLst>
              <a:ext uri="{FF2B5EF4-FFF2-40B4-BE49-F238E27FC236}">
                <a16:creationId xmlns:a16="http://schemas.microsoft.com/office/drawing/2014/main" id="{7888FB2A-C658-F4A2-BB8F-631239960E0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06918" y="208331"/>
            <a:ext cx="914400" cy="914400"/>
          </a:xfrm>
          <a:prstGeom prst="rect">
            <a:avLst/>
          </a:prstGeom>
        </p:spPr>
      </p:pic>
      <p:sp>
        <p:nvSpPr>
          <p:cNvPr id="2" name="Espace réservé du numéro de diapositive 1">
            <a:extLst>
              <a:ext uri="{FF2B5EF4-FFF2-40B4-BE49-F238E27FC236}">
                <a16:creationId xmlns:a16="http://schemas.microsoft.com/office/drawing/2014/main" id="{E1684021-F9C1-AEEA-577F-7A3C2068D808}"/>
              </a:ext>
            </a:extLst>
          </p:cNvPr>
          <p:cNvSpPr>
            <a:spLocks noGrp="1"/>
          </p:cNvSpPr>
          <p:nvPr>
            <p:ph type="sldNum" sz="quarter" idx="12"/>
          </p:nvPr>
        </p:nvSpPr>
        <p:spPr/>
        <p:txBody>
          <a:bodyPr/>
          <a:lstStyle/>
          <a:p>
            <a:fld id="{A8D7CD72-024A-4EC2-8453-123242E7579F}" type="slidenum">
              <a:rPr lang="fr-FR" smtClean="0"/>
              <a:t>16</a:t>
            </a:fld>
            <a:endParaRPr lang="fr-FR"/>
          </a:p>
        </p:txBody>
      </p:sp>
      <p:sp>
        <p:nvSpPr>
          <p:cNvPr id="9" name="ZoneTexte 8">
            <a:extLst>
              <a:ext uri="{FF2B5EF4-FFF2-40B4-BE49-F238E27FC236}">
                <a16:creationId xmlns:a16="http://schemas.microsoft.com/office/drawing/2014/main" id="{E4D43E0C-2A75-7220-C1E5-3F41CEC1FEB6}"/>
              </a:ext>
            </a:extLst>
          </p:cNvPr>
          <p:cNvSpPr txBox="1"/>
          <p:nvPr/>
        </p:nvSpPr>
        <p:spPr>
          <a:xfrm>
            <a:off x="1316379" y="1332861"/>
            <a:ext cx="7898004" cy="367216"/>
          </a:xfrm>
          <a:prstGeom prst="rect">
            <a:avLst/>
          </a:prstGeom>
          <a:noFill/>
        </p:spPr>
        <p:txBody>
          <a:bodyPr wrap="square">
            <a:spAutoFit/>
          </a:bodyPr>
          <a:lstStyle/>
          <a:p>
            <a:pPr marL="342900" lvl="0" indent="-342900">
              <a:lnSpc>
                <a:spcPct val="107000"/>
              </a:lnSpc>
              <a:buFont typeface="Symbol" panose="05050102010706020507" pitchFamily="18" charset="2"/>
              <a:buChar char=""/>
            </a:pPr>
            <a:r>
              <a:rPr lang="fr-FR" sz="1800" b="1">
                <a:effectLst/>
                <a:latin typeface="Arial" panose="020B0604020202020204" pitchFamily="34" charset="0"/>
              </a:rPr>
              <a:t>Information/sensibilisation sur les dispositifs/Métiers</a:t>
            </a:r>
          </a:p>
        </p:txBody>
      </p:sp>
      <p:sp>
        <p:nvSpPr>
          <p:cNvPr id="12" name="ZoneTexte 11">
            <a:extLst>
              <a:ext uri="{FF2B5EF4-FFF2-40B4-BE49-F238E27FC236}">
                <a16:creationId xmlns:a16="http://schemas.microsoft.com/office/drawing/2014/main" id="{F098C342-ECAF-A8C2-F279-F881D5064784}"/>
              </a:ext>
            </a:extLst>
          </p:cNvPr>
          <p:cNvSpPr txBox="1"/>
          <p:nvPr/>
        </p:nvSpPr>
        <p:spPr>
          <a:xfrm>
            <a:off x="1316379" y="3379426"/>
            <a:ext cx="7898004" cy="367216"/>
          </a:xfrm>
          <a:prstGeom prst="rect">
            <a:avLst/>
          </a:prstGeom>
          <a:noFill/>
        </p:spPr>
        <p:txBody>
          <a:bodyPr wrap="square">
            <a:spAutoFit/>
          </a:bodyPr>
          <a:lstStyle/>
          <a:p>
            <a:pPr marL="342900" lvl="0" indent="-342900">
              <a:lnSpc>
                <a:spcPct val="107000"/>
              </a:lnSpc>
              <a:buFont typeface="Symbol" panose="05050102010706020507" pitchFamily="18" charset="2"/>
              <a:buChar char=""/>
            </a:pPr>
            <a:r>
              <a:rPr lang="fr-FR" sz="1800" b="1">
                <a:effectLst/>
                <a:latin typeface="Arial" panose="020B0604020202020204" pitchFamily="34" charset="0"/>
              </a:rPr>
              <a:t>Interconnaissance entre acteurs/Professionnalisation</a:t>
            </a:r>
          </a:p>
        </p:txBody>
      </p:sp>
      <p:sp>
        <p:nvSpPr>
          <p:cNvPr id="13" name="ZoneTexte 12">
            <a:extLst>
              <a:ext uri="{FF2B5EF4-FFF2-40B4-BE49-F238E27FC236}">
                <a16:creationId xmlns:a16="http://schemas.microsoft.com/office/drawing/2014/main" id="{0F56AB1B-5D4F-C74E-99A1-0A58B3F14A00}"/>
              </a:ext>
            </a:extLst>
          </p:cNvPr>
          <p:cNvSpPr txBox="1"/>
          <p:nvPr/>
        </p:nvSpPr>
        <p:spPr>
          <a:xfrm>
            <a:off x="924494" y="4700723"/>
            <a:ext cx="7898004" cy="367216"/>
          </a:xfrm>
          <a:prstGeom prst="rect">
            <a:avLst/>
          </a:prstGeom>
          <a:noFill/>
        </p:spPr>
        <p:txBody>
          <a:bodyPr wrap="square">
            <a:spAutoFit/>
          </a:bodyPr>
          <a:lstStyle/>
          <a:p>
            <a:pPr marL="800100" lvl="1" indent="-342900">
              <a:lnSpc>
                <a:spcPct val="107000"/>
              </a:lnSpc>
              <a:buFont typeface="Symbol" panose="05050102010706020507" pitchFamily="18" charset="2"/>
              <a:buChar char=""/>
            </a:pPr>
            <a:r>
              <a:rPr lang="fr-FR" b="1">
                <a:latin typeface="Arial" panose="020B0604020202020204" pitchFamily="34" charset="0"/>
              </a:rPr>
              <a:t>Information/promotion sur l’évolution professionnelle/CEP</a:t>
            </a:r>
            <a:endParaRPr lang="fr-FR" b="1">
              <a:effectLst/>
              <a:latin typeface="Arial" panose="020B0604020202020204" pitchFamily="34" charset="0"/>
            </a:endParaRPr>
          </a:p>
        </p:txBody>
      </p:sp>
      <p:pic>
        <p:nvPicPr>
          <p:cNvPr id="14" name="Graphique 13" descr="Femme capitaine avec un remplissage uni">
            <a:extLst>
              <a:ext uri="{FF2B5EF4-FFF2-40B4-BE49-F238E27FC236}">
                <a16:creationId xmlns:a16="http://schemas.microsoft.com/office/drawing/2014/main" id="{598558B1-7427-56E7-A6CC-67A26F01974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1979" y="1322841"/>
            <a:ext cx="914400" cy="914400"/>
          </a:xfrm>
          <a:prstGeom prst="rect">
            <a:avLst/>
          </a:prstGeom>
        </p:spPr>
      </p:pic>
      <p:pic>
        <p:nvPicPr>
          <p:cNvPr id="15" name="Graphique 14" descr="Idée avec un remplissage uni">
            <a:extLst>
              <a:ext uri="{FF2B5EF4-FFF2-40B4-BE49-F238E27FC236}">
                <a16:creationId xmlns:a16="http://schemas.microsoft.com/office/drawing/2014/main" id="{8E5C30B2-F1D5-A582-6EF7-728C21F18E6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1979" y="3119679"/>
            <a:ext cx="914400" cy="914400"/>
          </a:xfrm>
          <a:prstGeom prst="rect">
            <a:avLst/>
          </a:prstGeom>
        </p:spPr>
      </p:pic>
      <p:pic>
        <p:nvPicPr>
          <p:cNvPr id="16" name="Graphique 15" descr="Flèche en cercle avec un remplissage uni">
            <a:extLst>
              <a:ext uri="{FF2B5EF4-FFF2-40B4-BE49-F238E27FC236}">
                <a16:creationId xmlns:a16="http://schemas.microsoft.com/office/drawing/2014/main" id="{0CFA2B18-FD3F-32C9-456C-B0BBB521762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1360" y="4610739"/>
            <a:ext cx="914400" cy="914400"/>
          </a:xfrm>
          <a:prstGeom prst="rect">
            <a:avLst/>
          </a:prstGeom>
        </p:spPr>
      </p:pic>
      <p:sp>
        <p:nvSpPr>
          <p:cNvPr id="5" name="ZoneTexte 4">
            <a:extLst>
              <a:ext uri="{FF2B5EF4-FFF2-40B4-BE49-F238E27FC236}">
                <a16:creationId xmlns:a16="http://schemas.microsoft.com/office/drawing/2014/main" id="{145F641E-FBA9-6741-D240-311D3C4F22C1}"/>
              </a:ext>
            </a:extLst>
          </p:cNvPr>
          <p:cNvSpPr txBox="1"/>
          <p:nvPr/>
        </p:nvSpPr>
        <p:spPr>
          <a:xfrm>
            <a:off x="1622323" y="1887794"/>
            <a:ext cx="9731477" cy="1200329"/>
          </a:xfrm>
          <a:prstGeom prst="rect">
            <a:avLst/>
          </a:prstGeom>
          <a:noFill/>
        </p:spPr>
        <p:txBody>
          <a:bodyPr wrap="square" rtlCol="0">
            <a:spAutoFit/>
          </a:bodyPr>
          <a:lstStyle/>
          <a:p>
            <a:pPr marL="285750" indent="-285750">
              <a:buFont typeface="Courier New" panose="02070309020205020404" pitchFamily="49" charset="0"/>
              <a:buChar char="o"/>
            </a:pPr>
            <a:r>
              <a:rPr lang="fr-FR">
                <a:latin typeface="Verdana" panose="020B0604030504040204" pitchFamily="34" charset="0"/>
                <a:ea typeface="Verdana" panose="020B0604030504040204" pitchFamily="34" charset="0"/>
              </a:rPr>
              <a:t>P</a:t>
            </a:r>
            <a:r>
              <a:rPr lang="fr-FR" sz="1800">
                <a:latin typeface="Verdana" panose="020B0604030504040204" pitchFamily="34" charset="0"/>
                <a:ea typeface="Verdana" panose="020B0604030504040204" pitchFamily="34" charset="0"/>
              </a:rPr>
              <a:t>articipation aux différents forums (alternance, nuits…Klub extraordinaire, place du numérique à Tours, Tour(s) pour l’Emploi)</a:t>
            </a:r>
          </a:p>
          <a:p>
            <a:pPr marL="285750" indent="-285750">
              <a:buFont typeface="Courier New" panose="02070309020205020404" pitchFamily="49" charset="0"/>
              <a:buChar char="o"/>
            </a:pPr>
            <a:r>
              <a:rPr lang="fr-FR">
                <a:latin typeface="Verdana" panose="020B0604030504040204" pitchFamily="34" charset="0"/>
                <a:ea typeface="Verdana" panose="020B0604030504040204" pitchFamily="34" charset="0"/>
              </a:rPr>
              <a:t>Organisation d’une action de sensibilisation sur la création d’entreprise</a:t>
            </a:r>
          </a:p>
          <a:p>
            <a:pPr marL="285750" indent="-285750">
              <a:buFont typeface="Courier New" panose="02070309020205020404" pitchFamily="49" charset="0"/>
              <a:buChar char="o"/>
            </a:pPr>
            <a:r>
              <a:rPr lang="fr-FR" sz="1800">
                <a:latin typeface="Verdana" panose="020B0604030504040204" pitchFamily="34" charset="0"/>
                <a:ea typeface="Verdana" panose="020B0604030504040204" pitchFamily="34" charset="0"/>
              </a:rPr>
              <a:t>Participation à l’action « Cap sur la santé » </a:t>
            </a:r>
            <a:r>
              <a:rPr lang="fr-FR">
                <a:latin typeface="Verdana" panose="020B0604030504040204" pitchFamily="34" charset="0"/>
                <a:ea typeface="Verdana" panose="020B0604030504040204" pitchFamily="34" charset="0"/>
              </a:rPr>
              <a:t>avec le CHRU de Tours</a:t>
            </a:r>
            <a:endParaRPr lang="fr-FR" sz="1800">
              <a:latin typeface="Verdana" panose="020B0604030504040204" pitchFamily="34" charset="0"/>
              <a:ea typeface="Verdana" panose="020B0604030504040204" pitchFamily="34" charset="0"/>
            </a:endParaRPr>
          </a:p>
        </p:txBody>
      </p:sp>
      <p:sp>
        <p:nvSpPr>
          <p:cNvPr id="8" name="ZoneTexte 7">
            <a:extLst>
              <a:ext uri="{FF2B5EF4-FFF2-40B4-BE49-F238E27FC236}">
                <a16:creationId xmlns:a16="http://schemas.microsoft.com/office/drawing/2014/main" id="{F44135BE-E31C-47DC-6392-E067732D7958}"/>
              </a:ext>
            </a:extLst>
          </p:cNvPr>
          <p:cNvSpPr txBox="1"/>
          <p:nvPr/>
        </p:nvSpPr>
        <p:spPr>
          <a:xfrm>
            <a:off x="1532641" y="3716189"/>
            <a:ext cx="9731477" cy="1200329"/>
          </a:xfrm>
          <a:prstGeom prst="rect">
            <a:avLst/>
          </a:prstGeom>
          <a:noFill/>
        </p:spPr>
        <p:txBody>
          <a:bodyPr wrap="square" rtlCol="0">
            <a:spAutoFit/>
          </a:bodyPr>
          <a:lstStyle/>
          <a:p>
            <a:pPr marL="285750" indent="-285750">
              <a:buFont typeface="Courier New" panose="02070309020205020404" pitchFamily="49" charset="0"/>
              <a:buChar char="o"/>
            </a:pPr>
            <a:r>
              <a:rPr lang="fr-FR">
                <a:latin typeface="Verdana" panose="020B0604030504040204" pitchFamily="34" charset="0"/>
                <a:ea typeface="Verdana" panose="020B0604030504040204" pitchFamily="34" charset="0"/>
              </a:rPr>
              <a:t>Organisation d’une journée d’échanges et réflexion autour de la lutte contre les stéréotypes dans la relation d’accompagnement</a:t>
            </a:r>
          </a:p>
          <a:p>
            <a:pPr marL="285750" indent="-285750">
              <a:buFont typeface="Courier New" panose="02070309020205020404" pitchFamily="49" charset="0"/>
              <a:buChar char="o"/>
            </a:pPr>
            <a:r>
              <a:rPr lang="fr-FR">
                <a:latin typeface="Verdana" panose="020B0604030504040204" pitchFamily="34" charset="0"/>
                <a:ea typeface="Verdana" panose="020B0604030504040204" pitchFamily="34" charset="0"/>
              </a:rPr>
              <a:t>Fonction publique </a:t>
            </a:r>
          </a:p>
          <a:p>
            <a:pPr marL="285750" indent="-285750">
              <a:buFont typeface="Courier New" panose="02070309020205020404" pitchFamily="49" charset="0"/>
              <a:buChar char="o"/>
            </a:pPr>
            <a:endParaRPr lang="fr-FR" sz="1800">
              <a:latin typeface="Verdana" panose="020B0604030504040204" pitchFamily="34" charset="0"/>
              <a:ea typeface="Verdana" panose="020B0604030504040204" pitchFamily="34" charset="0"/>
            </a:endParaRPr>
          </a:p>
        </p:txBody>
      </p:sp>
      <p:sp>
        <p:nvSpPr>
          <p:cNvPr id="11" name="ZoneTexte 10">
            <a:extLst>
              <a:ext uri="{FF2B5EF4-FFF2-40B4-BE49-F238E27FC236}">
                <a16:creationId xmlns:a16="http://schemas.microsoft.com/office/drawing/2014/main" id="{B748F347-8014-5388-A32C-CEAF5609C676}"/>
              </a:ext>
            </a:extLst>
          </p:cNvPr>
          <p:cNvSpPr txBox="1"/>
          <p:nvPr/>
        </p:nvSpPr>
        <p:spPr>
          <a:xfrm>
            <a:off x="1513572" y="5067939"/>
            <a:ext cx="9948978" cy="2031325"/>
          </a:xfrm>
          <a:prstGeom prst="rect">
            <a:avLst/>
          </a:prstGeom>
          <a:noFill/>
        </p:spPr>
        <p:txBody>
          <a:bodyPr wrap="square" rtlCol="0">
            <a:spAutoFit/>
          </a:bodyPr>
          <a:lstStyle/>
          <a:p>
            <a:pPr marL="285750" indent="-285750">
              <a:buFont typeface="Courier New" panose="02070309020205020404" pitchFamily="49" charset="0"/>
              <a:buChar char="o"/>
            </a:pPr>
            <a:r>
              <a:rPr lang="fr-FR">
                <a:latin typeface="Verdana" panose="020B0604030504040204" pitchFamily="34" charset="0"/>
                <a:ea typeface="Verdana" panose="020B0604030504040204" pitchFamily="34" charset="0"/>
              </a:rPr>
              <a:t>Animation d’un espace et de conférences sur l’évolution professionnelle sur le salon Nouvelle Vie Pro 37</a:t>
            </a:r>
          </a:p>
          <a:p>
            <a:pPr marL="285750" indent="-285750">
              <a:buFont typeface="Courier New" panose="02070309020205020404" pitchFamily="49" charset="0"/>
              <a:buChar char="o"/>
            </a:pPr>
            <a:r>
              <a:rPr lang="fr-FR">
                <a:latin typeface="Verdana" panose="020B0604030504040204" pitchFamily="34" charset="0"/>
                <a:ea typeface="Verdana" panose="020B0604030504040204" pitchFamily="34" charset="0"/>
              </a:rPr>
              <a:t>Organisation d’un webinaire sur les parcours d’évolution professionnelle dans la fonction publique</a:t>
            </a:r>
          </a:p>
          <a:p>
            <a:pPr marL="285750" indent="-285750">
              <a:buFont typeface="Courier New" panose="02070309020205020404" pitchFamily="49" charset="0"/>
              <a:buChar char="o"/>
            </a:pPr>
            <a:r>
              <a:rPr lang="fr-FR">
                <a:latin typeface="Verdana" panose="020B0604030504040204" pitchFamily="34" charset="0"/>
                <a:ea typeface="Verdana" panose="020B0604030504040204" pitchFamily="34" charset="0"/>
              </a:rPr>
              <a:t>Co-construction d’un « Petit déjeuner VAE » avec EVA 37</a:t>
            </a:r>
          </a:p>
          <a:p>
            <a:pPr marL="285750" indent="-285750">
              <a:buFont typeface="Courier New" panose="02070309020205020404" pitchFamily="49" charset="0"/>
              <a:buChar char="o"/>
            </a:pPr>
            <a:r>
              <a:rPr lang="fr-FR">
                <a:latin typeface="Verdana" panose="020B0604030504040204" pitchFamily="34" charset="0"/>
                <a:ea typeface="Verdana" panose="020B0604030504040204" pitchFamily="34" charset="0"/>
              </a:rPr>
              <a:t>Comment lutter contre les stéréotypes </a:t>
            </a:r>
          </a:p>
          <a:p>
            <a:pPr marL="285750" indent="-285750">
              <a:buFont typeface="Courier New" panose="02070309020205020404" pitchFamily="49" charset="0"/>
              <a:buChar char="o"/>
            </a:pPr>
            <a:endParaRPr lang="fr-FR">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317504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29E197E-5E46-51BE-4A5B-3056A4EB3C41}"/>
              </a:ext>
            </a:extLst>
          </p:cNvPr>
          <p:cNvSpPr/>
          <p:nvPr/>
        </p:nvSpPr>
        <p:spPr>
          <a:xfrm>
            <a:off x="87488" y="381715"/>
            <a:ext cx="10622943" cy="567633"/>
          </a:xfrm>
          <a:prstGeom prst="rect">
            <a:avLst/>
          </a:prstGeom>
          <a:solidFill>
            <a:srgbClr val="EC6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a:solidFill>
                  <a:schemeClr val="bg1"/>
                </a:solidFill>
                <a:latin typeface="Verdana" panose="020B0604030504040204" pitchFamily="34" charset="0"/>
                <a:ea typeface="Verdana" panose="020B0604030504040204" pitchFamily="34" charset="0"/>
              </a:rPr>
              <a:t>	Feuille de route  2023 – Département 41</a:t>
            </a:r>
          </a:p>
        </p:txBody>
      </p:sp>
      <p:sp>
        <p:nvSpPr>
          <p:cNvPr id="4" name="Espace réservé du contenu 2">
            <a:extLst>
              <a:ext uri="{FF2B5EF4-FFF2-40B4-BE49-F238E27FC236}">
                <a16:creationId xmlns:a16="http://schemas.microsoft.com/office/drawing/2014/main" id="{2CDBCC4A-AD71-6F19-36FA-08CE90892594}"/>
              </a:ext>
            </a:extLst>
          </p:cNvPr>
          <p:cNvSpPr txBox="1">
            <a:spLocks/>
          </p:cNvSpPr>
          <p:nvPr/>
        </p:nvSpPr>
        <p:spPr>
          <a:xfrm>
            <a:off x="1316379" y="1446668"/>
            <a:ext cx="10239749" cy="1490591"/>
          </a:xfrm>
          <a:prstGeom prst="rect">
            <a:avLst/>
          </a:prstGeom>
        </p:spPr>
        <p:txBody>
          <a:bodyPr/>
          <a:lstStyle>
            <a:defPPr>
              <a:defRPr lang="fr-FR"/>
            </a:defPPr>
            <a:lvl1pPr marL="342900" lvl="0" indent="-342900">
              <a:lnSpc>
                <a:spcPct val="107000"/>
              </a:lnSpc>
              <a:spcBef>
                <a:spcPts val="1000"/>
              </a:spcBef>
              <a:buFont typeface="Symbol" panose="05050102010706020507" pitchFamily="18" charset="2"/>
              <a:buChar char=""/>
              <a:defRPr sz="2800">
                <a:latin typeface="Verdana" panose="020B0604030504040204" pitchFamily="34" charset="0"/>
                <a:ea typeface="Verdana" panose="020B0604030504040204" pitchFamily="34" charset="0"/>
              </a:defRPr>
            </a:lvl1pPr>
            <a:lvl2pPr marL="685800" lvl="1" indent="-228600">
              <a:lnSpc>
                <a:spcPct val="100000"/>
              </a:lnSpc>
              <a:spcBef>
                <a:spcPts val="0"/>
              </a:spcBef>
              <a:buFont typeface="Arial" panose="020B0604020202020204" pitchFamily="34" charset="0"/>
              <a:buChar char="•"/>
              <a:defRPr sz="2400">
                <a:latin typeface="Verdana" panose="020B0604030504040204" pitchFamily="34" charset="0"/>
                <a:ea typeface="Verdana" panose="020B0604030504040204" pitchFamily="34" charset="0"/>
                <a:cs typeface="Verdana" panose="020B0604030504040204" pitchFamily="34" charset="0"/>
              </a:defRPr>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1">
              <a:buFont typeface="Courier New" panose="02070309020205020404" pitchFamily="49" charset="0"/>
              <a:buChar char="o"/>
            </a:pPr>
            <a:r>
              <a:rPr lang="fr-FR" sz="1800"/>
              <a:t>Promotion des filières, des métiers et des formations (Nuit de l'Orientation, </a:t>
            </a:r>
            <a:r>
              <a:rPr lang="fr-FR" sz="1800" err="1"/>
              <a:t>WorldSkills</a:t>
            </a:r>
            <a:r>
              <a:rPr lang="fr-FR" sz="1800"/>
              <a:t>, Forums, En route vers les métiers du transport de marchandises, Les métiers de la viticulture : ma vie dans les vignes, Les métiers du secteur sanitaire et social , Les métiers de la sécurité civile …)</a:t>
            </a:r>
          </a:p>
          <a:p>
            <a:pPr lvl="1">
              <a:buFont typeface="Courier New" panose="02070309020205020404" pitchFamily="49" charset="0"/>
              <a:buChar char="o"/>
            </a:pPr>
            <a:r>
              <a:rPr lang="fr-FR" sz="1800">
                <a:latin typeface="Verdana" panose="020B0604030504040204" pitchFamily="34" charset="0"/>
                <a:ea typeface="Verdana" panose="020B0604030504040204" pitchFamily="34" charset="0"/>
              </a:rPr>
              <a:t>semaine du numérique</a:t>
            </a:r>
            <a:endParaRPr lang="fr-FR" sz="1800"/>
          </a:p>
        </p:txBody>
      </p:sp>
      <p:pic>
        <p:nvPicPr>
          <p:cNvPr id="6" name="Graphique 5" descr="Calendrier à feuilles avec un remplissage uni">
            <a:extLst>
              <a:ext uri="{FF2B5EF4-FFF2-40B4-BE49-F238E27FC236}">
                <a16:creationId xmlns:a16="http://schemas.microsoft.com/office/drawing/2014/main" id="{7888FB2A-C658-F4A2-BB8F-631239960E0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06918" y="208331"/>
            <a:ext cx="914400" cy="914400"/>
          </a:xfrm>
          <a:prstGeom prst="rect">
            <a:avLst/>
          </a:prstGeom>
        </p:spPr>
      </p:pic>
      <p:sp>
        <p:nvSpPr>
          <p:cNvPr id="11" name="Espace réservé du contenu 2">
            <a:extLst>
              <a:ext uri="{FF2B5EF4-FFF2-40B4-BE49-F238E27FC236}">
                <a16:creationId xmlns:a16="http://schemas.microsoft.com/office/drawing/2014/main" id="{41F80797-829E-4975-5ECE-C48AC2D9AA41}"/>
              </a:ext>
            </a:extLst>
          </p:cNvPr>
          <p:cNvSpPr txBox="1">
            <a:spLocks/>
          </p:cNvSpPr>
          <p:nvPr/>
        </p:nvSpPr>
        <p:spPr>
          <a:xfrm>
            <a:off x="1316379" y="3463507"/>
            <a:ext cx="10239749" cy="170685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7000"/>
              </a:lnSpc>
              <a:buFont typeface="Courier New" panose="02070309020205020404" pitchFamily="49" charset="0"/>
              <a:buChar char="o"/>
            </a:pPr>
            <a:r>
              <a:rPr lang="fr-FR" sz="1800">
                <a:latin typeface="Verdana" panose="020B0604030504040204" pitchFamily="34" charset="0"/>
                <a:ea typeface="Verdana" panose="020B0604030504040204" pitchFamily="34" charset="0"/>
              </a:rPr>
              <a:t>Journées de professionnalisation des acteurs partenaires du département : Interconnaissance sur les bassins d'emploi avec tous les partenaires des différents réseaux, Formation aux premiers secours en santé mentale …</a:t>
            </a:r>
          </a:p>
        </p:txBody>
      </p:sp>
      <p:sp>
        <p:nvSpPr>
          <p:cNvPr id="2" name="Espace réservé du numéro de diapositive 1">
            <a:extLst>
              <a:ext uri="{FF2B5EF4-FFF2-40B4-BE49-F238E27FC236}">
                <a16:creationId xmlns:a16="http://schemas.microsoft.com/office/drawing/2014/main" id="{3B6A724E-A6A8-A108-A9CF-121836EFA833}"/>
              </a:ext>
            </a:extLst>
          </p:cNvPr>
          <p:cNvSpPr>
            <a:spLocks noGrp="1"/>
          </p:cNvSpPr>
          <p:nvPr>
            <p:ph type="sldNum" sz="quarter" idx="12"/>
          </p:nvPr>
        </p:nvSpPr>
        <p:spPr/>
        <p:txBody>
          <a:bodyPr/>
          <a:lstStyle/>
          <a:p>
            <a:fld id="{A8D7CD72-024A-4EC2-8453-123242E7579F}" type="slidenum">
              <a:rPr lang="fr-FR" smtClean="0"/>
              <a:t>17</a:t>
            </a:fld>
            <a:endParaRPr lang="fr-FR"/>
          </a:p>
        </p:txBody>
      </p:sp>
      <p:sp>
        <p:nvSpPr>
          <p:cNvPr id="9" name="ZoneTexte 8">
            <a:extLst>
              <a:ext uri="{FF2B5EF4-FFF2-40B4-BE49-F238E27FC236}">
                <a16:creationId xmlns:a16="http://schemas.microsoft.com/office/drawing/2014/main" id="{8BA1F12E-AD14-3F0E-F564-19057081691D}"/>
              </a:ext>
            </a:extLst>
          </p:cNvPr>
          <p:cNvSpPr txBox="1"/>
          <p:nvPr/>
        </p:nvSpPr>
        <p:spPr>
          <a:xfrm>
            <a:off x="1316379" y="1093812"/>
            <a:ext cx="7898004" cy="367216"/>
          </a:xfrm>
          <a:prstGeom prst="rect">
            <a:avLst/>
          </a:prstGeom>
          <a:noFill/>
        </p:spPr>
        <p:txBody>
          <a:bodyPr wrap="square">
            <a:spAutoFit/>
          </a:bodyPr>
          <a:lstStyle/>
          <a:p>
            <a:pPr marL="342900" lvl="0" indent="-342900">
              <a:lnSpc>
                <a:spcPct val="107000"/>
              </a:lnSpc>
              <a:buFont typeface="Symbol" panose="05050102010706020507" pitchFamily="18" charset="2"/>
              <a:buChar char=""/>
            </a:pPr>
            <a:r>
              <a:rPr lang="fr-FR" sz="1800" b="1">
                <a:effectLst/>
                <a:latin typeface="Arial" panose="020B0604020202020204" pitchFamily="34" charset="0"/>
              </a:rPr>
              <a:t>Information/sensibilisation sur les dispositifs/Métiers</a:t>
            </a:r>
          </a:p>
        </p:txBody>
      </p:sp>
      <p:sp>
        <p:nvSpPr>
          <p:cNvPr id="12" name="ZoneTexte 11">
            <a:extLst>
              <a:ext uri="{FF2B5EF4-FFF2-40B4-BE49-F238E27FC236}">
                <a16:creationId xmlns:a16="http://schemas.microsoft.com/office/drawing/2014/main" id="{80F304FA-8174-33FB-BAA6-F63ED873E95D}"/>
              </a:ext>
            </a:extLst>
          </p:cNvPr>
          <p:cNvSpPr txBox="1"/>
          <p:nvPr/>
        </p:nvSpPr>
        <p:spPr>
          <a:xfrm>
            <a:off x="1316379" y="3040185"/>
            <a:ext cx="7898004" cy="367216"/>
          </a:xfrm>
          <a:prstGeom prst="rect">
            <a:avLst/>
          </a:prstGeom>
          <a:noFill/>
        </p:spPr>
        <p:txBody>
          <a:bodyPr wrap="square">
            <a:spAutoFit/>
          </a:bodyPr>
          <a:lstStyle/>
          <a:p>
            <a:pPr marL="342900" lvl="0" indent="-342900">
              <a:lnSpc>
                <a:spcPct val="107000"/>
              </a:lnSpc>
              <a:buFont typeface="Symbol" panose="05050102010706020507" pitchFamily="18" charset="2"/>
              <a:buChar char=""/>
            </a:pPr>
            <a:r>
              <a:rPr lang="fr-FR" sz="1800" b="1">
                <a:effectLst/>
                <a:latin typeface="Arial" panose="020B0604020202020204" pitchFamily="34" charset="0"/>
              </a:rPr>
              <a:t>Interconnaissance entre acteurs/Professionnalisation </a:t>
            </a:r>
          </a:p>
        </p:txBody>
      </p:sp>
      <p:sp>
        <p:nvSpPr>
          <p:cNvPr id="13" name="ZoneTexte 12">
            <a:extLst>
              <a:ext uri="{FF2B5EF4-FFF2-40B4-BE49-F238E27FC236}">
                <a16:creationId xmlns:a16="http://schemas.microsoft.com/office/drawing/2014/main" id="{2C987B38-5F5A-E32B-7298-9DACFE55DCB4}"/>
              </a:ext>
            </a:extLst>
          </p:cNvPr>
          <p:cNvSpPr txBox="1"/>
          <p:nvPr/>
        </p:nvSpPr>
        <p:spPr>
          <a:xfrm>
            <a:off x="1316379" y="4623912"/>
            <a:ext cx="10404939" cy="2145396"/>
          </a:xfrm>
          <a:prstGeom prst="rect">
            <a:avLst/>
          </a:prstGeom>
          <a:noFill/>
        </p:spPr>
        <p:txBody>
          <a:bodyPr wrap="square">
            <a:spAutoFit/>
          </a:bodyPr>
          <a:lstStyle/>
          <a:p>
            <a:pPr marL="342900" lvl="0" indent="-342900">
              <a:lnSpc>
                <a:spcPct val="107000"/>
              </a:lnSpc>
              <a:buFont typeface="Symbol" panose="05050102010706020507" pitchFamily="18" charset="2"/>
              <a:buChar char=""/>
            </a:pPr>
            <a:r>
              <a:rPr lang="fr-FR" b="1">
                <a:latin typeface="Arial" panose="020B0604020202020204" pitchFamily="34" charset="0"/>
              </a:rPr>
              <a:t>Information/promotion sur l’évolution professionnelle/CEP</a:t>
            </a:r>
          </a:p>
          <a:p>
            <a:pPr marL="800100" lvl="1" indent="-342900">
              <a:lnSpc>
                <a:spcPct val="107000"/>
              </a:lnSpc>
              <a:buFont typeface="Courier New" panose="02070309020205020404" pitchFamily="49" charset="0"/>
              <a:buChar char="o"/>
            </a:pPr>
            <a:r>
              <a:rPr lang="fr-FR">
                <a:latin typeface="Verdana" panose="020B0604030504040204" pitchFamily="34" charset="0"/>
                <a:ea typeface="Verdana" panose="020B0604030504040204" pitchFamily="34" charset="0"/>
              </a:rPr>
              <a:t>L’orientation/formation tout au long de la vie : oui, mais comment ? Chantiers avec différents formats d'évènements pour promouvoir le CEP, les procédures d'accès à une évolution professionnelle, les partenaires du territoires et leur off re de service : forum, tables rondes, évènements thématiques.</a:t>
            </a:r>
          </a:p>
          <a:p>
            <a:pPr marL="800100" lvl="1" indent="-342900">
              <a:lnSpc>
                <a:spcPct val="107000"/>
              </a:lnSpc>
              <a:buFont typeface="Courier New" panose="02070309020205020404" pitchFamily="49" charset="0"/>
              <a:buChar char="o"/>
            </a:pPr>
            <a:r>
              <a:rPr lang="fr-FR">
                <a:latin typeface="Verdana" panose="020B0604030504040204" pitchFamily="34" charset="0"/>
                <a:ea typeface="Verdana" panose="020B0604030504040204" pitchFamily="34" charset="0"/>
              </a:rPr>
              <a:t>P</a:t>
            </a:r>
            <a:r>
              <a:rPr lang="fr-FR" sz="1800">
                <a:latin typeface="Verdana" panose="020B0604030504040204" pitchFamily="34" charset="0"/>
                <a:ea typeface="Verdana" panose="020B0604030504040204" pitchFamily="34" charset="0"/>
              </a:rPr>
              <a:t>etits déjeuners avec présentation de l'Espace VAE et l'actualité légale de la VAE</a:t>
            </a:r>
            <a:endParaRPr lang="fr-FR">
              <a:latin typeface="Verdana" panose="020B0604030504040204" pitchFamily="34" charset="0"/>
              <a:ea typeface="Verdana" panose="020B0604030504040204" pitchFamily="34" charset="0"/>
            </a:endParaRPr>
          </a:p>
          <a:p>
            <a:pPr marL="342900" lvl="0" indent="-342900">
              <a:lnSpc>
                <a:spcPct val="107000"/>
              </a:lnSpc>
              <a:buFont typeface="Symbol" panose="05050102010706020507" pitchFamily="18" charset="2"/>
              <a:buChar char=""/>
            </a:pPr>
            <a:endParaRPr lang="fr-FR" sz="1800" b="1">
              <a:effectLst/>
              <a:latin typeface="Arial" panose="020B0604020202020204" pitchFamily="34" charset="0"/>
            </a:endParaRPr>
          </a:p>
        </p:txBody>
      </p:sp>
      <p:pic>
        <p:nvPicPr>
          <p:cNvPr id="14" name="Graphique 13" descr="Femme capitaine avec un remplissage uni">
            <a:extLst>
              <a:ext uri="{FF2B5EF4-FFF2-40B4-BE49-F238E27FC236}">
                <a16:creationId xmlns:a16="http://schemas.microsoft.com/office/drawing/2014/main" id="{F6BD41C0-FA62-DE42-7D95-B90DD7CBF8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1979" y="1322841"/>
            <a:ext cx="914400" cy="914400"/>
          </a:xfrm>
          <a:prstGeom prst="rect">
            <a:avLst/>
          </a:prstGeom>
        </p:spPr>
      </p:pic>
      <p:pic>
        <p:nvPicPr>
          <p:cNvPr id="15" name="Graphique 14" descr="Idée avec un remplissage uni">
            <a:extLst>
              <a:ext uri="{FF2B5EF4-FFF2-40B4-BE49-F238E27FC236}">
                <a16:creationId xmlns:a16="http://schemas.microsoft.com/office/drawing/2014/main" id="{BF7383A7-79B1-8267-A7FB-4C24DF19E38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1979" y="3119679"/>
            <a:ext cx="914400" cy="914400"/>
          </a:xfrm>
          <a:prstGeom prst="rect">
            <a:avLst/>
          </a:prstGeom>
        </p:spPr>
      </p:pic>
      <p:pic>
        <p:nvPicPr>
          <p:cNvPr id="16" name="Graphique 15" descr="Flèche en cercle avec un remplissage uni">
            <a:extLst>
              <a:ext uri="{FF2B5EF4-FFF2-40B4-BE49-F238E27FC236}">
                <a16:creationId xmlns:a16="http://schemas.microsoft.com/office/drawing/2014/main" id="{2BC9401D-F481-3705-EEE2-3D6D197B04D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01979" y="4636854"/>
            <a:ext cx="914400" cy="914400"/>
          </a:xfrm>
          <a:prstGeom prst="rect">
            <a:avLst/>
          </a:prstGeom>
        </p:spPr>
      </p:pic>
    </p:spTree>
    <p:extLst>
      <p:ext uri="{BB962C8B-B14F-4D97-AF65-F5344CB8AC3E}">
        <p14:creationId xmlns:p14="http://schemas.microsoft.com/office/powerpoint/2010/main" val="952917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29E197E-5E46-51BE-4A5B-3056A4EB3C41}"/>
              </a:ext>
            </a:extLst>
          </p:cNvPr>
          <p:cNvSpPr/>
          <p:nvPr/>
        </p:nvSpPr>
        <p:spPr>
          <a:xfrm>
            <a:off x="87488" y="381715"/>
            <a:ext cx="10622943" cy="567633"/>
          </a:xfrm>
          <a:prstGeom prst="rect">
            <a:avLst/>
          </a:prstGeom>
          <a:solidFill>
            <a:srgbClr val="EC6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a:solidFill>
                  <a:schemeClr val="bg1"/>
                </a:solidFill>
                <a:latin typeface="Verdana" panose="020B0604030504040204" pitchFamily="34" charset="0"/>
                <a:ea typeface="Verdana" panose="020B0604030504040204" pitchFamily="34" charset="0"/>
              </a:rPr>
              <a:t>	Feuille de route  2023 – Département 45</a:t>
            </a:r>
          </a:p>
        </p:txBody>
      </p:sp>
      <p:pic>
        <p:nvPicPr>
          <p:cNvPr id="6" name="Graphique 5" descr="Calendrier à feuilles avec un remplissage uni">
            <a:extLst>
              <a:ext uri="{FF2B5EF4-FFF2-40B4-BE49-F238E27FC236}">
                <a16:creationId xmlns:a16="http://schemas.microsoft.com/office/drawing/2014/main" id="{7888FB2A-C658-F4A2-BB8F-631239960E0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06918" y="208331"/>
            <a:ext cx="914400" cy="914400"/>
          </a:xfrm>
          <a:prstGeom prst="rect">
            <a:avLst/>
          </a:prstGeom>
        </p:spPr>
      </p:pic>
      <p:sp>
        <p:nvSpPr>
          <p:cNvPr id="2" name="Espace réservé du numéro de diapositive 1">
            <a:extLst>
              <a:ext uri="{FF2B5EF4-FFF2-40B4-BE49-F238E27FC236}">
                <a16:creationId xmlns:a16="http://schemas.microsoft.com/office/drawing/2014/main" id="{FAC668AD-9110-B0D6-53BF-348EC1B21F30}"/>
              </a:ext>
            </a:extLst>
          </p:cNvPr>
          <p:cNvSpPr>
            <a:spLocks noGrp="1"/>
          </p:cNvSpPr>
          <p:nvPr>
            <p:ph type="sldNum" sz="quarter" idx="12"/>
          </p:nvPr>
        </p:nvSpPr>
        <p:spPr/>
        <p:txBody>
          <a:bodyPr/>
          <a:lstStyle/>
          <a:p>
            <a:fld id="{A8D7CD72-024A-4EC2-8453-123242E7579F}" type="slidenum">
              <a:rPr lang="fr-FR" smtClean="0"/>
              <a:t>18</a:t>
            </a:fld>
            <a:endParaRPr lang="fr-FR"/>
          </a:p>
        </p:txBody>
      </p:sp>
      <p:sp>
        <p:nvSpPr>
          <p:cNvPr id="9" name="ZoneTexte 8">
            <a:extLst>
              <a:ext uri="{FF2B5EF4-FFF2-40B4-BE49-F238E27FC236}">
                <a16:creationId xmlns:a16="http://schemas.microsoft.com/office/drawing/2014/main" id="{82CC70CC-EC71-E91F-B536-0D36FEA15B00}"/>
              </a:ext>
            </a:extLst>
          </p:cNvPr>
          <p:cNvSpPr txBox="1"/>
          <p:nvPr/>
        </p:nvSpPr>
        <p:spPr>
          <a:xfrm>
            <a:off x="1316379" y="1042478"/>
            <a:ext cx="7898004" cy="367216"/>
          </a:xfrm>
          <a:prstGeom prst="rect">
            <a:avLst/>
          </a:prstGeom>
          <a:noFill/>
        </p:spPr>
        <p:txBody>
          <a:bodyPr wrap="square">
            <a:spAutoFit/>
          </a:bodyPr>
          <a:lstStyle/>
          <a:p>
            <a:pPr marL="342900" lvl="0" indent="-342900">
              <a:lnSpc>
                <a:spcPct val="107000"/>
              </a:lnSpc>
              <a:buFont typeface="Symbol" panose="05050102010706020507" pitchFamily="18" charset="2"/>
              <a:buChar char=""/>
            </a:pPr>
            <a:r>
              <a:rPr lang="fr-FR" sz="1800" b="1">
                <a:effectLst/>
                <a:latin typeface="Arial" panose="020B0604020202020204" pitchFamily="34" charset="0"/>
              </a:rPr>
              <a:t>Information/sensibilisation sur les dispositifs/Métiers</a:t>
            </a:r>
          </a:p>
        </p:txBody>
      </p:sp>
      <p:sp>
        <p:nvSpPr>
          <p:cNvPr id="12" name="ZoneTexte 11">
            <a:extLst>
              <a:ext uri="{FF2B5EF4-FFF2-40B4-BE49-F238E27FC236}">
                <a16:creationId xmlns:a16="http://schemas.microsoft.com/office/drawing/2014/main" id="{7BD3CD27-D8E3-8B89-D478-A0B1C42D754C}"/>
              </a:ext>
            </a:extLst>
          </p:cNvPr>
          <p:cNvSpPr txBox="1"/>
          <p:nvPr/>
        </p:nvSpPr>
        <p:spPr>
          <a:xfrm>
            <a:off x="1316379" y="3666863"/>
            <a:ext cx="7898004" cy="367216"/>
          </a:xfrm>
          <a:prstGeom prst="rect">
            <a:avLst/>
          </a:prstGeom>
          <a:noFill/>
        </p:spPr>
        <p:txBody>
          <a:bodyPr wrap="square">
            <a:spAutoFit/>
          </a:bodyPr>
          <a:lstStyle/>
          <a:p>
            <a:pPr marL="342900" lvl="0" indent="-342900">
              <a:lnSpc>
                <a:spcPct val="107000"/>
              </a:lnSpc>
              <a:buFont typeface="Symbol" panose="05050102010706020507" pitchFamily="18" charset="2"/>
              <a:buChar char=""/>
            </a:pPr>
            <a:r>
              <a:rPr lang="fr-FR" sz="1800" b="1">
                <a:effectLst/>
                <a:latin typeface="Arial" panose="020B0604020202020204" pitchFamily="34" charset="0"/>
              </a:rPr>
              <a:t>Interconnaissance entre acteurs/Professionnalisation </a:t>
            </a:r>
          </a:p>
        </p:txBody>
      </p:sp>
      <p:sp>
        <p:nvSpPr>
          <p:cNvPr id="13" name="ZoneTexte 12">
            <a:extLst>
              <a:ext uri="{FF2B5EF4-FFF2-40B4-BE49-F238E27FC236}">
                <a16:creationId xmlns:a16="http://schemas.microsoft.com/office/drawing/2014/main" id="{5BCDED37-6177-530C-00FF-D29516846DD2}"/>
              </a:ext>
            </a:extLst>
          </p:cNvPr>
          <p:cNvSpPr txBox="1"/>
          <p:nvPr/>
        </p:nvSpPr>
        <p:spPr>
          <a:xfrm>
            <a:off x="1316379" y="5210685"/>
            <a:ext cx="7898004" cy="959943"/>
          </a:xfrm>
          <a:prstGeom prst="rect">
            <a:avLst/>
          </a:prstGeom>
          <a:noFill/>
        </p:spPr>
        <p:txBody>
          <a:bodyPr wrap="square">
            <a:spAutoFit/>
          </a:bodyPr>
          <a:lstStyle/>
          <a:p>
            <a:pPr marL="342900" lvl="0" indent="-342900">
              <a:lnSpc>
                <a:spcPct val="107000"/>
              </a:lnSpc>
              <a:buFont typeface="Symbol" panose="05050102010706020507" pitchFamily="18" charset="2"/>
              <a:buChar char=""/>
            </a:pPr>
            <a:endParaRPr lang="fr-FR" b="1">
              <a:latin typeface="Arial" panose="020B0604020202020204" pitchFamily="34" charset="0"/>
            </a:endParaRPr>
          </a:p>
          <a:p>
            <a:pPr marL="342900" lvl="0" indent="-342900">
              <a:lnSpc>
                <a:spcPct val="107000"/>
              </a:lnSpc>
              <a:buFont typeface="Symbol" panose="05050102010706020507" pitchFamily="18" charset="2"/>
              <a:buChar char=""/>
            </a:pPr>
            <a:endParaRPr lang="fr-FR" b="1">
              <a:latin typeface="Arial" panose="020B0604020202020204" pitchFamily="34" charset="0"/>
            </a:endParaRPr>
          </a:p>
          <a:p>
            <a:pPr marL="342900" lvl="0" indent="-342900">
              <a:lnSpc>
                <a:spcPct val="107000"/>
              </a:lnSpc>
              <a:buFont typeface="Symbol" panose="05050102010706020507" pitchFamily="18" charset="2"/>
              <a:buChar char=""/>
            </a:pPr>
            <a:r>
              <a:rPr lang="fr-FR" b="1">
                <a:latin typeface="Arial" panose="020B0604020202020204" pitchFamily="34" charset="0"/>
              </a:rPr>
              <a:t>Information/promotion sur l’évolution professionnelle/CEP</a:t>
            </a:r>
            <a:endParaRPr lang="fr-FR" sz="1800" b="1">
              <a:effectLst/>
              <a:latin typeface="Arial" panose="020B0604020202020204" pitchFamily="34" charset="0"/>
            </a:endParaRPr>
          </a:p>
        </p:txBody>
      </p:sp>
      <p:pic>
        <p:nvPicPr>
          <p:cNvPr id="14" name="Graphique 13" descr="Femme capitaine avec un remplissage uni">
            <a:extLst>
              <a:ext uri="{FF2B5EF4-FFF2-40B4-BE49-F238E27FC236}">
                <a16:creationId xmlns:a16="http://schemas.microsoft.com/office/drawing/2014/main" id="{027AF499-A20E-CF75-BD15-941925ADCD1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1979" y="1322841"/>
            <a:ext cx="914400" cy="914400"/>
          </a:xfrm>
          <a:prstGeom prst="rect">
            <a:avLst/>
          </a:prstGeom>
        </p:spPr>
      </p:pic>
      <p:pic>
        <p:nvPicPr>
          <p:cNvPr id="15" name="Graphique 14" descr="Idée avec un remplissage uni">
            <a:extLst>
              <a:ext uri="{FF2B5EF4-FFF2-40B4-BE49-F238E27FC236}">
                <a16:creationId xmlns:a16="http://schemas.microsoft.com/office/drawing/2014/main" id="{4EF087A2-9450-EBF1-8CCF-5A2A0E5D9BC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1979" y="3119679"/>
            <a:ext cx="914400" cy="914400"/>
          </a:xfrm>
          <a:prstGeom prst="rect">
            <a:avLst/>
          </a:prstGeom>
        </p:spPr>
      </p:pic>
      <p:pic>
        <p:nvPicPr>
          <p:cNvPr id="16" name="Graphique 15" descr="Flèche en cercle avec un remplissage uni">
            <a:extLst>
              <a:ext uri="{FF2B5EF4-FFF2-40B4-BE49-F238E27FC236}">
                <a16:creationId xmlns:a16="http://schemas.microsoft.com/office/drawing/2014/main" id="{02C8FCF7-4FC3-8B8D-DFDA-BC932AFDBE7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45081" y="5256228"/>
            <a:ext cx="914400" cy="914400"/>
          </a:xfrm>
          <a:prstGeom prst="rect">
            <a:avLst/>
          </a:prstGeom>
        </p:spPr>
      </p:pic>
      <p:sp>
        <p:nvSpPr>
          <p:cNvPr id="11" name="ZoneTexte 10">
            <a:extLst>
              <a:ext uri="{FF2B5EF4-FFF2-40B4-BE49-F238E27FC236}">
                <a16:creationId xmlns:a16="http://schemas.microsoft.com/office/drawing/2014/main" id="{8DFADBA1-9EEF-7429-6D7A-3EEE8E6E79A4}"/>
              </a:ext>
            </a:extLst>
          </p:cNvPr>
          <p:cNvSpPr txBox="1"/>
          <p:nvPr/>
        </p:nvSpPr>
        <p:spPr>
          <a:xfrm>
            <a:off x="1471853" y="1376774"/>
            <a:ext cx="9751142" cy="2185214"/>
          </a:xfrm>
          <a:prstGeom prst="rect">
            <a:avLst/>
          </a:prstGeom>
          <a:noFill/>
        </p:spPr>
        <p:txBody>
          <a:bodyPr wrap="square" rtlCol="0">
            <a:spAutoFit/>
          </a:bodyPr>
          <a:lstStyle/>
          <a:p>
            <a:pPr marL="285750" indent="-285750">
              <a:buFont typeface="Courier New" panose="02070309020205020404" pitchFamily="49" charset="0"/>
              <a:buChar char="o"/>
            </a:pPr>
            <a:r>
              <a:rPr lang="fr-FR" sz="1700">
                <a:latin typeface="Verdana" panose="020B0604030504040204" pitchFamily="34" charset="0"/>
                <a:ea typeface="Verdana" panose="020B0604030504040204" pitchFamily="34" charset="0"/>
              </a:rPr>
              <a:t>Participation aux différents forums (alternance, Nuits…</a:t>
            </a:r>
            <a:r>
              <a:rPr lang="fr-FR" sz="1700" err="1">
                <a:latin typeface="Verdana" panose="020B0604030504040204" pitchFamily="34" charset="0"/>
                <a:ea typeface="Verdana" panose="020B0604030504040204" pitchFamily="34" charset="0"/>
              </a:rPr>
              <a:t>Klub</a:t>
            </a:r>
            <a:r>
              <a:rPr lang="fr-FR" sz="1700">
                <a:latin typeface="Verdana" panose="020B0604030504040204" pitchFamily="34" charset="0"/>
                <a:ea typeface="Verdana" panose="020B0604030504040204" pitchFamily="34" charset="0"/>
              </a:rPr>
              <a:t> extraordinaire, place du numérique à Orléans)</a:t>
            </a:r>
          </a:p>
          <a:p>
            <a:pPr marL="285750" indent="-285750">
              <a:buFont typeface="Courier New" panose="02070309020205020404" pitchFamily="49" charset="0"/>
              <a:buChar char="o"/>
            </a:pPr>
            <a:r>
              <a:rPr lang="fr-FR" sz="1700">
                <a:latin typeface="Verdana" panose="020B0604030504040204" pitchFamily="34" charset="0"/>
                <a:ea typeface="Verdana" panose="020B0604030504040204" pitchFamily="34" charset="0"/>
              </a:rPr>
              <a:t>Découverte et promotion des métiers de la Sécurité civile avec le SDIS 45</a:t>
            </a:r>
          </a:p>
          <a:p>
            <a:pPr marL="285750" indent="-285750">
              <a:buFont typeface="Courier New" panose="02070309020205020404" pitchFamily="49" charset="0"/>
              <a:buChar char="o"/>
            </a:pPr>
            <a:r>
              <a:rPr lang="fr-FR" sz="1700">
                <a:latin typeface="Verdana" panose="020B0604030504040204" pitchFamily="34" charset="0"/>
                <a:ea typeface="Verdana" panose="020B0604030504040204" pitchFamily="34" charset="0"/>
              </a:rPr>
              <a:t>Découverte des métiers et parcours dans les métiers de la cosmétologie en lien avec l’Oréal</a:t>
            </a:r>
          </a:p>
          <a:p>
            <a:pPr marL="285750" indent="-285750">
              <a:buFont typeface="Courier New" panose="02070309020205020404" pitchFamily="49" charset="0"/>
              <a:buChar char="o"/>
            </a:pPr>
            <a:r>
              <a:rPr lang="fr-FR" sz="1700">
                <a:latin typeface="Verdana" panose="020B0604030504040204" pitchFamily="34" charset="0"/>
                <a:ea typeface="Verdana" panose="020B0604030504040204" pitchFamily="34" charset="0"/>
              </a:rPr>
              <a:t>Les journées de l’orientation (</a:t>
            </a:r>
            <a:r>
              <a:rPr lang="fr-FR" sz="1700">
                <a:solidFill>
                  <a:srgbClr val="222222"/>
                </a:solidFill>
                <a:effectLst/>
                <a:latin typeface="Verdana" panose="020B0604030504040204" pitchFamily="34" charset="0"/>
                <a:ea typeface="Verdana" panose="020B0604030504040204" pitchFamily="34" charset="0"/>
              </a:rPr>
              <a:t>semaine de l’industrie en lien avec le CODEVE – Rallye entreprise du </a:t>
            </a:r>
            <a:r>
              <a:rPr lang="fr-FR" sz="1700" err="1">
                <a:solidFill>
                  <a:srgbClr val="222222"/>
                </a:solidFill>
                <a:effectLst/>
                <a:latin typeface="Verdana" panose="020B0604030504040204" pitchFamily="34" charset="0"/>
                <a:ea typeface="Verdana" panose="020B0604030504040204" pitchFamily="34" charset="0"/>
              </a:rPr>
              <a:t>Pithiverais</a:t>
            </a:r>
            <a:r>
              <a:rPr lang="fr-FR" sz="1700">
                <a:solidFill>
                  <a:srgbClr val="222222"/>
                </a:solidFill>
                <a:effectLst/>
                <a:latin typeface="Verdana" panose="020B0604030504040204" pitchFamily="34" charset="0"/>
                <a:ea typeface="Verdana" panose="020B0604030504040204" pitchFamily="34" charset="0"/>
              </a:rPr>
              <a:t>)</a:t>
            </a:r>
          </a:p>
          <a:p>
            <a:pPr marL="285750" indent="-285750">
              <a:buFont typeface="Courier New" panose="02070309020205020404" pitchFamily="49" charset="0"/>
              <a:buChar char="o"/>
            </a:pPr>
            <a:r>
              <a:rPr lang="fr-FR" sz="1700">
                <a:solidFill>
                  <a:srgbClr val="222222"/>
                </a:solidFill>
                <a:latin typeface="Verdana" panose="020B0604030504040204" pitchFamily="34" charset="0"/>
                <a:ea typeface="Verdana" panose="020B0604030504040204" pitchFamily="34" charset="0"/>
              </a:rPr>
              <a:t>Village entreprise /village orientation Artenay 1</a:t>
            </a:r>
            <a:r>
              <a:rPr lang="fr-FR" sz="1700" baseline="30000">
                <a:solidFill>
                  <a:srgbClr val="222222"/>
                </a:solidFill>
                <a:latin typeface="Verdana" panose="020B0604030504040204" pitchFamily="34" charset="0"/>
                <a:ea typeface="Verdana" panose="020B0604030504040204" pitchFamily="34" charset="0"/>
              </a:rPr>
              <a:t>er</a:t>
            </a:r>
            <a:r>
              <a:rPr lang="fr-FR" sz="1700">
                <a:solidFill>
                  <a:srgbClr val="222222"/>
                </a:solidFill>
                <a:latin typeface="Verdana" panose="020B0604030504040204" pitchFamily="34" charset="0"/>
                <a:ea typeface="Verdana" panose="020B0604030504040204" pitchFamily="34" charset="0"/>
              </a:rPr>
              <a:t> décembre</a:t>
            </a:r>
            <a:endParaRPr lang="fr-FR" sz="1700">
              <a:latin typeface="Verdana" panose="020B0604030504040204" pitchFamily="34" charset="0"/>
              <a:ea typeface="Verdana" panose="020B0604030504040204" pitchFamily="34" charset="0"/>
            </a:endParaRPr>
          </a:p>
        </p:txBody>
      </p:sp>
      <p:sp>
        <p:nvSpPr>
          <p:cNvPr id="17" name="ZoneTexte 16">
            <a:extLst>
              <a:ext uri="{FF2B5EF4-FFF2-40B4-BE49-F238E27FC236}">
                <a16:creationId xmlns:a16="http://schemas.microsoft.com/office/drawing/2014/main" id="{2D90CEAE-4E4E-5163-C60F-6DD3FA2233A3}"/>
              </a:ext>
            </a:extLst>
          </p:cNvPr>
          <p:cNvSpPr txBox="1"/>
          <p:nvPr/>
        </p:nvSpPr>
        <p:spPr>
          <a:xfrm>
            <a:off x="1548053" y="3903740"/>
            <a:ext cx="9674942" cy="2031325"/>
          </a:xfrm>
          <a:prstGeom prst="rect">
            <a:avLst/>
          </a:prstGeom>
          <a:noFill/>
        </p:spPr>
        <p:txBody>
          <a:bodyPr wrap="square" rtlCol="0">
            <a:spAutoFit/>
          </a:bodyPr>
          <a:lstStyle/>
          <a:p>
            <a:pPr marL="285750" indent="-285750">
              <a:buFont typeface="Courier New" panose="02070309020205020404" pitchFamily="49" charset="0"/>
              <a:buChar char="o"/>
            </a:pPr>
            <a:r>
              <a:rPr lang="fr-FR">
                <a:latin typeface="Verdana" panose="020B0604030504040204" pitchFamily="34" charset="0"/>
                <a:ea typeface="Verdana" panose="020B0604030504040204" pitchFamily="34" charset="0"/>
              </a:rPr>
              <a:t>«Dessine-moi le travail» à Pithiviers </a:t>
            </a:r>
          </a:p>
          <a:p>
            <a:pPr marL="285750" indent="-285750">
              <a:buFont typeface="Courier New" panose="02070309020205020404" pitchFamily="49" charset="0"/>
              <a:buChar char="o"/>
            </a:pPr>
            <a:r>
              <a:rPr lang="fr-FR">
                <a:latin typeface="Verdana" panose="020B0604030504040204" pitchFamily="34" charset="0"/>
                <a:ea typeface="Verdana" panose="020B0604030504040204" pitchFamily="34" charset="0"/>
              </a:rPr>
              <a:t>«Dessine-moi le travail» à Montargis/Gien </a:t>
            </a:r>
          </a:p>
          <a:p>
            <a:pPr marL="285750" indent="-285750">
              <a:buFont typeface="Courier New" panose="02070309020205020404" pitchFamily="49" charset="0"/>
              <a:buChar char="o"/>
            </a:pPr>
            <a:r>
              <a:rPr lang="fr-FR">
                <a:latin typeface="Verdana" panose="020B0604030504040204" pitchFamily="34" charset="0"/>
                <a:ea typeface="Verdana" panose="020B0604030504040204" pitchFamily="34" charset="0"/>
              </a:rPr>
              <a:t>Demi-journée d’interconnaissance entre acteurs SPRO-EP à Pithiviers</a:t>
            </a:r>
          </a:p>
          <a:p>
            <a:pPr marL="285750" indent="-285750">
              <a:buFont typeface="Courier New" panose="02070309020205020404" pitchFamily="49" charset="0"/>
              <a:buChar char="o"/>
            </a:pPr>
            <a:r>
              <a:rPr lang="fr-FR">
                <a:latin typeface="Verdana" panose="020B0604030504040204" pitchFamily="34" charset="0"/>
                <a:ea typeface="Verdana" panose="020B0604030504040204" pitchFamily="34" charset="0"/>
              </a:rPr>
              <a:t>4 journées de professionnalisation (outils d’accompagnement – accueil –etc..) à Orléans (A venir : La gestion des risques dans la relation d’accompagnement et le leadership)</a:t>
            </a:r>
          </a:p>
          <a:p>
            <a:pPr marL="285750" indent="-285750">
              <a:buFont typeface="Courier New" panose="02070309020205020404" pitchFamily="49" charset="0"/>
              <a:buChar char="o"/>
            </a:pPr>
            <a:endParaRPr lang="fr-FR" sz="1800">
              <a:latin typeface="Verdana" panose="020B0604030504040204" pitchFamily="34" charset="0"/>
              <a:ea typeface="Verdana" panose="020B0604030504040204" pitchFamily="34" charset="0"/>
            </a:endParaRPr>
          </a:p>
        </p:txBody>
      </p:sp>
      <p:sp>
        <p:nvSpPr>
          <p:cNvPr id="18" name="ZoneTexte 17">
            <a:extLst>
              <a:ext uri="{FF2B5EF4-FFF2-40B4-BE49-F238E27FC236}">
                <a16:creationId xmlns:a16="http://schemas.microsoft.com/office/drawing/2014/main" id="{51892C86-8EA6-4741-B3AA-72B44E6D01D3}"/>
              </a:ext>
            </a:extLst>
          </p:cNvPr>
          <p:cNvSpPr txBox="1"/>
          <p:nvPr/>
        </p:nvSpPr>
        <p:spPr>
          <a:xfrm>
            <a:off x="1672185" y="6074395"/>
            <a:ext cx="9350477" cy="369332"/>
          </a:xfrm>
          <a:prstGeom prst="rect">
            <a:avLst/>
          </a:prstGeom>
          <a:noFill/>
        </p:spPr>
        <p:txBody>
          <a:bodyPr wrap="square" rtlCol="0">
            <a:spAutoFit/>
          </a:bodyPr>
          <a:lstStyle/>
          <a:p>
            <a:pPr marL="285750" indent="-285750">
              <a:buFont typeface="Courier New" panose="02070309020205020404" pitchFamily="49" charset="0"/>
              <a:buChar char="o"/>
            </a:pPr>
            <a:r>
              <a:rPr lang="fr-FR">
                <a:latin typeface="Verdana" panose="020B0604030504040204" pitchFamily="34" charset="0"/>
                <a:ea typeface="Verdana" panose="020B0604030504040204" pitchFamily="34" charset="0"/>
              </a:rPr>
              <a:t>« Devenez incollable sur la VAE ! » à Orléans</a:t>
            </a:r>
          </a:p>
        </p:txBody>
      </p:sp>
    </p:spTree>
    <p:extLst>
      <p:ext uri="{BB962C8B-B14F-4D97-AF65-F5344CB8AC3E}">
        <p14:creationId xmlns:p14="http://schemas.microsoft.com/office/powerpoint/2010/main" val="1866010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41D3C7-3E28-4728-9E18-E91CB72EE71F}"/>
              </a:ext>
            </a:extLst>
          </p:cNvPr>
          <p:cNvSpPr/>
          <p:nvPr/>
        </p:nvSpPr>
        <p:spPr>
          <a:xfrm>
            <a:off x="-1" y="218430"/>
            <a:ext cx="10622943" cy="567633"/>
          </a:xfrm>
          <a:prstGeom prst="rect">
            <a:avLst/>
          </a:prstGeom>
          <a:solidFill>
            <a:srgbClr val="EC6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1">
            <a:extLst>
              <a:ext uri="{FF2B5EF4-FFF2-40B4-BE49-F238E27FC236}">
                <a16:creationId xmlns:a16="http://schemas.microsoft.com/office/drawing/2014/main" id="{84B1992F-E6D5-45C2-BA7D-9DC3AFCF881F}"/>
              </a:ext>
            </a:extLst>
          </p:cNvPr>
          <p:cNvSpPr txBox="1">
            <a:spLocks/>
          </p:cNvSpPr>
          <p:nvPr/>
        </p:nvSpPr>
        <p:spPr>
          <a:xfrm>
            <a:off x="838200" y="246773"/>
            <a:ext cx="10515600" cy="96889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b="1">
                <a:solidFill>
                  <a:schemeClr val="bg1"/>
                </a:solidFill>
                <a:latin typeface="Verdana" panose="020B0604030504040204" pitchFamily="34" charset="0"/>
                <a:ea typeface="Verdana" panose="020B0604030504040204" pitchFamily="34" charset="0"/>
                <a:cs typeface="Verdana" panose="020B0604030504040204" pitchFamily="34" charset="0"/>
              </a:rPr>
              <a:t>Ordre du jour</a:t>
            </a:r>
          </a:p>
        </p:txBody>
      </p:sp>
      <p:sp>
        <p:nvSpPr>
          <p:cNvPr id="6" name="Espace réservé du contenu 2">
            <a:extLst>
              <a:ext uri="{FF2B5EF4-FFF2-40B4-BE49-F238E27FC236}">
                <a16:creationId xmlns:a16="http://schemas.microsoft.com/office/drawing/2014/main" id="{8427EABF-CCC8-4EE2-8090-A0401203B311}"/>
              </a:ext>
            </a:extLst>
          </p:cNvPr>
          <p:cNvSpPr txBox="1">
            <a:spLocks/>
          </p:cNvSpPr>
          <p:nvPr/>
        </p:nvSpPr>
        <p:spPr>
          <a:xfrm>
            <a:off x="591271" y="1253331"/>
            <a:ext cx="10239749"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spcBef>
                <a:spcPts val="0"/>
              </a:spcBef>
            </a:pPr>
            <a:endParaRPr lang="fr-FR" b="1">
              <a:latin typeface="Verdana" panose="020B0604030504040204" pitchFamily="34" charset="0"/>
              <a:ea typeface="Verdana" panose="020B0604030504040204" pitchFamily="34" charset="0"/>
              <a:cs typeface="Verdana" panose="020B0604030504040204" pitchFamily="34" charset="0"/>
            </a:endParaRPr>
          </a:p>
          <a:p>
            <a:pPr lvl="1">
              <a:lnSpc>
                <a:spcPct val="100000"/>
              </a:lnSpc>
              <a:spcBef>
                <a:spcPts val="0"/>
              </a:spcBef>
            </a:pPr>
            <a:endParaRPr lang="fr-FR">
              <a:latin typeface="Verdana" panose="020B0604030504040204" pitchFamily="34" charset="0"/>
              <a:ea typeface="Verdana" panose="020B0604030504040204" pitchFamily="34" charset="0"/>
              <a:cs typeface="Verdana" panose="020B0604030504040204" pitchFamily="34" charset="0"/>
            </a:endParaRPr>
          </a:p>
        </p:txBody>
      </p:sp>
      <p:sp>
        <p:nvSpPr>
          <p:cNvPr id="8" name="Espace réservé du contenu 2">
            <a:extLst>
              <a:ext uri="{FF2B5EF4-FFF2-40B4-BE49-F238E27FC236}">
                <a16:creationId xmlns:a16="http://schemas.microsoft.com/office/drawing/2014/main" id="{FDE085B2-785B-4ADD-A604-5B5EE80BB3BD}"/>
              </a:ext>
            </a:extLst>
          </p:cNvPr>
          <p:cNvSpPr txBox="1">
            <a:spLocks/>
          </p:cNvSpPr>
          <p:nvPr/>
        </p:nvSpPr>
        <p:spPr>
          <a:xfrm>
            <a:off x="1668146" y="2544858"/>
            <a:ext cx="9908976" cy="38913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SzPts val="1000"/>
              <a:buNone/>
              <a:tabLst>
                <a:tab pos="457200" algn="l"/>
              </a:tabLst>
            </a:pPr>
            <a:r>
              <a:rPr lang="fr-FR" sz="2400">
                <a:latin typeface="Verdana" panose="020B0604030504040204" pitchFamily="34" charset="0"/>
                <a:ea typeface="Verdana" panose="020B0604030504040204" pitchFamily="34" charset="0"/>
              </a:rPr>
              <a:t>A</a:t>
            </a:r>
            <a:r>
              <a:rPr lang="fr-FR" sz="2400">
                <a:effectLst/>
                <a:latin typeface="Verdana" panose="020B0604030504040204" pitchFamily="34" charset="0"/>
                <a:ea typeface="Verdana" panose="020B0604030504040204" pitchFamily="34" charset="0"/>
              </a:rPr>
              <a:t>teliers de travail: </a:t>
            </a:r>
          </a:p>
          <a:p>
            <a:pPr marL="800100" lvl="1" indent="-342900">
              <a:buSzPts val="1000"/>
              <a:buFont typeface="Symbol" panose="05050102010706020507" pitchFamily="18" charset="2"/>
              <a:buChar char=""/>
              <a:tabLst>
                <a:tab pos="457200" algn="l"/>
              </a:tabLst>
            </a:pPr>
            <a:r>
              <a:rPr lang="fr-FR">
                <a:latin typeface="Verdana" panose="020B0604030504040204" pitchFamily="34" charset="0"/>
                <a:ea typeface="Verdana" panose="020B0604030504040204" pitchFamily="34" charset="0"/>
              </a:rPr>
              <a:t>L</a:t>
            </a:r>
            <a:r>
              <a:rPr lang="fr-FR">
                <a:effectLst/>
                <a:latin typeface="Verdana" panose="020B0604030504040204" pitchFamily="34" charset="0"/>
                <a:ea typeface="Verdana" panose="020B0604030504040204" pitchFamily="34" charset="0"/>
              </a:rPr>
              <a:t>a nouvelle communication du SPRO-EP</a:t>
            </a:r>
          </a:p>
          <a:p>
            <a:pPr marL="800100" lvl="1" indent="-342900">
              <a:buSzPts val="1000"/>
              <a:buFont typeface="Symbol" panose="05050102010706020507" pitchFamily="18" charset="2"/>
              <a:buChar char=""/>
              <a:tabLst>
                <a:tab pos="457200" algn="l"/>
              </a:tabLst>
            </a:pPr>
            <a:r>
              <a:rPr lang="fr-FR" sz="2400">
                <a:latin typeface="Verdana" panose="020B0604030504040204" pitchFamily="34" charset="0"/>
                <a:ea typeface="Verdana" panose="020B0604030504040204" pitchFamily="34" charset="0"/>
              </a:rPr>
              <a:t>Présentation d’un évènement « lancement du </a:t>
            </a:r>
            <a:br>
              <a:rPr lang="fr-FR" sz="2400">
                <a:latin typeface="Verdana" panose="020B0604030504040204" pitchFamily="34" charset="0"/>
                <a:ea typeface="Verdana" panose="020B0604030504040204" pitchFamily="34" charset="0"/>
              </a:rPr>
            </a:br>
            <a:r>
              <a:rPr lang="fr-FR" sz="2400">
                <a:latin typeface="Verdana" panose="020B0604030504040204" pitchFamily="34" charset="0"/>
                <a:ea typeface="Verdana" panose="020B0604030504040204" pitchFamily="34" charset="0"/>
              </a:rPr>
              <a:t>SPRO-EP/ Acte2 » (déc. 2023) </a:t>
            </a:r>
          </a:p>
          <a:p>
            <a:pPr marL="342900" lvl="0" indent="-342900">
              <a:lnSpc>
                <a:spcPct val="107000"/>
              </a:lnSpc>
              <a:buFont typeface="Symbol" panose="05050102010706020507" pitchFamily="18" charset="2"/>
              <a:buChar char=""/>
            </a:pPr>
            <a:r>
              <a:rPr lang="fr-FR" sz="2400">
                <a:latin typeface="Verdana" panose="020B0604030504040204" pitchFamily="34" charset="0"/>
                <a:ea typeface="Verdana" panose="020B0604030504040204" pitchFamily="34" charset="0"/>
              </a:rPr>
              <a:t>Présentation par le </a:t>
            </a:r>
            <a:r>
              <a:rPr lang="fr-FR" sz="2400" b="1">
                <a:latin typeface="Verdana" panose="020B0604030504040204" pitchFamily="34" charset="0"/>
                <a:ea typeface="Verdana" panose="020B0604030504040204" pitchFamily="34" charset="0"/>
              </a:rPr>
              <a:t>CRAJEP du site la </a:t>
            </a:r>
            <a:r>
              <a:rPr lang="fr-FR" sz="2400" b="1">
                <a:latin typeface="Verdana" panose="020B0604030504040204" pitchFamily="34" charset="0"/>
                <a:ea typeface="Verdana" panose="020B0604030504040204" pitchFamily="34" charset="0"/>
                <a:hlinkClick r:id="rId3"/>
              </a:rPr>
              <a:t>PAAJ </a:t>
            </a:r>
            <a:endParaRPr lang="fr-FR" sz="2400" b="1">
              <a:latin typeface="Verdana" panose="020B0604030504040204" pitchFamily="34" charset="0"/>
              <a:ea typeface="Verdana" panose="020B0604030504040204" pitchFamily="34" charset="0"/>
            </a:endParaRPr>
          </a:p>
          <a:p>
            <a:pPr marL="342900" indent="-342900">
              <a:lnSpc>
                <a:spcPct val="107000"/>
              </a:lnSpc>
              <a:buFont typeface="Symbol" panose="05050102010706020507" pitchFamily="18" charset="2"/>
              <a:buChar char=""/>
            </a:pPr>
            <a:r>
              <a:rPr lang="fr-FR" sz="2400">
                <a:latin typeface="Verdana" panose="020B0604030504040204" pitchFamily="34" charset="0"/>
                <a:ea typeface="Verdana" panose="020B0604030504040204" pitchFamily="34" charset="0"/>
              </a:rPr>
              <a:t>Point d’avancement SPRO-EP opérationnel : programmation des réseaux locaux 2023 en cours et à venir</a:t>
            </a:r>
          </a:p>
          <a:p>
            <a:pPr marL="342900" lvl="0" indent="-342900">
              <a:lnSpc>
                <a:spcPct val="107000"/>
              </a:lnSpc>
              <a:buFont typeface="Symbol" panose="05050102010706020507" pitchFamily="18" charset="2"/>
              <a:buChar char=""/>
            </a:pPr>
            <a:endParaRPr lang="fr-FR" sz="2400" b="1">
              <a:latin typeface="Verdana" panose="020B0604030504040204" pitchFamily="34" charset="0"/>
              <a:ea typeface="Verdana" panose="020B0604030504040204" pitchFamily="34" charset="0"/>
            </a:endParaRPr>
          </a:p>
          <a:p>
            <a:pPr marL="342900" lvl="0" indent="-342900">
              <a:lnSpc>
                <a:spcPct val="107000"/>
              </a:lnSpc>
              <a:buFont typeface="Symbol" panose="05050102010706020507" pitchFamily="18" charset="2"/>
              <a:buChar char=""/>
            </a:pPr>
            <a:endParaRPr lang="fr-FR" sz="2400">
              <a:latin typeface="Verdana" panose="020B0604030504040204" pitchFamily="34" charset="0"/>
              <a:ea typeface="Verdana" panose="020B0604030504040204" pitchFamily="34" charset="0"/>
            </a:endParaRPr>
          </a:p>
          <a:p>
            <a:pPr lvl="1">
              <a:lnSpc>
                <a:spcPct val="100000"/>
              </a:lnSpc>
              <a:spcBef>
                <a:spcPts val="0"/>
              </a:spcBef>
            </a:pPr>
            <a:endParaRPr lang="fr-FR">
              <a:latin typeface="Verdana" panose="020B0604030504040204" pitchFamily="34" charset="0"/>
              <a:ea typeface="Verdana" panose="020B0604030504040204" pitchFamily="34" charset="0"/>
              <a:cs typeface="Verdana" panose="020B0604030504040204" pitchFamily="34" charset="0"/>
            </a:endParaRPr>
          </a:p>
        </p:txBody>
      </p:sp>
      <p:pic>
        <p:nvPicPr>
          <p:cNvPr id="5" name="Graphique 4" descr="Un homme avec une main qui salue">
            <a:extLst>
              <a:ext uri="{FF2B5EF4-FFF2-40B4-BE49-F238E27FC236}">
                <a16:creationId xmlns:a16="http://schemas.microsoft.com/office/drawing/2014/main" id="{0A71BAFC-0C3A-02FB-6B42-41358ADA7D6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9040" y="2437547"/>
            <a:ext cx="1504950" cy="4114800"/>
          </a:xfrm>
          <a:prstGeom prst="rect">
            <a:avLst/>
          </a:prstGeom>
        </p:spPr>
      </p:pic>
      <p:pic>
        <p:nvPicPr>
          <p:cNvPr id="10" name="Graphique 9" descr="Femme aux cheveux courts">
            <a:extLst>
              <a:ext uri="{FF2B5EF4-FFF2-40B4-BE49-F238E27FC236}">
                <a16:creationId xmlns:a16="http://schemas.microsoft.com/office/drawing/2014/main" id="{7BF18635-3669-7A4D-D554-CFFBA6B660C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10939226" y="2329033"/>
            <a:ext cx="829148" cy="752475"/>
          </a:xfrm>
          <a:prstGeom prst="rect">
            <a:avLst/>
          </a:prstGeom>
        </p:spPr>
      </p:pic>
      <p:pic>
        <p:nvPicPr>
          <p:cNvPr id="12" name="Graphique 11" descr="Garçon aux cheveux courts">
            <a:extLst>
              <a:ext uri="{FF2B5EF4-FFF2-40B4-BE49-F238E27FC236}">
                <a16:creationId xmlns:a16="http://schemas.microsoft.com/office/drawing/2014/main" id="{B6D92C91-DB36-2E21-6E10-9AB93D85482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51702" y="1861084"/>
            <a:ext cx="663203" cy="771925"/>
          </a:xfrm>
          <a:prstGeom prst="rect">
            <a:avLst/>
          </a:prstGeom>
        </p:spPr>
      </p:pic>
      <p:pic>
        <p:nvPicPr>
          <p:cNvPr id="14" name="Graphique 13" descr="Femme portant une robe">
            <a:extLst>
              <a:ext uri="{FF2B5EF4-FFF2-40B4-BE49-F238E27FC236}">
                <a16:creationId xmlns:a16="http://schemas.microsoft.com/office/drawing/2014/main" id="{A33CAE60-6056-CA3E-963F-9C020DDDD06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10557372" y="2415271"/>
            <a:ext cx="1765852" cy="4305300"/>
          </a:xfrm>
          <a:prstGeom prst="rect">
            <a:avLst/>
          </a:prstGeom>
        </p:spPr>
      </p:pic>
      <p:pic>
        <p:nvPicPr>
          <p:cNvPr id="15" name="Graphique 14" descr="Lunettes carrées">
            <a:extLst>
              <a:ext uri="{FF2B5EF4-FFF2-40B4-BE49-F238E27FC236}">
                <a16:creationId xmlns:a16="http://schemas.microsoft.com/office/drawing/2014/main" id="{7946487C-4ECB-B85C-87DC-E93353EC32D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68627" y="2196196"/>
            <a:ext cx="647700" cy="219075"/>
          </a:xfrm>
          <a:prstGeom prst="rect">
            <a:avLst/>
          </a:prstGeom>
        </p:spPr>
      </p:pic>
      <p:pic>
        <p:nvPicPr>
          <p:cNvPr id="16" name="Image 15">
            <a:extLst>
              <a:ext uri="{FF2B5EF4-FFF2-40B4-BE49-F238E27FC236}">
                <a16:creationId xmlns:a16="http://schemas.microsoft.com/office/drawing/2014/main" id="{EDAC2EAC-D3A3-5EFE-614A-781138DF939D}"/>
              </a:ext>
            </a:extLst>
          </p:cNvPr>
          <p:cNvPicPr>
            <a:picLocks noChangeAspect="1"/>
          </p:cNvPicPr>
          <p:nvPr/>
        </p:nvPicPr>
        <p:blipFill>
          <a:blip r:embed="rId14"/>
          <a:stretch>
            <a:fillRect/>
          </a:stretch>
        </p:blipFill>
        <p:spPr>
          <a:xfrm>
            <a:off x="1012403" y="2184410"/>
            <a:ext cx="304826" cy="310923"/>
          </a:xfrm>
          <a:prstGeom prst="rect">
            <a:avLst/>
          </a:prstGeom>
        </p:spPr>
      </p:pic>
      <p:pic>
        <p:nvPicPr>
          <p:cNvPr id="18" name="Graphique 17" descr="Visage d’une femme">
            <a:extLst>
              <a:ext uri="{FF2B5EF4-FFF2-40B4-BE49-F238E27FC236}">
                <a16:creationId xmlns:a16="http://schemas.microsoft.com/office/drawing/2014/main" id="{66F65EA6-6562-1F6E-2AC7-31BB8B502EA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flipH="1">
            <a:off x="11054353" y="2642948"/>
            <a:ext cx="368448" cy="323850"/>
          </a:xfrm>
          <a:prstGeom prst="rect">
            <a:avLst/>
          </a:prstGeom>
        </p:spPr>
      </p:pic>
      <p:sp>
        <p:nvSpPr>
          <p:cNvPr id="19" name="Espace réservé du numéro de diapositive 18">
            <a:extLst>
              <a:ext uri="{FF2B5EF4-FFF2-40B4-BE49-F238E27FC236}">
                <a16:creationId xmlns:a16="http://schemas.microsoft.com/office/drawing/2014/main" id="{70A5711A-0C5A-2BC4-587E-BE5275AFB443}"/>
              </a:ext>
            </a:extLst>
          </p:cNvPr>
          <p:cNvSpPr>
            <a:spLocks noGrp="1"/>
          </p:cNvSpPr>
          <p:nvPr>
            <p:ph type="sldNum" sz="quarter" idx="12"/>
          </p:nvPr>
        </p:nvSpPr>
        <p:spPr/>
        <p:txBody>
          <a:bodyPr/>
          <a:lstStyle/>
          <a:p>
            <a:fld id="{A8D7CD72-024A-4EC2-8453-123242E7579F}" type="slidenum">
              <a:rPr lang="fr-FR" smtClean="0"/>
              <a:t>2</a:t>
            </a:fld>
            <a:endParaRPr lang="fr-FR"/>
          </a:p>
        </p:txBody>
      </p:sp>
      <p:pic>
        <p:nvPicPr>
          <p:cNvPr id="20" name="Image 19">
            <a:extLst>
              <a:ext uri="{FF2B5EF4-FFF2-40B4-BE49-F238E27FC236}">
                <a16:creationId xmlns:a16="http://schemas.microsoft.com/office/drawing/2014/main" id="{1F4C44E2-1A93-7590-6B11-B93DC2DF7C84}"/>
              </a:ext>
            </a:extLst>
          </p:cNvPr>
          <p:cNvPicPr>
            <a:picLocks noChangeAspect="1"/>
          </p:cNvPicPr>
          <p:nvPr/>
        </p:nvPicPr>
        <p:blipFill>
          <a:blip r:embed="rId17"/>
          <a:stretch>
            <a:fillRect/>
          </a:stretch>
        </p:blipFill>
        <p:spPr>
          <a:xfrm rot="244854" flipH="1">
            <a:off x="10972320" y="2215023"/>
            <a:ext cx="762960" cy="445047"/>
          </a:xfrm>
          <a:prstGeom prst="rect">
            <a:avLst/>
          </a:prstGeom>
        </p:spPr>
      </p:pic>
      <p:pic>
        <p:nvPicPr>
          <p:cNvPr id="4" name="Graphique 3" descr="Barbe et moustache">
            <a:extLst>
              <a:ext uri="{FF2B5EF4-FFF2-40B4-BE49-F238E27FC236}">
                <a16:creationId xmlns:a16="http://schemas.microsoft.com/office/drawing/2014/main" id="{23D4553B-60F1-3927-21E2-F4D50FEC3E13}"/>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922044" y="2328209"/>
            <a:ext cx="438150" cy="304800"/>
          </a:xfrm>
          <a:prstGeom prst="rect">
            <a:avLst/>
          </a:prstGeom>
        </p:spPr>
      </p:pic>
    </p:spTree>
    <p:extLst>
      <p:ext uri="{BB962C8B-B14F-4D97-AF65-F5344CB8AC3E}">
        <p14:creationId xmlns:p14="http://schemas.microsoft.com/office/powerpoint/2010/main" val="2882516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3F70BC1-8FFC-9369-604C-942F137140F4}"/>
              </a:ext>
            </a:extLst>
          </p:cNvPr>
          <p:cNvSpPr/>
          <p:nvPr/>
        </p:nvSpPr>
        <p:spPr>
          <a:xfrm>
            <a:off x="0" y="2018525"/>
            <a:ext cx="10622943" cy="1510747"/>
          </a:xfrm>
          <a:prstGeom prst="rect">
            <a:avLst/>
          </a:prstGeom>
          <a:solidFill>
            <a:srgbClr val="EC6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contenu 2">
            <a:extLst>
              <a:ext uri="{FF2B5EF4-FFF2-40B4-BE49-F238E27FC236}">
                <a16:creationId xmlns:a16="http://schemas.microsoft.com/office/drawing/2014/main" id="{621EBC3B-C10D-C67A-195B-21A6FF9C111B}"/>
              </a:ext>
            </a:extLst>
          </p:cNvPr>
          <p:cNvSpPr>
            <a:spLocks noGrp="1"/>
          </p:cNvSpPr>
          <p:nvPr>
            <p:ph idx="1"/>
          </p:nvPr>
        </p:nvSpPr>
        <p:spPr>
          <a:xfrm>
            <a:off x="933119" y="2695100"/>
            <a:ext cx="10515600" cy="567633"/>
          </a:xfrm>
        </p:spPr>
        <p:txBody>
          <a:bodyPr/>
          <a:lstStyle/>
          <a:p>
            <a:pPr marL="0" indent="0" algn="ctr">
              <a:buNone/>
            </a:pPr>
            <a:r>
              <a:rPr lang="fr-FR" sz="2800" b="1">
                <a:latin typeface="Verdana" panose="020B0604030504040204" pitchFamily="34" charset="0"/>
                <a:ea typeface="Verdana" panose="020B0604030504040204" pitchFamily="34" charset="0"/>
              </a:rPr>
              <a:t>Point d’avancement SPRO-EP </a:t>
            </a:r>
          </a:p>
          <a:p>
            <a:endParaRPr lang="fr-FR"/>
          </a:p>
        </p:txBody>
      </p:sp>
      <p:pic>
        <p:nvPicPr>
          <p:cNvPr id="8" name="Image 7" descr="Une image contenant logo&#10;&#10;Description générée automatiquement">
            <a:extLst>
              <a:ext uri="{FF2B5EF4-FFF2-40B4-BE49-F238E27FC236}">
                <a16:creationId xmlns:a16="http://schemas.microsoft.com/office/drawing/2014/main" id="{71576DE4-63FA-9B28-DAEC-08AD79243C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973" y="121640"/>
            <a:ext cx="1774279" cy="1513459"/>
          </a:xfrm>
          <a:prstGeom prst="rect">
            <a:avLst/>
          </a:prstGeom>
        </p:spPr>
      </p:pic>
      <p:pic>
        <p:nvPicPr>
          <p:cNvPr id="9" name="Image 8">
            <a:extLst>
              <a:ext uri="{FF2B5EF4-FFF2-40B4-BE49-F238E27FC236}">
                <a16:creationId xmlns:a16="http://schemas.microsoft.com/office/drawing/2014/main" id="{2B97F724-9F69-26FB-85F6-E282C59132FE}"/>
              </a:ext>
            </a:extLst>
          </p:cNvPr>
          <p:cNvPicPr>
            <a:picLocks noChangeAspect="1"/>
          </p:cNvPicPr>
          <p:nvPr/>
        </p:nvPicPr>
        <p:blipFill>
          <a:blip r:embed="rId3"/>
          <a:stretch>
            <a:fillRect/>
          </a:stretch>
        </p:blipFill>
        <p:spPr>
          <a:xfrm>
            <a:off x="9126255" y="5396871"/>
            <a:ext cx="2743281" cy="1237822"/>
          </a:xfrm>
          <a:prstGeom prst="rect">
            <a:avLst/>
          </a:prstGeom>
        </p:spPr>
      </p:pic>
      <p:pic>
        <p:nvPicPr>
          <p:cNvPr id="11" name="Graphique 10" descr="Femme portant un panneau">
            <a:extLst>
              <a:ext uri="{FF2B5EF4-FFF2-40B4-BE49-F238E27FC236}">
                <a16:creationId xmlns:a16="http://schemas.microsoft.com/office/drawing/2014/main" id="{B26C2B7B-F4D9-E933-9C36-6243AAEB2D6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5776" y="2215320"/>
            <a:ext cx="2628900" cy="4648200"/>
          </a:xfrm>
          <a:prstGeom prst="rect">
            <a:avLst/>
          </a:prstGeom>
        </p:spPr>
      </p:pic>
      <p:sp>
        <p:nvSpPr>
          <p:cNvPr id="13" name="ZoneTexte 12">
            <a:extLst>
              <a:ext uri="{FF2B5EF4-FFF2-40B4-BE49-F238E27FC236}">
                <a16:creationId xmlns:a16="http://schemas.microsoft.com/office/drawing/2014/main" id="{1E902A21-348F-7AE2-519C-FB35931E76C4}"/>
              </a:ext>
            </a:extLst>
          </p:cNvPr>
          <p:cNvSpPr txBox="1"/>
          <p:nvPr/>
        </p:nvSpPr>
        <p:spPr>
          <a:xfrm rot="21086735">
            <a:off x="837986" y="3668853"/>
            <a:ext cx="2743280" cy="369332"/>
          </a:xfrm>
          <a:prstGeom prst="rect">
            <a:avLst/>
          </a:prstGeom>
          <a:noFill/>
        </p:spPr>
        <p:txBody>
          <a:bodyPr wrap="square">
            <a:spAutoFit/>
          </a:bodyPr>
          <a:lstStyle/>
          <a:p>
            <a:r>
              <a:rPr lang="fr-FR" sz="1800" b="1">
                <a:latin typeface="Verdana" panose="020B0604030504040204" pitchFamily="34" charset="0"/>
                <a:ea typeface="Verdana" panose="020B0604030504040204" pitchFamily="34" charset="0"/>
              </a:rPr>
              <a:t>au niveau régional </a:t>
            </a:r>
            <a:endParaRPr lang="fr-FR"/>
          </a:p>
        </p:txBody>
      </p:sp>
      <p:sp>
        <p:nvSpPr>
          <p:cNvPr id="14" name="Espace réservé du numéro de diapositive 13">
            <a:extLst>
              <a:ext uri="{FF2B5EF4-FFF2-40B4-BE49-F238E27FC236}">
                <a16:creationId xmlns:a16="http://schemas.microsoft.com/office/drawing/2014/main" id="{ED63CC5B-8995-D201-00B5-59514780EB04}"/>
              </a:ext>
            </a:extLst>
          </p:cNvPr>
          <p:cNvSpPr>
            <a:spLocks noGrp="1"/>
          </p:cNvSpPr>
          <p:nvPr>
            <p:ph type="sldNum" sz="quarter" idx="12"/>
          </p:nvPr>
        </p:nvSpPr>
        <p:spPr/>
        <p:txBody>
          <a:bodyPr/>
          <a:lstStyle/>
          <a:p>
            <a:fld id="{A8D7CD72-024A-4EC2-8453-123242E7579F}" type="slidenum">
              <a:rPr lang="fr-FR" smtClean="0"/>
              <a:t>3</a:t>
            </a:fld>
            <a:endParaRPr lang="fr-FR"/>
          </a:p>
        </p:txBody>
      </p:sp>
    </p:spTree>
    <p:extLst>
      <p:ext uri="{BB962C8B-B14F-4D97-AF65-F5344CB8AC3E}">
        <p14:creationId xmlns:p14="http://schemas.microsoft.com/office/powerpoint/2010/main" val="1058666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19A808E4-27EF-0E77-D8C7-B0EB8EF04DAF}"/>
              </a:ext>
            </a:extLst>
          </p:cNvPr>
          <p:cNvSpPr>
            <a:spLocks noGrp="1"/>
          </p:cNvSpPr>
          <p:nvPr>
            <p:ph type="sldNum" sz="quarter" idx="12"/>
          </p:nvPr>
        </p:nvSpPr>
        <p:spPr/>
        <p:txBody>
          <a:bodyPr/>
          <a:lstStyle/>
          <a:p>
            <a:fld id="{A8D7CD72-024A-4EC2-8453-123242E7579F}" type="slidenum">
              <a:rPr lang="fr-FR" smtClean="0"/>
              <a:t>4</a:t>
            </a:fld>
            <a:endParaRPr lang="fr-FR"/>
          </a:p>
        </p:txBody>
      </p:sp>
      <p:sp>
        <p:nvSpPr>
          <p:cNvPr id="3" name="Rectangle 2">
            <a:extLst>
              <a:ext uri="{FF2B5EF4-FFF2-40B4-BE49-F238E27FC236}">
                <a16:creationId xmlns:a16="http://schemas.microsoft.com/office/drawing/2014/main" id="{9F5A6997-C148-6B4E-8B94-FCBE0F5F0CDF}"/>
              </a:ext>
            </a:extLst>
          </p:cNvPr>
          <p:cNvSpPr/>
          <p:nvPr/>
        </p:nvSpPr>
        <p:spPr>
          <a:xfrm>
            <a:off x="-62144" y="104421"/>
            <a:ext cx="12016409" cy="872324"/>
          </a:xfrm>
          <a:prstGeom prst="rect">
            <a:avLst/>
          </a:prstGeom>
          <a:solidFill>
            <a:srgbClr val="EC6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a:solidFill>
                  <a:schemeClr val="bg1"/>
                </a:solidFill>
                <a:latin typeface="Verdana" panose="020B0604030504040204" pitchFamily="34" charset="0"/>
                <a:ea typeface="Verdana" panose="020B0604030504040204" pitchFamily="34" charset="0"/>
              </a:rPr>
              <a:t> Des projets portés au niveau régional</a:t>
            </a:r>
          </a:p>
        </p:txBody>
      </p:sp>
      <p:sp>
        <p:nvSpPr>
          <p:cNvPr id="4" name="Espace réservé du contenu 2">
            <a:extLst>
              <a:ext uri="{FF2B5EF4-FFF2-40B4-BE49-F238E27FC236}">
                <a16:creationId xmlns:a16="http://schemas.microsoft.com/office/drawing/2014/main" id="{D913E4A3-C1F2-268B-1CD5-E9C2E0628FB7}"/>
              </a:ext>
            </a:extLst>
          </p:cNvPr>
          <p:cNvSpPr txBox="1">
            <a:spLocks/>
          </p:cNvSpPr>
          <p:nvPr/>
        </p:nvSpPr>
        <p:spPr>
          <a:xfrm>
            <a:off x="361770" y="1765349"/>
            <a:ext cx="11301495" cy="36322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5000"/>
              </a:lnSpc>
              <a:spcBef>
                <a:spcPts val="600"/>
              </a:spcBef>
              <a:spcAft>
                <a:spcPts val="600"/>
              </a:spcAft>
              <a:buNone/>
            </a:pPr>
            <a:r>
              <a:rPr lang="fr-FR" sz="1800" b="1">
                <a:solidFill>
                  <a:srgbClr val="000000"/>
                </a:solidFill>
                <a:latin typeface="Verdana" panose="020B0604030504040204" pitchFamily="34" charset="0"/>
                <a:ea typeface="Times New Roman" panose="02020603050405020304" pitchFamily="18" charset="0"/>
                <a:cs typeface="Times New Roman" panose="02020603050405020304" pitchFamily="18" charset="0"/>
              </a:rPr>
              <a:t>ATTRACTIVITE DES METIERS, changer </a:t>
            </a:r>
            <a:r>
              <a:rPr lang="fr-FR" sz="18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l’image des métiers et informer sur différents secteurs :</a:t>
            </a:r>
          </a:p>
          <a:p>
            <a:pPr algn="just">
              <a:lnSpc>
                <a:spcPct val="115000"/>
              </a:lnSpc>
              <a:spcBef>
                <a:spcPts val="600"/>
              </a:spcBef>
              <a:spcAft>
                <a:spcPts val="600"/>
              </a:spcAft>
              <a:buFont typeface="Wingdings" panose="05000000000000000000" pitchFamily="2" charset="2"/>
              <a:buChar char="Ø"/>
            </a:pPr>
            <a:r>
              <a:rPr lang="fr-FR" sz="18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AAI Métiers du grand âge : </a:t>
            </a:r>
            <a:r>
              <a:rPr lang="fr-FR" sz="180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lancement d’une expérimentation sur 3 territoires (PACTE) avec le soutien d’une aide à maitrise d’ouvrage pour innover sur comment communiquer autrement sur ces métiers?</a:t>
            </a:r>
          </a:p>
          <a:p>
            <a:pPr algn="just">
              <a:lnSpc>
                <a:spcPct val="115000"/>
              </a:lnSpc>
              <a:spcBef>
                <a:spcPts val="600"/>
              </a:spcBef>
              <a:spcAft>
                <a:spcPts val="600"/>
              </a:spcAft>
              <a:buFont typeface="Wingdings" panose="05000000000000000000" pitchFamily="2" charset="2"/>
              <a:buChar char="Ø"/>
            </a:pPr>
            <a:r>
              <a:rPr lang="fr-FR" sz="1800" b="1">
                <a:solidFill>
                  <a:srgbClr val="000000"/>
                </a:solidFill>
                <a:latin typeface="Verdana" panose="020B0604030504040204" pitchFamily="34" charset="0"/>
                <a:ea typeface="Times New Roman" panose="02020603050405020304" pitchFamily="18" charset="0"/>
                <a:cs typeface="Times New Roman" panose="02020603050405020304" pitchFamily="18" charset="0"/>
              </a:rPr>
              <a:t>Actions de valorisation et d’information des métiers de la Sécurité Civile </a:t>
            </a:r>
            <a:r>
              <a:rPr lang="fr-FR" sz="1800">
                <a:solidFill>
                  <a:srgbClr val="000000"/>
                </a:solidFill>
                <a:latin typeface="Verdana" panose="020B0604030504040204" pitchFamily="34" charset="0"/>
                <a:ea typeface="Times New Roman" panose="02020603050405020304" pitchFamily="18" charset="0"/>
                <a:cs typeface="Times New Roman" panose="02020603050405020304" pitchFamily="18" charset="0"/>
              </a:rPr>
              <a:t>en lien avec la direction générale de la sécurité civile et de la gestion des crises (Ministère de l’intérieur) : webinaire régional et déclinaison avec les SDIS / SPRO-EP 45 et 41</a:t>
            </a:r>
          </a:p>
          <a:p>
            <a:pPr marL="0" indent="0" algn="just">
              <a:lnSpc>
                <a:spcPct val="115000"/>
              </a:lnSpc>
              <a:spcBef>
                <a:spcPts val="600"/>
              </a:spcBef>
              <a:spcAft>
                <a:spcPts val="600"/>
              </a:spcAft>
              <a:buNone/>
            </a:pPr>
            <a:endParaRPr lang="fr-FR" sz="18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0382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3F70BC1-8FFC-9369-604C-942F137140F4}"/>
              </a:ext>
            </a:extLst>
          </p:cNvPr>
          <p:cNvSpPr/>
          <p:nvPr/>
        </p:nvSpPr>
        <p:spPr>
          <a:xfrm>
            <a:off x="0" y="2021237"/>
            <a:ext cx="10622943" cy="1510747"/>
          </a:xfrm>
          <a:prstGeom prst="rect">
            <a:avLst/>
          </a:prstGeom>
          <a:solidFill>
            <a:srgbClr val="EC6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contenu 2">
            <a:extLst>
              <a:ext uri="{FF2B5EF4-FFF2-40B4-BE49-F238E27FC236}">
                <a16:creationId xmlns:a16="http://schemas.microsoft.com/office/drawing/2014/main" id="{621EBC3B-C10D-C67A-195B-21A6FF9C111B}"/>
              </a:ext>
            </a:extLst>
          </p:cNvPr>
          <p:cNvSpPr>
            <a:spLocks noGrp="1"/>
          </p:cNvSpPr>
          <p:nvPr>
            <p:ph idx="1"/>
          </p:nvPr>
        </p:nvSpPr>
        <p:spPr>
          <a:xfrm>
            <a:off x="2832026" y="2482071"/>
            <a:ext cx="6916879" cy="847848"/>
          </a:xfrm>
        </p:spPr>
        <p:txBody>
          <a:bodyPr>
            <a:noAutofit/>
          </a:bodyPr>
          <a:lstStyle/>
          <a:p>
            <a:pPr marL="0" indent="0" algn="ctr">
              <a:buNone/>
            </a:pPr>
            <a:r>
              <a:rPr lang="fr-FR" sz="2400" b="1">
                <a:latin typeface="Verdana" panose="020B0604030504040204" pitchFamily="34" charset="0"/>
                <a:ea typeface="Verdana" panose="020B0604030504040204" pitchFamily="34" charset="0"/>
              </a:rPr>
              <a:t>Présentation d’un évènement </a:t>
            </a:r>
            <a:br>
              <a:rPr lang="fr-FR" sz="2400" b="1">
                <a:latin typeface="Verdana" panose="020B0604030504040204" pitchFamily="34" charset="0"/>
                <a:ea typeface="Verdana" panose="020B0604030504040204" pitchFamily="34" charset="0"/>
              </a:rPr>
            </a:br>
            <a:r>
              <a:rPr lang="fr-FR" sz="2400">
                <a:latin typeface="Verdana" panose="020B0604030504040204" pitchFamily="34" charset="0"/>
                <a:ea typeface="Verdana" panose="020B0604030504040204" pitchFamily="34" charset="0"/>
              </a:rPr>
              <a:t>(déc. 2023) </a:t>
            </a:r>
            <a:endParaRPr lang="fr-FR" sz="2400"/>
          </a:p>
        </p:txBody>
      </p:sp>
      <p:pic>
        <p:nvPicPr>
          <p:cNvPr id="8" name="Image 7" descr="Une image contenant logo&#10;&#10;Description générée automatiquement">
            <a:extLst>
              <a:ext uri="{FF2B5EF4-FFF2-40B4-BE49-F238E27FC236}">
                <a16:creationId xmlns:a16="http://schemas.microsoft.com/office/drawing/2014/main" id="{71576DE4-63FA-9B28-DAEC-08AD79243C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973" y="121640"/>
            <a:ext cx="1774279" cy="1513459"/>
          </a:xfrm>
          <a:prstGeom prst="rect">
            <a:avLst/>
          </a:prstGeom>
        </p:spPr>
      </p:pic>
      <p:pic>
        <p:nvPicPr>
          <p:cNvPr id="9" name="Image 8">
            <a:extLst>
              <a:ext uri="{FF2B5EF4-FFF2-40B4-BE49-F238E27FC236}">
                <a16:creationId xmlns:a16="http://schemas.microsoft.com/office/drawing/2014/main" id="{2B97F724-9F69-26FB-85F6-E282C59132FE}"/>
              </a:ext>
            </a:extLst>
          </p:cNvPr>
          <p:cNvPicPr>
            <a:picLocks noChangeAspect="1"/>
          </p:cNvPicPr>
          <p:nvPr/>
        </p:nvPicPr>
        <p:blipFill>
          <a:blip r:embed="rId3"/>
          <a:stretch>
            <a:fillRect/>
          </a:stretch>
        </p:blipFill>
        <p:spPr>
          <a:xfrm>
            <a:off x="9126255" y="5396871"/>
            <a:ext cx="2743281" cy="1237822"/>
          </a:xfrm>
          <a:prstGeom prst="rect">
            <a:avLst/>
          </a:prstGeom>
        </p:spPr>
      </p:pic>
      <p:pic>
        <p:nvPicPr>
          <p:cNvPr id="11" name="Graphique 10" descr="Femme portant un panneau">
            <a:extLst>
              <a:ext uri="{FF2B5EF4-FFF2-40B4-BE49-F238E27FC236}">
                <a16:creationId xmlns:a16="http://schemas.microsoft.com/office/drawing/2014/main" id="{B26C2B7B-F4D9-E933-9C36-6243AAEB2D6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5776" y="2215320"/>
            <a:ext cx="2628900" cy="4648200"/>
          </a:xfrm>
          <a:prstGeom prst="rect">
            <a:avLst/>
          </a:prstGeom>
        </p:spPr>
      </p:pic>
      <p:sp>
        <p:nvSpPr>
          <p:cNvPr id="13" name="ZoneTexte 12">
            <a:extLst>
              <a:ext uri="{FF2B5EF4-FFF2-40B4-BE49-F238E27FC236}">
                <a16:creationId xmlns:a16="http://schemas.microsoft.com/office/drawing/2014/main" id="{1E902A21-348F-7AE2-519C-FB35931E76C4}"/>
              </a:ext>
            </a:extLst>
          </p:cNvPr>
          <p:cNvSpPr txBox="1"/>
          <p:nvPr/>
        </p:nvSpPr>
        <p:spPr>
          <a:xfrm rot="21086735">
            <a:off x="808169" y="3530354"/>
            <a:ext cx="2743280" cy="646331"/>
          </a:xfrm>
          <a:prstGeom prst="rect">
            <a:avLst/>
          </a:prstGeom>
          <a:noFill/>
        </p:spPr>
        <p:txBody>
          <a:bodyPr wrap="square">
            <a:spAutoFit/>
          </a:bodyPr>
          <a:lstStyle/>
          <a:p>
            <a:pPr algn="ctr"/>
            <a:r>
              <a:rPr lang="fr-FR" sz="1800" b="1">
                <a:latin typeface="Verdana" panose="020B0604030504040204" pitchFamily="34" charset="0"/>
                <a:ea typeface="Verdana" panose="020B0604030504040204" pitchFamily="34" charset="0"/>
              </a:rPr>
              <a:t>« Lancement du </a:t>
            </a:r>
            <a:br>
              <a:rPr lang="fr-FR" sz="1800" b="1">
                <a:latin typeface="Verdana" panose="020B0604030504040204" pitchFamily="34" charset="0"/>
                <a:ea typeface="Verdana" panose="020B0604030504040204" pitchFamily="34" charset="0"/>
              </a:rPr>
            </a:br>
            <a:r>
              <a:rPr lang="fr-FR" sz="1800" b="1">
                <a:latin typeface="Verdana" panose="020B0604030504040204" pitchFamily="34" charset="0"/>
                <a:ea typeface="Verdana" panose="020B0604030504040204" pitchFamily="34" charset="0"/>
              </a:rPr>
              <a:t>SPRO-EP/ Acte 2 »</a:t>
            </a:r>
            <a:endParaRPr lang="fr-FR" b="1"/>
          </a:p>
        </p:txBody>
      </p:sp>
      <p:pic>
        <p:nvPicPr>
          <p:cNvPr id="3" name="Graphique 2" descr="Pétard avec un remplissage uni">
            <a:extLst>
              <a:ext uri="{FF2B5EF4-FFF2-40B4-BE49-F238E27FC236}">
                <a16:creationId xmlns:a16="http://schemas.microsoft.com/office/drawing/2014/main" id="{A71BAB23-4E2C-9B7C-A328-BDEE300D90C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8929791">
            <a:off x="5745634" y="1378316"/>
            <a:ext cx="914400" cy="914400"/>
          </a:xfrm>
          <a:prstGeom prst="rect">
            <a:avLst/>
          </a:prstGeom>
        </p:spPr>
      </p:pic>
      <p:pic>
        <p:nvPicPr>
          <p:cNvPr id="6" name="Graphique 5" descr="Cierge magique avec un remplissage uni">
            <a:extLst>
              <a:ext uri="{FF2B5EF4-FFF2-40B4-BE49-F238E27FC236}">
                <a16:creationId xmlns:a16="http://schemas.microsoft.com/office/drawing/2014/main" id="{8D10D068-0E4A-9AAA-7F83-2F84188A171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7756176">
            <a:off x="2867302" y="1745673"/>
            <a:ext cx="914400" cy="914400"/>
          </a:xfrm>
          <a:prstGeom prst="rect">
            <a:avLst/>
          </a:prstGeom>
        </p:spPr>
      </p:pic>
      <p:pic>
        <p:nvPicPr>
          <p:cNvPr id="12" name="Graphique 11" descr="Feux d’artifice avec un remplissage uni">
            <a:extLst>
              <a:ext uri="{FF2B5EF4-FFF2-40B4-BE49-F238E27FC236}">
                <a16:creationId xmlns:a16="http://schemas.microsoft.com/office/drawing/2014/main" id="{CD0EDAC1-B1A5-E19F-FDEE-A857F64259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182609" y="2215320"/>
            <a:ext cx="1132592" cy="1132592"/>
          </a:xfrm>
          <a:prstGeom prst="rect">
            <a:avLst/>
          </a:prstGeom>
        </p:spPr>
      </p:pic>
      <p:pic>
        <p:nvPicPr>
          <p:cNvPr id="14" name="Graphique 13" descr="Pétard avec un remplissage uni">
            <a:extLst>
              <a:ext uri="{FF2B5EF4-FFF2-40B4-BE49-F238E27FC236}">
                <a16:creationId xmlns:a16="http://schemas.microsoft.com/office/drawing/2014/main" id="{43355F4F-41B8-A6E6-A488-4A80316F718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8929791">
            <a:off x="4705523" y="1378318"/>
            <a:ext cx="914400" cy="914400"/>
          </a:xfrm>
          <a:prstGeom prst="rect">
            <a:avLst/>
          </a:prstGeom>
        </p:spPr>
      </p:pic>
      <p:pic>
        <p:nvPicPr>
          <p:cNvPr id="15" name="Graphique 14" descr="Pétard avec un remplissage uni">
            <a:extLst>
              <a:ext uri="{FF2B5EF4-FFF2-40B4-BE49-F238E27FC236}">
                <a16:creationId xmlns:a16="http://schemas.microsoft.com/office/drawing/2014/main" id="{DFC76970-592E-90EF-ADB1-D6A197667A4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8929791">
            <a:off x="6635503" y="1378315"/>
            <a:ext cx="914400" cy="914400"/>
          </a:xfrm>
          <a:prstGeom prst="rect">
            <a:avLst/>
          </a:prstGeom>
        </p:spPr>
      </p:pic>
      <p:sp>
        <p:nvSpPr>
          <p:cNvPr id="16" name="Espace réservé du numéro de diapositive 15">
            <a:extLst>
              <a:ext uri="{FF2B5EF4-FFF2-40B4-BE49-F238E27FC236}">
                <a16:creationId xmlns:a16="http://schemas.microsoft.com/office/drawing/2014/main" id="{E2FD2D43-F6B6-D644-4C90-4769320AAC47}"/>
              </a:ext>
            </a:extLst>
          </p:cNvPr>
          <p:cNvSpPr>
            <a:spLocks noGrp="1"/>
          </p:cNvSpPr>
          <p:nvPr>
            <p:ph type="sldNum" sz="quarter" idx="12"/>
          </p:nvPr>
        </p:nvSpPr>
        <p:spPr/>
        <p:txBody>
          <a:bodyPr/>
          <a:lstStyle/>
          <a:p>
            <a:fld id="{A8D7CD72-024A-4EC2-8453-123242E7579F}" type="slidenum">
              <a:rPr lang="fr-FR" smtClean="0"/>
              <a:t>5</a:t>
            </a:fld>
            <a:endParaRPr lang="fr-FR"/>
          </a:p>
        </p:txBody>
      </p:sp>
      <p:sp>
        <p:nvSpPr>
          <p:cNvPr id="2" name="ZoneTexte 1">
            <a:extLst>
              <a:ext uri="{FF2B5EF4-FFF2-40B4-BE49-F238E27FC236}">
                <a16:creationId xmlns:a16="http://schemas.microsoft.com/office/drawing/2014/main" id="{3A2717E9-6560-A248-9399-FEEE588AC244}"/>
              </a:ext>
            </a:extLst>
          </p:cNvPr>
          <p:cNvSpPr txBox="1"/>
          <p:nvPr/>
        </p:nvSpPr>
        <p:spPr>
          <a:xfrm>
            <a:off x="5041697" y="341112"/>
            <a:ext cx="2808902" cy="523220"/>
          </a:xfrm>
          <a:prstGeom prst="rect">
            <a:avLst/>
          </a:prstGeom>
          <a:noFill/>
        </p:spPr>
        <p:txBody>
          <a:bodyPr wrap="square" rtlCol="0">
            <a:spAutoFit/>
          </a:bodyPr>
          <a:lstStyle/>
          <a:p>
            <a:r>
              <a:rPr lang="fr-FR" sz="2800" b="1">
                <a:solidFill>
                  <a:schemeClr val="accent1"/>
                </a:solidFill>
              </a:rPr>
              <a:t>ATELIER 1 </a:t>
            </a:r>
          </a:p>
        </p:txBody>
      </p:sp>
    </p:spTree>
    <p:extLst>
      <p:ext uri="{BB962C8B-B14F-4D97-AF65-F5344CB8AC3E}">
        <p14:creationId xmlns:p14="http://schemas.microsoft.com/office/powerpoint/2010/main" val="3877364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29E197E-5E46-51BE-4A5B-3056A4EB3C41}"/>
              </a:ext>
            </a:extLst>
          </p:cNvPr>
          <p:cNvSpPr/>
          <p:nvPr/>
        </p:nvSpPr>
        <p:spPr>
          <a:xfrm>
            <a:off x="87488" y="381715"/>
            <a:ext cx="10622943" cy="881027"/>
          </a:xfrm>
          <a:prstGeom prst="rect">
            <a:avLst/>
          </a:prstGeom>
          <a:solidFill>
            <a:srgbClr val="EC6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a:solidFill>
                  <a:schemeClr val="bg1"/>
                </a:solidFill>
                <a:latin typeface="Verdana" panose="020B0604030504040204" pitchFamily="34" charset="0"/>
                <a:ea typeface="Verdana" panose="020B0604030504040204" pitchFamily="34" charset="0"/>
              </a:rPr>
              <a:t>	Lancement du SPRO-EP : un évènement à venir 	(Déc. 2023)</a:t>
            </a:r>
          </a:p>
        </p:txBody>
      </p:sp>
      <p:sp>
        <p:nvSpPr>
          <p:cNvPr id="4" name="Espace réservé du contenu 2">
            <a:extLst>
              <a:ext uri="{FF2B5EF4-FFF2-40B4-BE49-F238E27FC236}">
                <a16:creationId xmlns:a16="http://schemas.microsoft.com/office/drawing/2014/main" id="{2CDBCC4A-AD71-6F19-36FA-08CE90892594}"/>
              </a:ext>
            </a:extLst>
          </p:cNvPr>
          <p:cNvSpPr txBox="1">
            <a:spLocks/>
          </p:cNvSpPr>
          <p:nvPr/>
        </p:nvSpPr>
        <p:spPr>
          <a:xfrm>
            <a:off x="1731940" y="2144487"/>
            <a:ext cx="10239749" cy="10885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7000"/>
              </a:lnSpc>
              <a:buNone/>
            </a:pPr>
            <a:r>
              <a:rPr lang="fr-FR" b="1">
                <a:latin typeface="Verdana" panose="020B0604030504040204" pitchFamily="34" charset="0"/>
                <a:ea typeface="Verdana" panose="020B0604030504040204" pitchFamily="34" charset="0"/>
              </a:rPr>
              <a:t>Objectifs : </a:t>
            </a:r>
          </a:p>
          <a:p>
            <a:pPr marL="342900" lvl="0" indent="-342900">
              <a:lnSpc>
                <a:spcPct val="107000"/>
              </a:lnSpc>
              <a:buFont typeface="Symbol" panose="05050102010706020507" pitchFamily="18" charset="2"/>
              <a:buChar char=""/>
            </a:pPr>
            <a:r>
              <a:rPr lang="fr-FR">
                <a:latin typeface="Verdana" panose="020B0604030504040204" pitchFamily="34" charset="0"/>
                <a:ea typeface="Verdana" panose="020B0604030504040204" pitchFamily="34" charset="0"/>
              </a:rPr>
              <a:t>Donner à voir l’acte 2 du SPRO-EP et ses évolutions, enjeux</a:t>
            </a:r>
          </a:p>
          <a:p>
            <a:pPr marL="342900" lvl="0" indent="-342900">
              <a:lnSpc>
                <a:spcPct val="107000"/>
              </a:lnSpc>
              <a:buFont typeface="Symbol" panose="05050102010706020507" pitchFamily="18" charset="2"/>
              <a:buChar char=""/>
            </a:pPr>
            <a:r>
              <a:rPr lang="fr-FR">
                <a:latin typeface="Verdana" panose="020B0604030504040204" pitchFamily="34" charset="0"/>
                <a:ea typeface="Verdana" panose="020B0604030504040204" pitchFamily="34" charset="0"/>
              </a:rPr>
              <a:t>Acter l’engagement des réseaux historiques et nouveaux</a:t>
            </a:r>
          </a:p>
          <a:p>
            <a:pPr marL="342900" lvl="0" indent="-342900">
              <a:lnSpc>
                <a:spcPct val="107000"/>
              </a:lnSpc>
              <a:buFont typeface="Symbol" panose="05050102010706020507" pitchFamily="18" charset="2"/>
              <a:buChar char=""/>
            </a:pPr>
            <a:r>
              <a:rPr lang="fr-FR">
                <a:latin typeface="Verdana" panose="020B0604030504040204" pitchFamily="34" charset="0"/>
                <a:ea typeface="Verdana" panose="020B0604030504040204" pitchFamily="34" charset="0"/>
              </a:rPr>
              <a:t>Temps fort pour signer la nouvelle charte régionale du SPRO-EP par les structures régionales</a:t>
            </a:r>
          </a:p>
          <a:p>
            <a:pPr lvl="1">
              <a:lnSpc>
                <a:spcPct val="100000"/>
              </a:lnSpc>
              <a:spcBef>
                <a:spcPts val="0"/>
              </a:spcBef>
            </a:pPr>
            <a:endParaRPr lang="fr-FR">
              <a:latin typeface="Verdana" panose="020B0604030504040204" pitchFamily="34" charset="0"/>
              <a:ea typeface="Verdana" panose="020B0604030504040204" pitchFamily="34" charset="0"/>
              <a:cs typeface="Verdana" panose="020B0604030504040204" pitchFamily="34" charset="0"/>
            </a:endParaRPr>
          </a:p>
        </p:txBody>
      </p:sp>
      <p:pic>
        <p:nvPicPr>
          <p:cNvPr id="6" name="Graphique 5" descr="Calendrier à feuilles avec un remplissage uni">
            <a:extLst>
              <a:ext uri="{FF2B5EF4-FFF2-40B4-BE49-F238E27FC236}">
                <a16:creationId xmlns:a16="http://schemas.microsoft.com/office/drawing/2014/main" id="{7888FB2A-C658-F4A2-BB8F-631239960E0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8689" y="332015"/>
            <a:ext cx="914400" cy="914400"/>
          </a:xfrm>
          <a:prstGeom prst="rect">
            <a:avLst/>
          </a:prstGeom>
        </p:spPr>
      </p:pic>
      <p:pic>
        <p:nvPicPr>
          <p:cNvPr id="8" name="Graphique 7" descr="Cible avec un remplissage uni">
            <a:extLst>
              <a:ext uri="{FF2B5EF4-FFF2-40B4-BE49-F238E27FC236}">
                <a16:creationId xmlns:a16="http://schemas.microsoft.com/office/drawing/2014/main" id="{98FFE25D-FD99-E2BA-3BA5-5018868284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9575" y="1762774"/>
            <a:ext cx="1280563" cy="1280563"/>
          </a:xfrm>
          <a:prstGeom prst="rect">
            <a:avLst/>
          </a:prstGeom>
        </p:spPr>
      </p:pic>
      <p:sp>
        <p:nvSpPr>
          <p:cNvPr id="5" name="Espace réservé du numéro de diapositive 4">
            <a:extLst>
              <a:ext uri="{FF2B5EF4-FFF2-40B4-BE49-F238E27FC236}">
                <a16:creationId xmlns:a16="http://schemas.microsoft.com/office/drawing/2014/main" id="{A11774BD-90AC-0748-C209-77ECA639BE12}"/>
              </a:ext>
            </a:extLst>
          </p:cNvPr>
          <p:cNvSpPr>
            <a:spLocks noGrp="1"/>
          </p:cNvSpPr>
          <p:nvPr>
            <p:ph type="sldNum" sz="quarter" idx="12"/>
          </p:nvPr>
        </p:nvSpPr>
        <p:spPr/>
        <p:txBody>
          <a:bodyPr/>
          <a:lstStyle/>
          <a:p>
            <a:fld id="{A8D7CD72-024A-4EC2-8453-123242E7579F}" type="slidenum">
              <a:rPr lang="fr-FR" smtClean="0"/>
              <a:t>6</a:t>
            </a:fld>
            <a:endParaRPr lang="fr-FR"/>
          </a:p>
        </p:txBody>
      </p:sp>
    </p:spTree>
    <p:extLst>
      <p:ext uri="{BB962C8B-B14F-4D97-AF65-F5344CB8AC3E}">
        <p14:creationId xmlns:p14="http://schemas.microsoft.com/office/powerpoint/2010/main" val="1478932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29E197E-5E46-51BE-4A5B-3056A4EB3C41}"/>
              </a:ext>
            </a:extLst>
          </p:cNvPr>
          <p:cNvSpPr/>
          <p:nvPr/>
        </p:nvSpPr>
        <p:spPr>
          <a:xfrm>
            <a:off x="87488" y="381715"/>
            <a:ext cx="10622943" cy="881027"/>
          </a:xfrm>
          <a:prstGeom prst="rect">
            <a:avLst/>
          </a:prstGeom>
          <a:solidFill>
            <a:srgbClr val="EC6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a:solidFill>
                  <a:schemeClr val="bg1"/>
                </a:solidFill>
                <a:latin typeface="Verdana" panose="020B0604030504040204" pitchFamily="34" charset="0"/>
                <a:ea typeface="Verdana" panose="020B0604030504040204" pitchFamily="34" charset="0"/>
              </a:rPr>
              <a:t>	Idées du groupe sur l’</a:t>
            </a:r>
            <a:r>
              <a:rPr lang="fr-FR" sz="2800" b="1" err="1">
                <a:solidFill>
                  <a:schemeClr val="bg1"/>
                </a:solidFill>
                <a:latin typeface="Verdana" panose="020B0604030504040204" pitchFamily="34" charset="0"/>
                <a:ea typeface="Verdana" panose="020B0604030504040204" pitchFamily="34" charset="0"/>
              </a:rPr>
              <a:t>évenement</a:t>
            </a:r>
            <a:r>
              <a:rPr lang="fr-FR" sz="2800" b="1">
                <a:solidFill>
                  <a:schemeClr val="bg1"/>
                </a:solidFill>
                <a:latin typeface="Verdana" panose="020B0604030504040204" pitchFamily="34" charset="0"/>
                <a:ea typeface="Verdana" panose="020B0604030504040204" pitchFamily="34" charset="0"/>
              </a:rPr>
              <a:t> SPRO-EP</a:t>
            </a:r>
          </a:p>
        </p:txBody>
      </p:sp>
      <p:pic>
        <p:nvPicPr>
          <p:cNvPr id="6" name="Graphique 5" descr="Calendrier à feuilles avec un remplissage uni">
            <a:extLst>
              <a:ext uri="{FF2B5EF4-FFF2-40B4-BE49-F238E27FC236}">
                <a16:creationId xmlns:a16="http://schemas.microsoft.com/office/drawing/2014/main" id="{7888FB2A-C658-F4A2-BB8F-631239960E0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8689" y="332015"/>
            <a:ext cx="914400" cy="914400"/>
          </a:xfrm>
          <a:prstGeom prst="rect">
            <a:avLst/>
          </a:prstGeom>
        </p:spPr>
      </p:pic>
      <p:sp>
        <p:nvSpPr>
          <p:cNvPr id="5" name="Espace réservé du numéro de diapositive 4">
            <a:extLst>
              <a:ext uri="{FF2B5EF4-FFF2-40B4-BE49-F238E27FC236}">
                <a16:creationId xmlns:a16="http://schemas.microsoft.com/office/drawing/2014/main" id="{A11774BD-90AC-0748-C209-77ECA639BE12}"/>
              </a:ext>
            </a:extLst>
          </p:cNvPr>
          <p:cNvSpPr>
            <a:spLocks noGrp="1"/>
          </p:cNvSpPr>
          <p:nvPr>
            <p:ph type="sldNum" sz="quarter" idx="12"/>
          </p:nvPr>
        </p:nvSpPr>
        <p:spPr/>
        <p:txBody>
          <a:bodyPr/>
          <a:lstStyle/>
          <a:p>
            <a:fld id="{A8D7CD72-024A-4EC2-8453-123242E7579F}" type="slidenum">
              <a:rPr lang="fr-FR" smtClean="0"/>
              <a:t>7</a:t>
            </a:fld>
            <a:endParaRPr lang="fr-FR"/>
          </a:p>
        </p:txBody>
      </p:sp>
      <p:sp>
        <p:nvSpPr>
          <p:cNvPr id="2" name="Espace réservé du contenu 2">
            <a:extLst>
              <a:ext uri="{FF2B5EF4-FFF2-40B4-BE49-F238E27FC236}">
                <a16:creationId xmlns:a16="http://schemas.microsoft.com/office/drawing/2014/main" id="{B14595D5-61C5-F699-B8B0-EC18E9672625}"/>
              </a:ext>
            </a:extLst>
          </p:cNvPr>
          <p:cNvSpPr txBox="1">
            <a:spLocks/>
          </p:cNvSpPr>
          <p:nvPr/>
        </p:nvSpPr>
        <p:spPr>
          <a:xfrm>
            <a:off x="326260" y="1410243"/>
            <a:ext cx="11301495" cy="50660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5000"/>
              </a:lnSpc>
              <a:spcBef>
                <a:spcPts val="600"/>
              </a:spcBef>
              <a:spcAft>
                <a:spcPts val="600"/>
              </a:spcAft>
              <a:buNone/>
            </a:pPr>
            <a:r>
              <a:rPr lang="fr-FR" sz="1800" b="1">
                <a:solidFill>
                  <a:srgbClr val="000000"/>
                </a:solidFill>
                <a:latin typeface="Verdana" panose="020B0604030504040204" pitchFamily="34" charset="0"/>
                <a:ea typeface="Times New Roman" panose="02020603050405020304" pitchFamily="18" charset="0"/>
                <a:cs typeface="Times New Roman" panose="02020603050405020304" pitchFamily="18" charset="0"/>
              </a:rPr>
              <a:t>Objectifs : </a:t>
            </a:r>
          </a:p>
          <a:p>
            <a:pPr algn="just">
              <a:lnSpc>
                <a:spcPct val="100000"/>
              </a:lnSpc>
              <a:spcBef>
                <a:spcPts val="600"/>
              </a:spcBef>
              <a:spcAft>
                <a:spcPts val="600"/>
              </a:spcAft>
            </a:pPr>
            <a:r>
              <a:rPr lang="fr-FR" sz="1500">
                <a:solidFill>
                  <a:srgbClr val="000000"/>
                </a:solidFill>
                <a:latin typeface="Verdana" panose="020B0604030504040204" pitchFamily="34" charset="0"/>
                <a:ea typeface="Times New Roman" panose="02020603050405020304" pitchFamily="18" charset="0"/>
                <a:cs typeface="Times New Roman" panose="02020603050405020304" pitchFamily="18" charset="0"/>
              </a:rPr>
              <a:t>Rappeler les missions du SPRO-EP : ça sert à quoi?</a:t>
            </a:r>
          </a:p>
          <a:p>
            <a:pPr algn="just">
              <a:lnSpc>
                <a:spcPct val="100000"/>
              </a:lnSpc>
              <a:spcBef>
                <a:spcPts val="600"/>
              </a:spcBef>
              <a:spcAft>
                <a:spcPts val="600"/>
              </a:spcAft>
            </a:pPr>
            <a:r>
              <a:rPr lang="fr-FR" sz="1500">
                <a:solidFill>
                  <a:srgbClr val="000000"/>
                </a:solidFill>
                <a:latin typeface="Verdana" panose="020B0604030504040204" pitchFamily="34" charset="0"/>
                <a:ea typeface="Times New Roman" panose="02020603050405020304" pitchFamily="18" charset="0"/>
                <a:cs typeface="Times New Roman" panose="02020603050405020304" pitchFamily="18" charset="0"/>
              </a:rPr>
              <a:t>Donner à voir la complémentarité et l’articulation entre les structures</a:t>
            </a:r>
          </a:p>
          <a:p>
            <a:pPr algn="just">
              <a:lnSpc>
                <a:spcPct val="100000"/>
              </a:lnSpc>
              <a:spcBef>
                <a:spcPts val="600"/>
              </a:spcBef>
              <a:spcAft>
                <a:spcPts val="600"/>
              </a:spcAft>
            </a:pPr>
            <a:r>
              <a:rPr lang="fr-FR" sz="1500">
                <a:solidFill>
                  <a:srgbClr val="000000"/>
                </a:solidFill>
                <a:latin typeface="Verdana" panose="020B0604030504040204" pitchFamily="34" charset="0"/>
                <a:ea typeface="Times New Roman" panose="02020603050405020304" pitchFamily="18" charset="0"/>
                <a:cs typeface="Times New Roman" panose="02020603050405020304" pitchFamily="18" charset="0"/>
              </a:rPr>
              <a:t>Intégrer les nouveaux acteurs/ Fédérer et engager les acteurs du SPRO-EP à la signature de la charte régionale</a:t>
            </a:r>
          </a:p>
          <a:p>
            <a:pPr marL="0" indent="0" algn="just">
              <a:lnSpc>
                <a:spcPct val="100000"/>
              </a:lnSpc>
              <a:spcBef>
                <a:spcPts val="600"/>
              </a:spcBef>
              <a:spcAft>
                <a:spcPts val="600"/>
              </a:spcAft>
              <a:buNone/>
            </a:pPr>
            <a:r>
              <a:rPr lang="fr-FR" sz="1800" b="1">
                <a:solidFill>
                  <a:srgbClr val="000000"/>
                </a:solidFill>
                <a:latin typeface="Verdana" panose="020B0604030504040204" pitchFamily="34" charset="0"/>
                <a:ea typeface="Times New Roman" panose="02020603050405020304" pitchFamily="18" charset="0"/>
                <a:cs typeface="Times New Roman" panose="02020603050405020304" pitchFamily="18" charset="0"/>
              </a:rPr>
              <a:t>Idées/actions : </a:t>
            </a:r>
          </a:p>
          <a:p>
            <a:pPr marL="0" indent="0" algn="just">
              <a:lnSpc>
                <a:spcPct val="115000"/>
              </a:lnSpc>
              <a:spcBef>
                <a:spcPts val="600"/>
              </a:spcBef>
              <a:spcAft>
                <a:spcPts val="600"/>
              </a:spcAft>
              <a:buNone/>
            </a:pPr>
            <a:r>
              <a:rPr lang="fr-FR" sz="1500">
                <a:solidFill>
                  <a:srgbClr val="000000"/>
                </a:solidFill>
                <a:latin typeface="Verdana" panose="020B0604030504040204" pitchFamily="34" charset="0"/>
                <a:ea typeface="Times New Roman" panose="02020603050405020304" pitchFamily="18" charset="0"/>
                <a:cs typeface="Times New Roman" panose="02020603050405020304" pitchFamily="18" charset="0"/>
              </a:rPr>
              <a:t>-Créer un circuit qui donne à voir un ou des parcours possibles et découvrir les acteurs et leurs missions</a:t>
            </a:r>
          </a:p>
          <a:p>
            <a:pPr marL="0" indent="0" algn="just">
              <a:lnSpc>
                <a:spcPct val="115000"/>
              </a:lnSpc>
              <a:spcBef>
                <a:spcPts val="600"/>
              </a:spcBef>
              <a:spcAft>
                <a:spcPts val="600"/>
              </a:spcAft>
              <a:buNone/>
            </a:pPr>
            <a:r>
              <a:rPr lang="fr-FR" sz="1500">
                <a:solidFill>
                  <a:srgbClr val="000000"/>
                </a:solidFill>
                <a:latin typeface="Verdana" panose="020B0604030504040204" pitchFamily="34" charset="0"/>
                <a:ea typeface="Times New Roman" panose="02020603050405020304" pitchFamily="18" charset="0"/>
                <a:cs typeface="Times New Roman" panose="02020603050405020304" pitchFamily="18" charset="0"/>
              </a:rPr>
              <a:t>-Être en mouvement, être acteur et en interaction pendant la journée : théâtre, jeu de rôles, facilitation graphique, créer des missions.. </a:t>
            </a:r>
          </a:p>
          <a:p>
            <a:pPr marL="0" indent="0" algn="just">
              <a:lnSpc>
                <a:spcPct val="115000"/>
              </a:lnSpc>
              <a:spcBef>
                <a:spcPts val="600"/>
              </a:spcBef>
              <a:spcAft>
                <a:spcPts val="600"/>
              </a:spcAft>
              <a:buNone/>
            </a:pPr>
            <a:r>
              <a:rPr lang="fr-FR" sz="1500">
                <a:solidFill>
                  <a:srgbClr val="000000"/>
                </a:solidFill>
                <a:latin typeface="Verdana" panose="020B0604030504040204" pitchFamily="34" charset="0"/>
                <a:ea typeface="Times New Roman" panose="02020603050405020304" pitchFamily="18" charset="0"/>
                <a:cs typeface="Times New Roman" panose="02020603050405020304" pitchFamily="18" charset="0"/>
              </a:rPr>
              <a:t>-Présentation d’outils</a:t>
            </a:r>
          </a:p>
          <a:p>
            <a:pPr marL="0" indent="0" algn="just">
              <a:lnSpc>
                <a:spcPct val="115000"/>
              </a:lnSpc>
              <a:spcBef>
                <a:spcPts val="600"/>
              </a:spcBef>
              <a:spcAft>
                <a:spcPts val="600"/>
              </a:spcAft>
              <a:buNone/>
            </a:pPr>
            <a:r>
              <a:rPr lang="fr-FR" sz="1500">
                <a:solidFill>
                  <a:srgbClr val="000000"/>
                </a:solidFill>
                <a:latin typeface="Verdana" panose="020B0604030504040204" pitchFamily="34" charset="0"/>
                <a:ea typeface="Times New Roman" panose="02020603050405020304" pitchFamily="18" charset="0"/>
                <a:cs typeface="Times New Roman" panose="02020603050405020304" pitchFamily="18" charset="0"/>
              </a:rPr>
              <a:t>-Village d’initiatives, témoignages</a:t>
            </a:r>
          </a:p>
          <a:p>
            <a:pPr marL="0" indent="0" algn="just">
              <a:lnSpc>
                <a:spcPct val="115000"/>
              </a:lnSpc>
              <a:spcBef>
                <a:spcPts val="600"/>
              </a:spcBef>
              <a:spcAft>
                <a:spcPts val="600"/>
              </a:spcAft>
              <a:buNone/>
            </a:pPr>
            <a:r>
              <a:rPr lang="fr-FR" sz="1500">
                <a:solidFill>
                  <a:srgbClr val="000000"/>
                </a:solidFill>
                <a:latin typeface="Verdana" panose="020B0604030504040204" pitchFamily="34" charset="0"/>
                <a:ea typeface="Times New Roman" panose="02020603050405020304" pitchFamily="18" charset="0"/>
                <a:cs typeface="Times New Roman" panose="02020603050405020304" pitchFamily="18" charset="0"/>
              </a:rPr>
              <a:t>-Cartographie des actions</a:t>
            </a:r>
          </a:p>
          <a:p>
            <a:pPr marL="0" indent="0" algn="just">
              <a:lnSpc>
                <a:spcPct val="115000"/>
              </a:lnSpc>
              <a:spcBef>
                <a:spcPts val="600"/>
              </a:spcBef>
              <a:spcAft>
                <a:spcPts val="600"/>
              </a:spcAft>
              <a:buNone/>
            </a:pPr>
            <a:r>
              <a:rPr lang="fr-FR" sz="1500">
                <a:solidFill>
                  <a:srgbClr val="000000"/>
                </a:solidFill>
                <a:latin typeface="Verdana" panose="020B0604030504040204" pitchFamily="34" charset="0"/>
                <a:ea typeface="Times New Roman" panose="02020603050405020304" pitchFamily="18" charset="0"/>
                <a:cs typeface="Times New Roman" panose="02020603050405020304" pitchFamily="18" charset="0"/>
              </a:rPr>
              <a:t>-Jeu de cartes donnant à voir les dispositifs et le rôle/missions des structures du réseau : cartes à garder pour comprendre le SPRO-EP</a:t>
            </a:r>
          </a:p>
          <a:p>
            <a:pPr marL="0" indent="0" algn="just">
              <a:lnSpc>
                <a:spcPct val="115000"/>
              </a:lnSpc>
              <a:spcBef>
                <a:spcPts val="600"/>
              </a:spcBef>
              <a:spcAft>
                <a:spcPts val="600"/>
              </a:spcAft>
              <a:buNone/>
            </a:pPr>
            <a:endParaRPr lang="fr-FR" sz="1800">
              <a:solidFill>
                <a:srgbClr val="000000"/>
              </a:solidFill>
              <a:latin typeface="Verdana" panose="020B0604030504040204" pitchFamily="34" charset="0"/>
              <a:ea typeface="Times New Roman" panose="02020603050405020304" pitchFamily="18" charset="0"/>
              <a:cs typeface="Times New Roman" panose="02020603050405020304" pitchFamily="18" charset="0"/>
            </a:endParaRPr>
          </a:p>
          <a:p>
            <a:pPr marL="0" indent="0" algn="just">
              <a:lnSpc>
                <a:spcPct val="115000"/>
              </a:lnSpc>
              <a:spcBef>
                <a:spcPts val="600"/>
              </a:spcBef>
              <a:spcAft>
                <a:spcPts val="600"/>
              </a:spcAft>
              <a:buNone/>
            </a:pPr>
            <a:r>
              <a:rPr lang="fr-FR" sz="180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a:t>
            </a:r>
          </a:p>
          <a:p>
            <a:pPr marL="0" indent="0" algn="just">
              <a:lnSpc>
                <a:spcPct val="115000"/>
              </a:lnSpc>
              <a:spcBef>
                <a:spcPts val="600"/>
              </a:spcBef>
              <a:spcAft>
                <a:spcPts val="600"/>
              </a:spcAft>
              <a:buNone/>
            </a:pPr>
            <a:endParaRPr lang="fr-FR" sz="18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10" name="ZoneTexte 9">
            <a:extLst>
              <a:ext uri="{FF2B5EF4-FFF2-40B4-BE49-F238E27FC236}">
                <a16:creationId xmlns:a16="http://schemas.microsoft.com/office/drawing/2014/main" id="{EB5B7D71-4CC4-4D39-8A71-5BE0F17BB695}"/>
              </a:ext>
            </a:extLst>
          </p:cNvPr>
          <p:cNvSpPr txBox="1"/>
          <p:nvPr/>
        </p:nvSpPr>
        <p:spPr>
          <a:xfrm>
            <a:off x="3133817" y="6171684"/>
            <a:ext cx="6596109" cy="646331"/>
          </a:xfrm>
          <a:prstGeom prst="rect">
            <a:avLst/>
          </a:prstGeom>
          <a:solidFill>
            <a:schemeClr val="accent2"/>
          </a:solidFill>
        </p:spPr>
        <p:txBody>
          <a:bodyPr wrap="square" rtlCol="0">
            <a:spAutoFit/>
          </a:bodyPr>
          <a:lstStyle/>
          <a:p>
            <a:r>
              <a:rPr lang="fr-FR" b="1"/>
              <a:t>GROUPE  DE TRAVAIL EVT : </a:t>
            </a:r>
            <a:r>
              <a:rPr lang="fr-FR" b="1" err="1"/>
              <a:t>Loelia</a:t>
            </a:r>
            <a:r>
              <a:rPr lang="fr-FR" b="1"/>
              <a:t> Maire, Aurélie Combe, Christelle Gagneux,  Anne Zillhardt, Sébastien Martin</a:t>
            </a:r>
          </a:p>
        </p:txBody>
      </p:sp>
    </p:spTree>
    <p:extLst>
      <p:ext uri="{BB962C8B-B14F-4D97-AF65-F5344CB8AC3E}">
        <p14:creationId xmlns:p14="http://schemas.microsoft.com/office/powerpoint/2010/main" val="1003585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3F70BC1-8FFC-9369-604C-942F137140F4}"/>
              </a:ext>
            </a:extLst>
          </p:cNvPr>
          <p:cNvSpPr/>
          <p:nvPr/>
        </p:nvSpPr>
        <p:spPr>
          <a:xfrm>
            <a:off x="0" y="2021237"/>
            <a:ext cx="10622943" cy="1510747"/>
          </a:xfrm>
          <a:prstGeom prst="rect">
            <a:avLst/>
          </a:prstGeom>
          <a:solidFill>
            <a:srgbClr val="EC6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contenu 2">
            <a:extLst>
              <a:ext uri="{FF2B5EF4-FFF2-40B4-BE49-F238E27FC236}">
                <a16:creationId xmlns:a16="http://schemas.microsoft.com/office/drawing/2014/main" id="{621EBC3B-C10D-C67A-195B-21A6FF9C111B}"/>
              </a:ext>
            </a:extLst>
          </p:cNvPr>
          <p:cNvSpPr>
            <a:spLocks noGrp="1"/>
          </p:cNvSpPr>
          <p:nvPr>
            <p:ph idx="1"/>
          </p:nvPr>
        </p:nvSpPr>
        <p:spPr>
          <a:xfrm>
            <a:off x="2832026" y="2482071"/>
            <a:ext cx="6916879" cy="847848"/>
          </a:xfrm>
        </p:spPr>
        <p:txBody>
          <a:bodyPr>
            <a:noAutofit/>
          </a:bodyPr>
          <a:lstStyle/>
          <a:p>
            <a:pPr marL="0" indent="0" algn="ctr">
              <a:buNone/>
            </a:pPr>
            <a:r>
              <a:rPr lang="fr-FR" sz="2400" b="1">
                <a:latin typeface="Verdana" panose="020B0604030504040204" pitchFamily="34" charset="0"/>
                <a:ea typeface="Verdana" panose="020B0604030504040204" pitchFamily="34" charset="0"/>
              </a:rPr>
              <a:t>Réflexion sur une nouvelle communication la création d’outils </a:t>
            </a:r>
            <a:br>
              <a:rPr lang="fr-FR" sz="2400" b="1">
                <a:latin typeface="Verdana" panose="020B0604030504040204" pitchFamily="34" charset="0"/>
                <a:ea typeface="Verdana" panose="020B0604030504040204" pitchFamily="34" charset="0"/>
              </a:rPr>
            </a:br>
            <a:r>
              <a:rPr lang="fr-FR" sz="2400">
                <a:latin typeface="Verdana" panose="020B0604030504040204" pitchFamily="34" charset="0"/>
                <a:ea typeface="Verdana" panose="020B0604030504040204" pitchFamily="34" charset="0"/>
              </a:rPr>
              <a:t>(2</a:t>
            </a:r>
            <a:r>
              <a:rPr lang="fr-FR" sz="2400" baseline="30000">
                <a:latin typeface="Verdana" panose="020B0604030504040204" pitchFamily="34" charset="0"/>
                <a:ea typeface="Verdana" panose="020B0604030504040204" pitchFamily="34" charset="0"/>
              </a:rPr>
              <a:t>ème</a:t>
            </a:r>
            <a:r>
              <a:rPr lang="fr-FR" sz="2400">
                <a:latin typeface="Verdana" panose="020B0604030504040204" pitchFamily="34" charset="0"/>
                <a:ea typeface="Verdana" panose="020B0604030504040204" pitchFamily="34" charset="0"/>
              </a:rPr>
              <a:t> semestre 2023) </a:t>
            </a:r>
            <a:endParaRPr lang="fr-FR" sz="2400"/>
          </a:p>
        </p:txBody>
      </p:sp>
      <p:pic>
        <p:nvPicPr>
          <p:cNvPr id="8" name="Image 7" descr="Une image contenant logo&#10;&#10;Description générée automatiquement">
            <a:extLst>
              <a:ext uri="{FF2B5EF4-FFF2-40B4-BE49-F238E27FC236}">
                <a16:creationId xmlns:a16="http://schemas.microsoft.com/office/drawing/2014/main" id="{71576DE4-63FA-9B28-DAEC-08AD79243C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973" y="121640"/>
            <a:ext cx="1774279" cy="1513459"/>
          </a:xfrm>
          <a:prstGeom prst="rect">
            <a:avLst/>
          </a:prstGeom>
        </p:spPr>
      </p:pic>
      <p:pic>
        <p:nvPicPr>
          <p:cNvPr id="9" name="Image 8">
            <a:extLst>
              <a:ext uri="{FF2B5EF4-FFF2-40B4-BE49-F238E27FC236}">
                <a16:creationId xmlns:a16="http://schemas.microsoft.com/office/drawing/2014/main" id="{2B97F724-9F69-26FB-85F6-E282C59132FE}"/>
              </a:ext>
            </a:extLst>
          </p:cNvPr>
          <p:cNvPicPr>
            <a:picLocks noChangeAspect="1"/>
          </p:cNvPicPr>
          <p:nvPr/>
        </p:nvPicPr>
        <p:blipFill>
          <a:blip r:embed="rId3"/>
          <a:stretch>
            <a:fillRect/>
          </a:stretch>
        </p:blipFill>
        <p:spPr>
          <a:xfrm>
            <a:off x="9126255" y="5396871"/>
            <a:ext cx="2743281" cy="1237822"/>
          </a:xfrm>
          <a:prstGeom prst="rect">
            <a:avLst/>
          </a:prstGeom>
        </p:spPr>
      </p:pic>
      <p:pic>
        <p:nvPicPr>
          <p:cNvPr id="11" name="Graphique 10" descr="Femme portant un panneau">
            <a:extLst>
              <a:ext uri="{FF2B5EF4-FFF2-40B4-BE49-F238E27FC236}">
                <a16:creationId xmlns:a16="http://schemas.microsoft.com/office/drawing/2014/main" id="{B26C2B7B-F4D9-E933-9C36-6243AAEB2D6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5776" y="2215320"/>
            <a:ext cx="2628900" cy="4648200"/>
          </a:xfrm>
          <a:prstGeom prst="rect">
            <a:avLst/>
          </a:prstGeom>
        </p:spPr>
      </p:pic>
      <p:sp>
        <p:nvSpPr>
          <p:cNvPr id="13" name="ZoneTexte 12">
            <a:extLst>
              <a:ext uri="{FF2B5EF4-FFF2-40B4-BE49-F238E27FC236}">
                <a16:creationId xmlns:a16="http://schemas.microsoft.com/office/drawing/2014/main" id="{1E902A21-348F-7AE2-519C-FB35931E76C4}"/>
              </a:ext>
            </a:extLst>
          </p:cNvPr>
          <p:cNvSpPr txBox="1"/>
          <p:nvPr/>
        </p:nvSpPr>
        <p:spPr>
          <a:xfrm rot="21086735">
            <a:off x="808169" y="3391855"/>
            <a:ext cx="2743280" cy="923330"/>
          </a:xfrm>
          <a:prstGeom prst="rect">
            <a:avLst/>
          </a:prstGeom>
          <a:noFill/>
        </p:spPr>
        <p:txBody>
          <a:bodyPr wrap="square">
            <a:spAutoFit/>
          </a:bodyPr>
          <a:lstStyle/>
          <a:p>
            <a:pPr algn="ctr"/>
            <a:r>
              <a:rPr lang="fr-FR" sz="1800" b="1">
                <a:latin typeface="Verdana" panose="020B0604030504040204" pitchFamily="34" charset="0"/>
                <a:ea typeface="Verdana" panose="020B0604030504040204" pitchFamily="34" charset="0"/>
              </a:rPr>
              <a:t>« Lancement d’une nouvelle communication»</a:t>
            </a:r>
            <a:endParaRPr lang="fr-FR" b="1"/>
          </a:p>
        </p:txBody>
      </p:sp>
      <p:sp>
        <p:nvSpPr>
          <p:cNvPr id="16" name="Espace réservé du numéro de diapositive 15">
            <a:extLst>
              <a:ext uri="{FF2B5EF4-FFF2-40B4-BE49-F238E27FC236}">
                <a16:creationId xmlns:a16="http://schemas.microsoft.com/office/drawing/2014/main" id="{E2FD2D43-F6B6-D644-4C90-4769320AAC47}"/>
              </a:ext>
            </a:extLst>
          </p:cNvPr>
          <p:cNvSpPr>
            <a:spLocks noGrp="1"/>
          </p:cNvSpPr>
          <p:nvPr>
            <p:ph type="sldNum" sz="quarter" idx="12"/>
          </p:nvPr>
        </p:nvSpPr>
        <p:spPr/>
        <p:txBody>
          <a:bodyPr/>
          <a:lstStyle/>
          <a:p>
            <a:fld id="{A8D7CD72-024A-4EC2-8453-123242E7579F}" type="slidenum">
              <a:rPr lang="fr-FR" smtClean="0"/>
              <a:t>8</a:t>
            </a:fld>
            <a:endParaRPr lang="fr-FR"/>
          </a:p>
        </p:txBody>
      </p:sp>
      <p:sp>
        <p:nvSpPr>
          <p:cNvPr id="2" name="ZoneTexte 1">
            <a:extLst>
              <a:ext uri="{FF2B5EF4-FFF2-40B4-BE49-F238E27FC236}">
                <a16:creationId xmlns:a16="http://schemas.microsoft.com/office/drawing/2014/main" id="{6F17A869-82DC-E068-A7C7-ECD8538B9212}"/>
              </a:ext>
            </a:extLst>
          </p:cNvPr>
          <p:cNvSpPr txBox="1"/>
          <p:nvPr/>
        </p:nvSpPr>
        <p:spPr>
          <a:xfrm>
            <a:off x="4994803" y="270755"/>
            <a:ext cx="2902689" cy="523220"/>
          </a:xfrm>
          <a:prstGeom prst="rect">
            <a:avLst/>
          </a:prstGeom>
          <a:noFill/>
        </p:spPr>
        <p:txBody>
          <a:bodyPr wrap="square" rtlCol="0">
            <a:spAutoFit/>
          </a:bodyPr>
          <a:lstStyle/>
          <a:p>
            <a:r>
              <a:rPr lang="fr-FR" sz="2800" b="1">
                <a:solidFill>
                  <a:schemeClr val="accent1"/>
                </a:solidFill>
              </a:rPr>
              <a:t>ATELIER 2</a:t>
            </a:r>
          </a:p>
        </p:txBody>
      </p:sp>
    </p:spTree>
    <p:extLst>
      <p:ext uri="{BB962C8B-B14F-4D97-AF65-F5344CB8AC3E}">
        <p14:creationId xmlns:p14="http://schemas.microsoft.com/office/powerpoint/2010/main" val="3673316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29E197E-5E46-51BE-4A5B-3056A4EB3C41}"/>
              </a:ext>
            </a:extLst>
          </p:cNvPr>
          <p:cNvSpPr/>
          <p:nvPr/>
        </p:nvSpPr>
        <p:spPr>
          <a:xfrm>
            <a:off x="87488" y="381715"/>
            <a:ext cx="10622943" cy="881027"/>
          </a:xfrm>
          <a:prstGeom prst="rect">
            <a:avLst/>
          </a:prstGeom>
          <a:solidFill>
            <a:srgbClr val="EC6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fr-FR" sz="2800" b="1">
                <a:solidFill>
                  <a:schemeClr val="bg1"/>
                </a:solidFill>
                <a:latin typeface="Verdana" panose="020B0604030504040204" pitchFamily="34" charset="0"/>
                <a:ea typeface="Verdana" panose="020B0604030504040204" pitchFamily="34" charset="0"/>
              </a:rPr>
              <a:t>Idées du groupe sur la nouvelle communication SPRO-EP</a:t>
            </a:r>
          </a:p>
        </p:txBody>
      </p:sp>
      <p:pic>
        <p:nvPicPr>
          <p:cNvPr id="6" name="Graphique 5" descr="Calendrier à feuilles avec un remplissage uni">
            <a:extLst>
              <a:ext uri="{FF2B5EF4-FFF2-40B4-BE49-F238E27FC236}">
                <a16:creationId xmlns:a16="http://schemas.microsoft.com/office/drawing/2014/main" id="{7888FB2A-C658-F4A2-BB8F-631239960E0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8689" y="332015"/>
            <a:ext cx="914400" cy="914400"/>
          </a:xfrm>
          <a:prstGeom prst="rect">
            <a:avLst/>
          </a:prstGeom>
        </p:spPr>
      </p:pic>
      <p:sp>
        <p:nvSpPr>
          <p:cNvPr id="5" name="Espace réservé du numéro de diapositive 4">
            <a:extLst>
              <a:ext uri="{FF2B5EF4-FFF2-40B4-BE49-F238E27FC236}">
                <a16:creationId xmlns:a16="http://schemas.microsoft.com/office/drawing/2014/main" id="{A11774BD-90AC-0748-C209-77ECA639BE12}"/>
              </a:ext>
            </a:extLst>
          </p:cNvPr>
          <p:cNvSpPr>
            <a:spLocks noGrp="1"/>
          </p:cNvSpPr>
          <p:nvPr>
            <p:ph type="sldNum" sz="quarter" idx="12"/>
          </p:nvPr>
        </p:nvSpPr>
        <p:spPr/>
        <p:txBody>
          <a:bodyPr/>
          <a:lstStyle/>
          <a:p>
            <a:fld id="{A8D7CD72-024A-4EC2-8453-123242E7579F}" type="slidenum">
              <a:rPr lang="fr-FR" smtClean="0"/>
              <a:t>9</a:t>
            </a:fld>
            <a:endParaRPr lang="fr-FR"/>
          </a:p>
        </p:txBody>
      </p:sp>
      <p:sp>
        <p:nvSpPr>
          <p:cNvPr id="2" name="Espace réservé du contenu 2">
            <a:extLst>
              <a:ext uri="{FF2B5EF4-FFF2-40B4-BE49-F238E27FC236}">
                <a16:creationId xmlns:a16="http://schemas.microsoft.com/office/drawing/2014/main" id="{67F94364-35E2-C7B9-348A-5510A7DB2EF9}"/>
              </a:ext>
            </a:extLst>
          </p:cNvPr>
          <p:cNvSpPr txBox="1">
            <a:spLocks/>
          </p:cNvSpPr>
          <p:nvPr/>
        </p:nvSpPr>
        <p:spPr>
          <a:xfrm>
            <a:off x="326260" y="1543408"/>
            <a:ext cx="11301495" cy="462657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5000"/>
              </a:lnSpc>
              <a:spcBef>
                <a:spcPts val="600"/>
              </a:spcBef>
              <a:spcAft>
                <a:spcPts val="600"/>
              </a:spcAft>
              <a:buNone/>
            </a:pPr>
            <a:r>
              <a:rPr lang="fr-FR" sz="1800" b="1">
                <a:solidFill>
                  <a:srgbClr val="000000"/>
                </a:solidFill>
                <a:latin typeface="Verdana" panose="020B0604030504040204" pitchFamily="34" charset="0"/>
                <a:ea typeface="Times New Roman" panose="02020603050405020304" pitchFamily="18" charset="0"/>
                <a:cs typeface="Times New Roman" panose="02020603050405020304" pitchFamily="18" charset="0"/>
              </a:rPr>
              <a:t>Objectifs :  </a:t>
            </a:r>
          </a:p>
          <a:p>
            <a:pPr algn="just">
              <a:lnSpc>
                <a:spcPct val="115000"/>
              </a:lnSpc>
              <a:spcBef>
                <a:spcPts val="600"/>
              </a:spcBef>
              <a:spcAft>
                <a:spcPts val="600"/>
              </a:spcAft>
            </a:pPr>
            <a:r>
              <a:rPr lang="fr-FR" sz="1500">
                <a:solidFill>
                  <a:srgbClr val="000000"/>
                </a:solidFill>
                <a:latin typeface="Verdana" panose="020B0604030504040204" pitchFamily="34" charset="0"/>
                <a:ea typeface="Times New Roman" panose="02020603050405020304" pitchFamily="18" charset="0"/>
                <a:cs typeface="Times New Roman" panose="02020603050405020304" pitchFamily="18" charset="0"/>
              </a:rPr>
              <a:t>Créer une nouvelle communication sur le SPRO-EP (fonds et formes)</a:t>
            </a:r>
          </a:p>
          <a:p>
            <a:pPr marL="0" indent="0" algn="just">
              <a:lnSpc>
                <a:spcPct val="100000"/>
              </a:lnSpc>
              <a:spcBef>
                <a:spcPts val="600"/>
              </a:spcBef>
              <a:spcAft>
                <a:spcPts val="600"/>
              </a:spcAft>
              <a:buNone/>
            </a:pPr>
            <a:r>
              <a:rPr lang="fr-FR" sz="1800" b="1">
                <a:solidFill>
                  <a:srgbClr val="000000"/>
                </a:solidFill>
                <a:latin typeface="Verdana" panose="020B0604030504040204" pitchFamily="34" charset="0"/>
                <a:ea typeface="Times New Roman" panose="02020603050405020304" pitchFamily="18" charset="0"/>
                <a:cs typeface="Times New Roman" panose="02020603050405020304" pitchFamily="18" charset="0"/>
              </a:rPr>
              <a:t>Idées/actions : </a:t>
            </a:r>
          </a:p>
          <a:p>
            <a:pPr algn="just">
              <a:lnSpc>
                <a:spcPct val="100000"/>
              </a:lnSpc>
              <a:spcBef>
                <a:spcPts val="600"/>
              </a:spcBef>
              <a:spcAft>
                <a:spcPts val="600"/>
              </a:spcAft>
            </a:pPr>
            <a:r>
              <a:rPr lang="fr-FR" sz="1500" u="sng">
                <a:solidFill>
                  <a:srgbClr val="000000"/>
                </a:solidFill>
                <a:latin typeface="Verdana" panose="020B0604030504040204" pitchFamily="34" charset="0"/>
                <a:cs typeface="Times New Roman" panose="02020603050405020304" pitchFamily="18" charset="0"/>
              </a:rPr>
              <a:t>Sur le fonds pour le public et les pros </a:t>
            </a:r>
            <a:r>
              <a:rPr lang="fr-FR" sz="1500">
                <a:solidFill>
                  <a:srgbClr val="000000"/>
                </a:solidFill>
                <a:latin typeface="Verdana" panose="020B0604030504040204" pitchFamily="34" charset="0"/>
                <a:cs typeface="Times New Roman" panose="02020603050405020304" pitchFamily="18" charset="0"/>
              </a:rPr>
              <a:t>: communiquer sur la thématique d’évolution professionnelle (dont CEP et VAE)= trouver une phrase choc, slogan, accroche</a:t>
            </a:r>
          </a:p>
          <a:p>
            <a:pPr lvl="1" algn="just">
              <a:lnSpc>
                <a:spcPct val="100000"/>
              </a:lnSpc>
              <a:spcBef>
                <a:spcPts val="600"/>
              </a:spcBef>
              <a:spcAft>
                <a:spcPts val="600"/>
              </a:spcAft>
            </a:pPr>
            <a:r>
              <a:rPr lang="fr-FR" sz="1400">
                <a:solidFill>
                  <a:srgbClr val="000000"/>
                </a:solidFill>
                <a:latin typeface="Verdana" panose="020B0604030504040204" pitchFamily="34" charset="0"/>
                <a:cs typeface="Times New Roman" panose="02020603050405020304" pitchFamily="18" charset="0"/>
              </a:rPr>
              <a:t>Inclure des exemples de parcours</a:t>
            </a:r>
          </a:p>
          <a:p>
            <a:pPr lvl="1" algn="just">
              <a:lnSpc>
                <a:spcPct val="100000"/>
              </a:lnSpc>
              <a:spcBef>
                <a:spcPts val="600"/>
              </a:spcBef>
              <a:spcAft>
                <a:spcPts val="600"/>
              </a:spcAft>
            </a:pPr>
            <a:r>
              <a:rPr lang="fr-FR" sz="1400">
                <a:solidFill>
                  <a:srgbClr val="000000"/>
                </a:solidFill>
                <a:latin typeface="Verdana" panose="020B0604030504040204" pitchFamily="34" charset="0"/>
                <a:cs typeface="Times New Roman" panose="02020603050405020304" pitchFamily="18" charset="0"/>
              </a:rPr>
              <a:t>Annuaire des territoires</a:t>
            </a:r>
          </a:p>
          <a:p>
            <a:pPr algn="just">
              <a:lnSpc>
                <a:spcPct val="100000"/>
              </a:lnSpc>
              <a:spcBef>
                <a:spcPts val="600"/>
              </a:spcBef>
              <a:spcAft>
                <a:spcPts val="600"/>
              </a:spcAft>
            </a:pPr>
            <a:r>
              <a:rPr lang="fr-FR" sz="1500" u="sng">
                <a:solidFill>
                  <a:srgbClr val="000000"/>
                </a:solidFill>
                <a:latin typeface="Verdana" panose="020B0604030504040204" pitchFamily="34" charset="0"/>
                <a:cs typeface="Times New Roman" panose="02020603050405020304" pitchFamily="18" charset="0"/>
              </a:rPr>
              <a:t>Sur la forme pour le public </a:t>
            </a:r>
            <a:r>
              <a:rPr lang="fr-FR" sz="1500">
                <a:solidFill>
                  <a:srgbClr val="000000"/>
                </a:solidFill>
                <a:latin typeface="Verdana" panose="020B0604030504040204" pitchFamily="34" charset="0"/>
                <a:cs typeface="Times New Roman" panose="02020603050405020304" pitchFamily="18" charset="0"/>
              </a:rPr>
              <a:t>: </a:t>
            </a:r>
          </a:p>
          <a:p>
            <a:pPr lvl="1" algn="just">
              <a:lnSpc>
                <a:spcPct val="100000"/>
              </a:lnSpc>
              <a:spcBef>
                <a:spcPts val="600"/>
              </a:spcBef>
              <a:spcAft>
                <a:spcPts val="600"/>
              </a:spcAft>
            </a:pPr>
            <a:r>
              <a:rPr lang="fr-FR" sz="1400">
                <a:solidFill>
                  <a:srgbClr val="000000"/>
                </a:solidFill>
                <a:latin typeface="Verdana" panose="020B0604030504040204" pitchFamily="34" charset="0"/>
                <a:cs typeface="Times New Roman" panose="02020603050405020304" pitchFamily="18" charset="0"/>
              </a:rPr>
              <a:t>limiter les formats (2 maxi) dont un format triptyque avec témoignages et une partie cartonnée pour prendre des notes ou contact, goodies (porte portable avec QR code intégré qui renvoie sur la page du site orientation, marque page, porte clé, crayons, verres…) et Kakemono</a:t>
            </a:r>
          </a:p>
          <a:p>
            <a:pPr algn="just">
              <a:lnSpc>
                <a:spcPct val="100000"/>
              </a:lnSpc>
              <a:spcBef>
                <a:spcPts val="600"/>
              </a:spcBef>
              <a:spcAft>
                <a:spcPts val="600"/>
              </a:spcAft>
            </a:pPr>
            <a:r>
              <a:rPr lang="fr-FR" sz="1500" u="sng">
                <a:solidFill>
                  <a:srgbClr val="000000"/>
                </a:solidFill>
                <a:latin typeface="Verdana" panose="020B0604030504040204" pitchFamily="34" charset="0"/>
                <a:cs typeface="Times New Roman" panose="02020603050405020304" pitchFamily="18" charset="0"/>
              </a:rPr>
              <a:t>Sur la forme pour les pros </a:t>
            </a:r>
            <a:r>
              <a:rPr lang="fr-FR" sz="1500">
                <a:solidFill>
                  <a:srgbClr val="000000"/>
                </a:solidFill>
                <a:latin typeface="Verdana" panose="020B0604030504040204" pitchFamily="34" charset="0"/>
                <a:cs typeface="Times New Roman" panose="02020603050405020304" pitchFamily="18" charset="0"/>
              </a:rPr>
              <a:t>: </a:t>
            </a:r>
          </a:p>
          <a:p>
            <a:pPr lvl="1" algn="just">
              <a:lnSpc>
                <a:spcPct val="100000"/>
              </a:lnSpc>
              <a:spcBef>
                <a:spcPts val="600"/>
              </a:spcBef>
              <a:spcAft>
                <a:spcPts val="600"/>
              </a:spcAft>
            </a:pPr>
            <a:r>
              <a:rPr lang="fr-FR" sz="1400">
                <a:solidFill>
                  <a:srgbClr val="000000"/>
                </a:solidFill>
                <a:latin typeface="Verdana" panose="020B0604030504040204" pitchFamily="34" charset="0"/>
                <a:cs typeface="Times New Roman" panose="02020603050405020304" pitchFamily="18" charset="0"/>
              </a:rPr>
              <a:t>Peu de papier, facilitation graphique, vidéos, annuaire</a:t>
            </a:r>
          </a:p>
          <a:p>
            <a:pPr algn="just">
              <a:lnSpc>
                <a:spcPct val="100000"/>
              </a:lnSpc>
              <a:spcBef>
                <a:spcPts val="600"/>
              </a:spcBef>
              <a:spcAft>
                <a:spcPts val="600"/>
              </a:spcAft>
            </a:pPr>
            <a:endParaRPr lang="fr-FR" sz="1500">
              <a:solidFill>
                <a:srgbClr val="000000"/>
              </a:solidFill>
              <a:latin typeface="Verdana" panose="020B0604030504040204" pitchFamily="34" charset="0"/>
              <a:cs typeface="Times New Roman" panose="02020603050405020304" pitchFamily="18" charset="0"/>
            </a:endParaRPr>
          </a:p>
          <a:p>
            <a:pPr marL="0" indent="0" algn="just">
              <a:lnSpc>
                <a:spcPct val="115000"/>
              </a:lnSpc>
              <a:spcBef>
                <a:spcPts val="600"/>
              </a:spcBef>
              <a:spcAft>
                <a:spcPts val="600"/>
              </a:spcAft>
              <a:buNone/>
            </a:pPr>
            <a:endParaRPr lang="fr-FR" sz="1800">
              <a:solidFill>
                <a:srgbClr val="000000"/>
              </a:solidFill>
              <a:latin typeface="Verdana" panose="020B0604030504040204" pitchFamily="34" charset="0"/>
              <a:ea typeface="Times New Roman" panose="02020603050405020304" pitchFamily="18" charset="0"/>
              <a:cs typeface="Times New Roman" panose="02020603050405020304" pitchFamily="18" charset="0"/>
            </a:endParaRPr>
          </a:p>
          <a:p>
            <a:pPr marL="0" indent="0" algn="just">
              <a:lnSpc>
                <a:spcPct val="115000"/>
              </a:lnSpc>
              <a:spcBef>
                <a:spcPts val="600"/>
              </a:spcBef>
              <a:spcAft>
                <a:spcPts val="600"/>
              </a:spcAft>
              <a:buNone/>
            </a:pPr>
            <a:r>
              <a:rPr lang="fr-FR" sz="180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a:t>
            </a:r>
          </a:p>
          <a:p>
            <a:pPr marL="0" indent="0" algn="just">
              <a:lnSpc>
                <a:spcPct val="115000"/>
              </a:lnSpc>
              <a:spcBef>
                <a:spcPts val="600"/>
              </a:spcBef>
              <a:spcAft>
                <a:spcPts val="600"/>
              </a:spcAft>
              <a:buNone/>
            </a:pPr>
            <a:endParaRPr lang="fr-FR" sz="18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8" name="ZoneTexte 7">
            <a:extLst>
              <a:ext uri="{FF2B5EF4-FFF2-40B4-BE49-F238E27FC236}">
                <a16:creationId xmlns:a16="http://schemas.microsoft.com/office/drawing/2014/main" id="{B9BE1E75-9782-0A09-FC90-CF23DEFE3E26}"/>
              </a:ext>
            </a:extLst>
          </p:cNvPr>
          <p:cNvSpPr txBox="1"/>
          <p:nvPr/>
        </p:nvSpPr>
        <p:spPr>
          <a:xfrm>
            <a:off x="3133817" y="6171684"/>
            <a:ext cx="6596109" cy="646331"/>
          </a:xfrm>
          <a:prstGeom prst="rect">
            <a:avLst/>
          </a:prstGeom>
          <a:solidFill>
            <a:schemeClr val="accent2"/>
          </a:solidFill>
        </p:spPr>
        <p:txBody>
          <a:bodyPr wrap="square" rtlCol="0">
            <a:spAutoFit/>
          </a:bodyPr>
          <a:lstStyle/>
          <a:p>
            <a:r>
              <a:rPr lang="fr-FR" b="1"/>
              <a:t>GROUPE  DE TRAVAIL COM : Clément </a:t>
            </a:r>
            <a:r>
              <a:rPr lang="fr-FR" b="1" err="1"/>
              <a:t>Andréault</a:t>
            </a:r>
            <a:r>
              <a:rPr lang="fr-FR" b="1"/>
              <a:t>, Morgane Stephant, Anne Zillhardt, Sébastien Martin, Fanny Bouquet</a:t>
            </a:r>
          </a:p>
        </p:txBody>
      </p:sp>
    </p:spTree>
    <p:extLst>
      <p:ext uri="{BB962C8B-B14F-4D97-AF65-F5344CB8AC3E}">
        <p14:creationId xmlns:p14="http://schemas.microsoft.com/office/powerpoint/2010/main" val="186312908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c1bcaa3-3646-43c0-bbd0-ac8e85dec4f2">
      <Terms xmlns="http://schemas.microsoft.com/office/infopath/2007/PartnerControls"/>
    </lcf76f155ced4ddcb4097134ff3c332f>
    <TaxCatchAll xmlns="dc6cdcd7-c9f0-4dcc-bc22-59af596aaff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868601B1E50224492E14C372F49547B" ma:contentTypeVersion="18" ma:contentTypeDescription="Crée un document." ma:contentTypeScope="" ma:versionID="e3d45a2335ebd843d913c47cfb542e62">
  <xsd:schema xmlns:xsd="http://www.w3.org/2001/XMLSchema" xmlns:xs="http://www.w3.org/2001/XMLSchema" xmlns:p="http://schemas.microsoft.com/office/2006/metadata/properties" xmlns:ns2="fc1bcaa3-3646-43c0-bbd0-ac8e85dec4f2" xmlns:ns3="dc6cdcd7-c9f0-4dcc-bc22-59af596aaff9" targetNamespace="http://schemas.microsoft.com/office/2006/metadata/properties" ma:root="true" ma:fieldsID="22cce5a65d5660c7b467cac17c9e55ac" ns2:_="" ns3:_="">
    <xsd:import namespace="fc1bcaa3-3646-43c0-bbd0-ac8e85dec4f2"/>
    <xsd:import namespace="dc6cdcd7-c9f0-4dcc-bc22-59af596aaff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1bcaa3-3646-43c0-bbd0-ac8e85dec4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658b35cd-c21e-45d7-b2a2-8049bcbfbb2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c6cdcd7-c9f0-4dcc-bc22-59af596aaff9" elementFormDefault="qualified">
    <xsd:import namespace="http://schemas.microsoft.com/office/2006/documentManagement/types"/>
    <xsd:import namespace="http://schemas.microsoft.com/office/infopath/2007/PartnerControls"/>
    <xsd:element name="SharedWithUsers" ma:index="15"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44c8f5f3-4f92-4f53-b8b5-ee7abb46ca29}" ma:internalName="TaxCatchAll" ma:showField="CatchAllData" ma:web="dc6cdcd7-c9f0-4dcc-bc22-59af596aaff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374180-E6C3-4EAB-9F3B-B0945571EC98}">
  <ds:schemaRefs>
    <ds:schemaRef ds:uri="http://schemas.microsoft.com/sharepoint/v3/contenttype/forms"/>
  </ds:schemaRefs>
</ds:datastoreItem>
</file>

<file path=customXml/itemProps2.xml><?xml version="1.0" encoding="utf-8"?>
<ds:datastoreItem xmlns:ds="http://schemas.openxmlformats.org/officeDocument/2006/customXml" ds:itemID="{37B8F0DD-7515-4ABE-840B-075549DE02B7}">
  <ds:schemaRefs>
    <ds:schemaRef ds:uri="4aa65b85-62f2-4660-a0cc-77cc027015b4"/>
    <ds:schemaRef ds:uri="dc6cdcd7-c9f0-4dcc-bc22-59af596aaff9"/>
    <ds:schemaRef ds:uri="fc1bcaa3-3646-43c0-bbd0-ac8e85dec4f2"/>
    <ds:schemaRef ds:uri="fd6aaf2c-2d7f-48a6-8bef-7da9b63cd4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7F2C8F4-FE4B-4513-9C7F-4CD337582214}"/>
</file>

<file path=docProps/app.xml><?xml version="1.0" encoding="utf-8"?>
<Properties xmlns="http://schemas.openxmlformats.org/officeDocument/2006/extended-properties" xmlns:vt="http://schemas.openxmlformats.org/officeDocument/2006/docPropsVTypes">
  <TotalTime>0</TotalTime>
  <Words>2082</Words>
  <Application>Microsoft Office PowerPoint</Application>
  <PresentationFormat>Grand écran</PresentationFormat>
  <Paragraphs>180</Paragraphs>
  <Slides>18</Slides>
  <Notes>3</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18</vt:i4>
      </vt:variant>
    </vt:vector>
  </HeadingPairs>
  <TitlesOfParts>
    <vt:vector size="27" baseType="lpstr">
      <vt:lpstr>Arial</vt:lpstr>
      <vt:lpstr>Calibri</vt:lpstr>
      <vt:lpstr>Calibri Light</vt:lpstr>
      <vt:lpstr>Courier New</vt:lpstr>
      <vt:lpstr>Symbol</vt:lpstr>
      <vt:lpstr>Times New Roman</vt:lpstr>
      <vt:lpstr>Verdana</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principal du Power Point:    Sous-titre</dc:title>
  <dc:creator>MACON Celia</dc:creator>
  <cp:lastModifiedBy>ZILLHARDT Anne</cp:lastModifiedBy>
  <cp:revision>1</cp:revision>
  <cp:lastPrinted>2023-01-12T08:08:23Z</cp:lastPrinted>
  <dcterms:created xsi:type="dcterms:W3CDTF">2020-07-27T08:03:54Z</dcterms:created>
  <dcterms:modified xsi:type="dcterms:W3CDTF">2023-09-18T12:25:15Z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0x0101004868601B1E50224492E14C372F49547B</vt:lpwstr>
  </property>
</Properties>
</file>