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media/image28.jpg" ContentType="image/jpg"/>
  <Override PartName="/ppt/media/image31.jpg" ContentType="image/jpg"/>
  <Override PartName="/ppt/media/image32.jpg" ContentType="image/jpg"/>
  <Override PartName="/ppt/media/image33.jpg" ContentType="image/jpg"/>
  <Override PartName="/ppt/media/image34.jpg" ContentType="image/jpg"/>
  <Override PartName="/ppt/media/image35.jpg" ContentType="image/jpg"/>
  <Override PartName="/ppt/media/image37.jpg" ContentType="image/jp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0" r:id="rId1"/>
    <p:sldMasterId id="2147483676" r:id="rId2"/>
    <p:sldMasterId id="2147483688" r:id="rId3"/>
    <p:sldMasterId id="2147483661" r:id="rId4"/>
  </p:sldMasterIdLst>
  <p:notesMasterIdLst>
    <p:notesMasterId r:id="rId19"/>
  </p:notesMasterIdLst>
  <p:sldIdLst>
    <p:sldId id="281" r:id="rId5"/>
    <p:sldId id="260" r:id="rId6"/>
    <p:sldId id="261" r:id="rId7"/>
    <p:sldId id="272" r:id="rId8"/>
    <p:sldId id="270" r:id="rId9"/>
    <p:sldId id="279" r:id="rId10"/>
    <p:sldId id="280" r:id="rId11"/>
    <p:sldId id="277" r:id="rId12"/>
    <p:sldId id="269" r:id="rId13"/>
    <p:sldId id="278" r:id="rId14"/>
    <p:sldId id="273" r:id="rId15"/>
    <p:sldId id="274" r:id="rId16"/>
    <p:sldId id="275" r:id="rId17"/>
    <p:sldId id="276" r:id="rId18"/>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8A9"/>
    <a:srgbClr val="4432A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B723CF5-BB27-46E3-8261-CF97B23002E0}" v="25" dt="2024-11-08T13:52:00.04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368" autoAdjust="0"/>
  </p:normalViewPr>
  <p:slideViewPr>
    <p:cSldViewPr snapToGrid="0">
      <p:cViewPr varScale="1">
        <p:scale>
          <a:sx n="76" d="100"/>
          <a:sy n="76" d="100"/>
        </p:scale>
        <p:origin x="62" y="19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ne AUGEARD" userId="a9fdf3a07590a0b5" providerId="LiveId" clId="{0B723CF5-BB27-46E3-8261-CF97B23002E0}"/>
    <pc:docChg chg="custSel addSld delSld modSld delMainMaster">
      <pc:chgData name="Anne AUGEARD" userId="a9fdf3a07590a0b5" providerId="LiveId" clId="{0B723CF5-BB27-46E3-8261-CF97B23002E0}" dt="2024-11-08T13:52:04.509" v="58" actId="1076"/>
      <pc:docMkLst>
        <pc:docMk/>
      </pc:docMkLst>
      <pc:sldChg chg="addSp modSp del mod">
        <pc:chgData name="Anne AUGEARD" userId="a9fdf3a07590a0b5" providerId="LiveId" clId="{0B723CF5-BB27-46E3-8261-CF97B23002E0}" dt="2024-11-07T11:06:20.417" v="14" actId="47"/>
        <pc:sldMkLst>
          <pc:docMk/>
          <pc:sldMk cId="260098344" sldId="256"/>
        </pc:sldMkLst>
        <pc:grpChg chg="add mod">
          <ac:chgData name="Anne AUGEARD" userId="a9fdf3a07590a0b5" providerId="LiveId" clId="{0B723CF5-BB27-46E3-8261-CF97B23002E0}" dt="2024-11-07T11:06:12.785" v="12" actId="164"/>
          <ac:grpSpMkLst>
            <pc:docMk/>
            <pc:sldMk cId="260098344" sldId="256"/>
            <ac:grpSpMk id="2" creationId="{2B555700-CCA6-A958-5519-C328522E73D5}"/>
          </ac:grpSpMkLst>
        </pc:grpChg>
        <pc:picChg chg="add mod">
          <ac:chgData name="Anne AUGEARD" userId="a9fdf3a07590a0b5" providerId="LiveId" clId="{0B723CF5-BB27-46E3-8261-CF97B23002E0}" dt="2024-11-07T11:06:12.785" v="12" actId="164"/>
          <ac:picMkLst>
            <pc:docMk/>
            <pc:sldMk cId="260098344" sldId="256"/>
            <ac:picMk id="3" creationId="{F9DA7D26-1ED2-AEA6-0260-617D4AD0127B}"/>
          </ac:picMkLst>
        </pc:picChg>
        <pc:picChg chg="mod ord">
          <ac:chgData name="Anne AUGEARD" userId="a9fdf3a07590a0b5" providerId="LiveId" clId="{0B723CF5-BB27-46E3-8261-CF97B23002E0}" dt="2024-11-07T11:06:12.785" v="12" actId="164"/>
          <ac:picMkLst>
            <pc:docMk/>
            <pc:sldMk cId="260098344" sldId="256"/>
            <ac:picMk id="7" creationId="{275DF375-8D98-7AEF-8F17-03F41D9BE5FA}"/>
          </ac:picMkLst>
        </pc:picChg>
      </pc:sldChg>
      <pc:sldChg chg="addSp delSp modSp mod">
        <pc:chgData name="Anne AUGEARD" userId="a9fdf3a07590a0b5" providerId="LiveId" clId="{0B723CF5-BB27-46E3-8261-CF97B23002E0}" dt="2024-11-08T13:49:35.860" v="24" actId="1076"/>
        <pc:sldMkLst>
          <pc:docMk/>
          <pc:sldMk cId="2545212375" sldId="260"/>
        </pc:sldMkLst>
        <pc:spChg chg="del">
          <ac:chgData name="Anne AUGEARD" userId="a9fdf3a07590a0b5" providerId="LiveId" clId="{0B723CF5-BB27-46E3-8261-CF97B23002E0}" dt="2024-11-07T10:35:31.577" v="6" actId="478"/>
          <ac:spMkLst>
            <pc:docMk/>
            <pc:sldMk cId="2545212375" sldId="260"/>
            <ac:spMk id="8" creationId="{66EF65EA-62F5-5204-9C0C-A4D9D57FA738}"/>
          </ac:spMkLst>
        </pc:spChg>
        <pc:picChg chg="add mod">
          <ac:chgData name="Anne AUGEARD" userId="a9fdf3a07590a0b5" providerId="LiveId" clId="{0B723CF5-BB27-46E3-8261-CF97B23002E0}" dt="2024-11-08T13:49:35.860" v="24" actId="1076"/>
          <ac:picMkLst>
            <pc:docMk/>
            <pc:sldMk cId="2545212375" sldId="260"/>
            <ac:picMk id="3" creationId="{684FF509-0765-EE84-3E53-8D0282503E9C}"/>
          </ac:picMkLst>
        </pc:picChg>
        <pc:picChg chg="del">
          <ac:chgData name="Anne AUGEARD" userId="a9fdf3a07590a0b5" providerId="LiveId" clId="{0B723CF5-BB27-46E3-8261-CF97B23002E0}" dt="2024-11-07T10:35:33.247" v="7" actId="478"/>
          <ac:picMkLst>
            <pc:docMk/>
            <pc:sldMk cId="2545212375" sldId="260"/>
            <ac:picMk id="12" creationId="{EBBDC95B-030F-7D9E-F9A5-1F22CEA5A6A1}"/>
          </ac:picMkLst>
        </pc:picChg>
      </pc:sldChg>
      <pc:sldChg chg="addSp delSp modSp mod">
        <pc:chgData name="Anne AUGEARD" userId="a9fdf3a07590a0b5" providerId="LiveId" clId="{0B723CF5-BB27-46E3-8261-CF97B23002E0}" dt="2024-11-08T13:49:46.526" v="26" actId="1076"/>
        <pc:sldMkLst>
          <pc:docMk/>
          <pc:sldMk cId="3434045200" sldId="261"/>
        </pc:sldMkLst>
        <pc:spChg chg="del">
          <ac:chgData name="Anne AUGEARD" userId="a9fdf3a07590a0b5" providerId="LiveId" clId="{0B723CF5-BB27-46E3-8261-CF97B23002E0}" dt="2024-11-07T10:35:37.008" v="8" actId="478"/>
          <ac:spMkLst>
            <pc:docMk/>
            <pc:sldMk cId="3434045200" sldId="261"/>
            <ac:spMk id="8" creationId="{66EF65EA-62F5-5204-9C0C-A4D9D57FA738}"/>
          </ac:spMkLst>
        </pc:spChg>
        <pc:picChg chg="add mod">
          <ac:chgData name="Anne AUGEARD" userId="a9fdf3a07590a0b5" providerId="LiveId" clId="{0B723CF5-BB27-46E3-8261-CF97B23002E0}" dt="2024-11-08T13:49:46.526" v="26" actId="1076"/>
          <ac:picMkLst>
            <pc:docMk/>
            <pc:sldMk cId="3434045200" sldId="261"/>
            <ac:picMk id="2" creationId="{85F42183-B24C-942B-56DD-CBDDD4382B7B}"/>
          </ac:picMkLst>
        </pc:picChg>
        <pc:picChg chg="del">
          <ac:chgData name="Anne AUGEARD" userId="a9fdf3a07590a0b5" providerId="LiveId" clId="{0B723CF5-BB27-46E3-8261-CF97B23002E0}" dt="2024-11-07T10:35:38.252" v="9" actId="478"/>
          <ac:picMkLst>
            <pc:docMk/>
            <pc:sldMk cId="3434045200" sldId="261"/>
            <ac:picMk id="12" creationId="{EBBDC95B-030F-7D9E-F9A5-1F22CEA5A6A1}"/>
          </ac:picMkLst>
        </pc:picChg>
      </pc:sldChg>
      <pc:sldChg chg="addSp modSp mod">
        <pc:chgData name="Anne AUGEARD" userId="a9fdf3a07590a0b5" providerId="LiveId" clId="{0B723CF5-BB27-46E3-8261-CF97B23002E0}" dt="2024-11-08T13:51:09.018" v="44" actId="1076"/>
        <pc:sldMkLst>
          <pc:docMk/>
          <pc:sldMk cId="0" sldId="269"/>
        </pc:sldMkLst>
        <pc:picChg chg="add mod">
          <ac:chgData name="Anne AUGEARD" userId="a9fdf3a07590a0b5" providerId="LiveId" clId="{0B723CF5-BB27-46E3-8261-CF97B23002E0}" dt="2024-11-08T13:51:09.018" v="44" actId="1076"/>
          <ac:picMkLst>
            <pc:docMk/>
            <pc:sldMk cId="0" sldId="269"/>
            <ac:picMk id="4" creationId="{29E33FE9-36AF-09B1-94F1-6B894BF1A5CA}"/>
          </ac:picMkLst>
        </pc:picChg>
      </pc:sldChg>
      <pc:sldChg chg="addSp modSp mod">
        <pc:chgData name="Anne AUGEARD" userId="a9fdf3a07590a0b5" providerId="LiveId" clId="{0B723CF5-BB27-46E3-8261-CF97B23002E0}" dt="2024-11-08T13:50:12.634" v="31" actId="1076"/>
        <pc:sldMkLst>
          <pc:docMk/>
          <pc:sldMk cId="0" sldId="270"/>
        </pc:sldMkLst>
        <pc:picChg chg="add mod">
          <ac:chgData name="Anne AUGEARD" userId="a9fdf3a07590a0b5" providerId="LiveId" clId="{0B723CF5-BB27-46E3-8261-CF97B23002E0}" dt="2024-11-08T13:50:12.634" v="31" actId="1076"/>
          <ac:picMkLst>
            <pc:docMk/>
            <pc:sldMk cId="0" sldId="270"/>
            <ac:picMk id="2" creationId="{78C0E93B-64F4-9669-F396-77167662CE3A}"/>
          </ac:picMkLst>
        </pc:picChg>
      </pc:sldChg>
      <pc:sldChg chg="addSp modSp mod">
        <pc:chgData name="Anne AUGEARD" userId="a9fdf3a07590a0b5" providerId="LiveId" clId="{0B723CF5-BB27-46E3-8261-CF97B23002E0}" dt="2024-11-08T13:50:01.562" v="28" actId="1076"/>
        <pc:sldMkLst>
          <pc:docMk/>
          <pc:sldMk cId="0" sldId="272"/>
        </pc:sldMkLst>
        <pc:picChg chg="add mod">
          <ac:chgData name="Anne AUGEARD" userId="a9fdf3a07590a0b5" providerId="LiveId" clId="{0B723CF5-BB27-46E3-8261-CF97B23002E0}" dt="2024-11-08T13:50:01.562" v="28" actId="1076"/>
          <ac:picMkLst>
            <pc:docMk/>
            <pc:sldMk cId="0" sldId="272"/>
            <ac:picMk id="6" creationId="{528B1CE1-5EEC-C762-DFB2-6CBDDB7040BA}"/>
          </ac:picMkLst>
        </pc:picChg>
      </pc:sldChg>
      <pc:sldChg chg="addSp modSp mod">
        <pc:chgData name="Anne AUGEARD" userId="a9fdf3a07590a0b5" providerId="LiveId" clId="{0B723CF5-BB27-46E3-8261-CF97B23002E0}" dt="2024-11-08T13:51:30.229" v="50" actId="1076"/>
        <pc:sldMkLst>
          <pc:docMk/>
          <pc:sldMk cId="2358078886" sldId="273"/>
        </pc:sldMkLst>
        <pc:picChg chg="add mod">
          <ac:chgData name="Anne AUGEARD" userId="a9fdf3a07590a0b5" providerId="LiveId" clId="{0B723CF5-BB27-46E3-8261-CF97B23002E0}" dt="2024-11-08T13:51:30.229" v="50" actId="1076"/>
          <ac:picMkLst>
            <pc:docMk/>
            <pc:sldMk cId="2358078886" sldId="273"/>
            <ac:picMk id="19" creationId="{8B94A0B2-160C-8581-7F4B-C2503D1EBE3A}"/>
          </ac:picMkLst>
        </pc:picChg>
      </pc:sldChg>
      <pc:sldChg chg="addSp modSp mod">
        <pc:chgData name="Anne AUGEARD" userId="a9fdf3a07590a0b5" providerId="LiveId" clId="{0B723CF5-BB27-46E3-8261-CF97B23002E0}" dt="2024-11-08T13:51:39.665" v="53" actId="1076"/>
        <pc:sldMkLst>
          <pc:docMk/>
          <pc:sldMk cId="307043122" sldId="274"/>
        </pc:sldMkLst>
        <pc:picChg chg="add mod">
          <ac:chgData name="Anne AUGEARD" userId="a9fdf3a07590a0b5" providerId="LiveId" clId="{0B723CF5-BB27-46E3-8261-CF97B23002E0}" dt="2024-11-08T13:51:39.665" v="53" actId="1076"/>
          <ac:picMkLst>
            <pc:docMk/>
            <pc:sldMk cId="307043122" sldId="274"/>
            <ac:picMk id="4" creationId="{52057361-D120-D290-E837-CC2E4C561A09}"/>
          </ac:picMkLst>
        </pc:picChg>
      </pc:sldChg>
      <pc:sldChg chg="addSp modSp mod">
        <pc:chgData name="Anne AUGEARD" userId="a9fdf3a07590a0b5" providerId="LiveId" clId="{0B723CF5-BB27-46E3-8261-CF97B23002E0}" dt="2024-11-08T13:51:50.984" v="56" actId="1076"/>
        <pc:sldMkLst>
          <pc:docMk/>
          <pc:sldMk cId="1290855565" sldId="275"/>
        </pc:sldMkLst>
        <pc:picChg chg="add mod">
          <ac:chgData name="Anne AUGEARD" userId="a9fdf3a07590a0b5" providerId="LiveId" clId="{0B723CF5-BB27-46E3-8261-CF97B23002E0}" dt="2024-11-08T13:51:50.984" v="56" actId="1076"/>
          <ac:picMkLst>
            <pc:docMk/>
            <pc:sldMk cId="1290855565" sldId="275"/>
            <ac:picMk id="4" creationId="{8DDAB2E8-13BB-BAB1-9D45-C7521BD810BB}"/>
          </ac:picMkLst>
        </pc:picChg>
      </pc:sldChg>
      <pc:sldChg chg="addSp modSp mod">
        <pc:chgData name="Anne AUGEARD" userId="a9fdf3a07590a0b5" providerId="LiveId" clId="{0B723CF5-BB27-46E3-8261-CF97B23002E0}" dt="2024-11-08T13:52:04.509" v="58" actId="1076"/>
        <pc:sldMkLst>
          <pc:docMk/>
          <pc:sldMk cId="3932041115" sldId="276"/>
        </pc:sldMkLst>
        <pc:spChg chg="mod">
          <ac:chgData name="Anne AUGEARD" userId="a9fdf3a07590a0b5" providerId="LiveId" clId="{0B723CF5-BB27-46E3-8261-CF97B23002E0}" dt="2024-11-07T10:30:01.215" v="3"/>
          <ac:spMkLst>
            <pc:docMk/>
            <pc:sldMk cId="3932041115" sldId="276"/>
            <ac:spMk id="2" creationId="{8F25221B-161D-E47D-ECCE-E358736DEB57}"/>
          </ac:spMkLst>
        </pc:spChg>
        <pc:spChg chg="mod">
          <ac:chgData name="Anne AUGEARD" userId="a9fdf3a07590a0b5" providerId="LiveId" clId="{0B723CF5-BB27-46E3-8261-CF97B23002E0}" dt="2024-11-07T10:30:01.215" v="3"/>
          <ac:spMkLst>
            <pc:docMk/>
            <pc:sldMk cId="3932041115" sldId="276"/>
            <ac:spMk id="3" creationId="{8A137F5C-1715-897B-F01E-994C90174235}"/>
          </ac:spMkLst>
        </pc:spChg>
        <pc:picChg chg="add mod">
          <ac:chgData name="Anne AUGEARD" userId="a9fdf3a07590a0b5" providerId="LiveId" clId="{0B723CF5-BB27-46E3-8261-CF97B23002E0}" dt="2024-11-08T13:52:04.509" v="58" actId="1076"/>
          <ac:picMkLst>
            <pc:docMk/>
            <pc:sldMk cId="3932041115" sldId="276"/>
            <ac:picMk id="4" creationId="{4D686720-CED1-E9A5-D6E1-D76ED3709251}"/>
          </ac:picMkLst>
        </pc:picChg>
      </pc:sldChg>
      <pc:sldChg chg="addSp modSp mod">
        <pc:chgData name="Anne AUGEARD" userId="a9fdf3a07590a0b5" providerId="LiveId" clId="{0B723CF5-BB27-46E3-8261-CF97B23002E0}" dt="2024-11-08T13:50:56.662" v="41" actId="1076"/>
        <pc:sldMkLst>
          <pc:docMk/>
          <pc:sldMk cId="3505789656" sldId="277"/>
        </pc:sldMkLst>
        <pc:spChg chg="mod">
          <ac:chgData name="Anne AUGEARD" userId="a9fdf3a07590a0b5" providerId="LiveId" clId="{0B723CF5-BB27-46E3-8261-CF97B23002E0}" dt="2024-11-07T10:30:01.215" v="3"/>
          <ac:spMkLst>
            <pc:docMk/>
            <pc:sldMk cId="3505789656" sldId="277"/>
            <ac:spMk id="3" creationId="{4A7CF1E1-134F-96BF-7650-C31CC65282F6}"/>
          </ac:spMkLst>
        </pc:spChg>
        <pc:spChg chg="mod">
          <ac:chgData name="Anne AUGEARD" userId="a9fdf3a07590a0b5" providerId="LiveId" clId="{0B723CF5-BB27-46E3-8261-CF97B23002E0}" dt="2024-11-08T13:50:56.662" v="41" actId="1076"/>
          <ac:spMkLst>
            <pc:docMk/>
            <pc:sldMk cId="3505789656" sldId="277"/>
            <ac:spMk id="7" creationId="{B72D856F-37A9-D683-5A63-2D1FD8BA73F5}"/>
          </ac:spMkLst>
        </pc:spChg>
        <pc:picChg chg="add mod">
          <ac:chgData name="Anne AUGEARD" userId="a9fdf3a07590a0b5" providerId="LiveId" clId="{0B723CF5-BB27-46E3-8261-CF97B23002E0}" dt="2024-11-08T13:50:46.304" v="40" actId="1076"/>
          <ac:picMkLst>
            <pc:docMk/>
            <pc:sldMk cId="3505789656" sldId="277"/>
            <ac:picMk id="5" creationId="{DFE2A59E-4755-852F-0A9D-7AE630D9C38D}"/>
          </ac:picMkLst>
        </pc:picChg>
      </pc:sldChg>
      <pc:sldChg chg="addSp modSp mod">
        <pc:chgData name="Anne AUGEARD" userId="a9fdf3a07590a0b5" providerId="LiveId" clId="{0B723CF5-BB27-46E3-8261-CF97B23002E0}" dt="2024-11-08T13:51:18.916" v="47" actId="1076"/>
        <pc:sldMkLst>
          <pc:docMk/>
          <pc:sldMk cId="1344897832" sldId="278"/>
        </pc:sldMkLst>
        <pc:picChg chg="add mod">
          <ac:chgData name="Anne AUGEARD" userId="a9fdf3a07590a0b5" providerId="LiveId" clId="{0B723CF5-BB27-46E3-8261-CF97B23002E0}" dt="2024-11-08T13:51:18.916" v="47" actId="1076"/>
          <ac:picMkLst>
            <pc:docMk/>
            <pc:sldMk cId="1344897832" sldId="278"/>
            <ac:picMk id="5" creationId="{64FB68AC-C907-F55E-36FB-38F2479D10B4}"/>
          </ac:picMkLst>
        </pc:picChg>
      </pc:sldChg>
      <pc:sldChg chg="addSp modSp mod">
        <pc:chgData name="Anne AUGEARD" userId="a9fdf3a07590a0b5" providerId="LiveId" clId="{0B723CF5-BB27-46E3-8261-CF97B23002E0}" dt="2024-11-08T13:50:23.327" v="34" actId="14100"/>
        <pc:sldMkLst>
          <pc:docMk/>
          <pc:sldMk cId="4175396198" sldId="279"/>
        </pc:sldMkLst>
        <pc:picChg chg="add mod">
          <ac:chgData name="Anne AUGEARD" userId="a9fdf3a07590a0b5" providerId="LiveId" clId="{0B723CF5-BB27-46E3-8261-CF97B23002E0}" dt="2024-11-08T13:50:23.327" v="34" actId="14100"/>
          <ac:picMkLst>
            <pc:docMk/>
            <pc:sldMk cId="4175396198" sldId="279"/>
            <ac:picMk id="2" creationId="{F578E1B7-C920-D144-FAD7-003BF7C055CD}"/>
          </ac:picMkLst>
        </pc:picChg>
      </pc:sldChg>
      <pc:sldChg chg="addSp modSp mod">
        <pc:chgData name="Anne AUGEARD" userId="a9fdf3a07590a0b5" providerId="LiveId" clId="{0B723CF5-BB27-46E3-8261-CF97B23002E0}" dt="2024-11-08T13:50:35.129" v="37" actId="1076"/>
        <pc:sldMkLst>
          <pc:docMk/>
          <pc:sldMk cId="1928460629" sldId="280"/>
        </pc:sldMkLst>
        <pc:picChg chg="add mod">
          <ac:chgData name="Anne AUGEARD" userId="a9fdf3a07590a0b5" providerId="LiveId" clId="{0B723CF5-BB27-46E3-8261-CF97B23002E0}" dt="2024-11-08T13:50:35.129" v="37" actId="1076"/>
          <ac:picMkLst>
            <pc:docMk/>
            <pc:sldMk cId="1928460629" sldId="280"/>
            <ac:picMk id="2" creationId="{83C1FCC9-7D37-7CC8-1D01-4971713556F2}"/>
          </ac:picMkLst>
        </pc:picChg>
      </pc:sldChg>
      <pc:sldChg chg="addSp delSp modSp add del mod">
        <pc:chgData name="Anne AUGEARD" userId="a9fdf3a07590a0b5" providerId="LiveId" clId="{0B723CF5-BB27-46E3-8261-CF97B23002E0}" dt="2024-11-07T11:07:08.500" v="22" actId="166"/>
        <pc:sldMkLst>
          <pc:docMk/>
          <pc:sldMk cId="1104095094" sldId="281"/>
        </pc:sldMkLst>
        <pc:grpChg chg="add del mod">
          <ac:chgData name="Anne AUGEARD" userId="a9fdf3a07590a0b5" providerId="LiveId" clId="{0B723CF5-BB27-46E3-8261-CF97B23002E0}" dt="2024-11-07T11:06:31.817" v="15" actId="165"/>
          <ac:grpSpMkLst>
            <pc:docMk/>
            <pc:sldMk cId="1104095094" sldId="281"/>
            <ac:grpSpMk id="4" creationId="{424E9C01-124A-E2F4-FC51-5DEE1A6B6BE4}"/>
          </ac:grpSpMkLst>
        </pc:grpChg>
        <pc:picChg chg="mod ord">
          <ac:chgData name="Anne AUGEARD" userId="a9fdf3a07590a0b5" providerId="LiveId" clId="{0B723CF5-BB27-46E3-8261-CF97B23002E0}" dt="2024-11-07T11:06:48.040" v="18" actId="1076"/>
          <ac:picMkLst>
            <pc:docMk/>
            <pc:sldMk cId="1104095094" sldId="281"/>
            <ac:picMk id="5" creationId="{461BF962-5ADE-8254-F619-64EEF76E8047}"/>
          </ac:picMkLst>
        </pc:picChg>
        <pc:picChg chg="ord">
          <ac:chgData name="Anne AUGEARD" userId="a9fdf3a07590a0b5" providerId="LiveId" clId="{0B723CF5-BB27-46E3-8261-CF97B23002E0}" dt="2024-11-07T11:07:08.500" v="22" actId="166"/>
          <ac:picMkLst>
            <pc:docMk/>
            <pc:sldMk cId="1104095094" sldId="281"/>
            <ac:picMk id="6" creationId="{2334D79C-F4CA-7524-FBF3-D73BEEC0341D}"/>
          </ac:picMkLst>
        </pc:picChg>
        <pc:picChg chg="mod topLvl">
          <ac:chgData name="Anne AUGEARD" userId="a9fdf3a07590a0b5" providerId="LiveId" clId="{0B723CF5-BB27-46E3-8261-CF97B23002E0}" dt="2024-11-07T11:07:01.376" v="21" actId="14100"/>
          <ac:picMkLst>
            <pc:docMk/>
            <pc:sldMk cId="1104095094" sldId="281"/>
            <ac:picMk id="7" creationId="{3C5ADEAD-CB92-7742-4DF1-DBE961ED027C}"/>
          </ac:picMkLst>
        </pc:picChg>
        <pc:picChg chg="mod topLvl">
          <ac:chgData name="Anne AUGEARD" userId="a9fdf3a07590a0b5" providerId="LiveId" clId="{0B723CF5-BB27-46E3-8261-CF97B23002E0}" dt="2024-11-07T11:06:56.431" v="20" actId="1076"/>
          <ac:picMkLst>
            <pc:docMk/>
            <pc:sldMk cId="1104095094" sldId="281"/>
            <ac:picMk id="9" creationId="{22155D7B-A828-A226-93CE-B3A5C8548C66}"/>
          </ac:picMkLst>
        </pc:picChg>
      </pc:sldChg>
      <pc:sldMasterChg chg="del">
        <pc:chgData name="Anne AUGEARD" userId="a9fdf3a07590a0b5" providerId="LiveId" clId="{0B723CF5-BB27-46E3-8261-CF97B23002E0}" dt="2024-11-07T10:30:00.942" v="2" actId="2696"/>
        <pc:sldMasterMkLst>
          <pc:docMk/>
          <pc:sldMasterMk cId="1735746582" sldId="2147483713"/>
        </pc:sldMasterMkLst>
      </pc:sldMasterChg>
      <pc:sldMasterChg chg="del">
        <pc:chgData name="Anne AUGEARD" userId="a9fdf3a07590a0b5" providerId="LiveId" clId="{0B723CF5-BB27-46E3-8261-CF97B23002E0}" dt="2024-11-07T10:36:13.126" v="10" actId="2696"/>
        <pc:sldMasterMkLst>
          <pc:docMk/>
          <pc:sldMasterMk cId="182813781" sldId="2147483715"/>
        </pc:sldMasterMkLst>
      </pc:sldMasterChg>
    </pc:docChg>
  </pc:docChgLst>
</pc:chgInfo>
</file>

<file path=ppt/diagrams/_rels/data3.xml.rels><?xml version="1.0" encoding="UTF-8" standalone="yes"?>
<Relationships xmlns="http://schemas.openxmlformats.org/package/2006/relationships"><Relationship Id="rId1" Type="http://schemas.openxmlformats.org/officeDocument/2006/relationships/hyperlink" Target="https://www.pole-emploi.fr/candidat/vos-recherches/preparer-votre-candidature/connaissez-vous-le-parcours-empl.html" TargetMode="External"/></Relationships>
</file>

<file path=ppt/diagrams/_rels/drawing3.xml.rels><?xml version="1.0" encoding="UTF-8" standalone="yes"?>
<Relationships xmlns="http://schemas.openxmlformats.org/package/2006/relationships"><Relationship Id="rId1" Type="http://schemas.openxmlformats.org/officeDocument/2006/relationships/hyperlink" Target="https://www.pole-emploi.fr/candidat/vos-recherches/preparer-votre-candidature/connaissez-vous-le-parcours-empl.html" TargetMode="External"/></Relationships>
</file>

<file path=ppt/diagrams/colors1.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7170C20-3612-4400-BD4F-56927086B15B}" type="doc">
      <dgm:prSet loTypeId="urn:microsoft.com/office/officeart/2005/8/layout/vList2" loCatId="list" qsTypeId="urn:microsoft.com/office/officeart/2005/8/quickstyle/simple1" qsCatId="simple" csTypeId="urn:microsoft.com/office/officeart/2005/8/colors/accent6_5" csCatId="accent6" phldr="1"/>
      <dgm:spPr/>
      <dgm:t>
        <a:bodyPr/>
        <a:lstStyle/>
        <a:p>
          <a:endParaRPr lang="en-US"/>
        </a:p>
      </dgm:t>
    </dgm:pt>
    <dgm:pt modelId="{CDA9D58B-7E28-42B7-9BEC-DACE0D49F5F9}">
      <dgm:prSet custT="1"/>
      <dgm:spPr/>
      <dgm:t>
        <a:bodyPr/>
        <a:lstStyle/>
        <a:p>
          <a:r>
            <a:rPr lang="fr-FR" sz="1200" b="1" dirty="0">
              <a:solidFill>
                <a:schemeClr val="tx1"/>
              </a:solidFill>
              <a:latin typeface="Nunito" panose="00000500000000000000" pitchFamily="2" charset="0"/>
            </a:rPr>
            <a:t>Aides de droit commun</a:t>
          </a:r>
          <a:r>
            <a:rPr lang="fr-FR" sz="1200" dirty="0">
              <a:solidFill>
                <a:schemeClr val="tx1"/>
              </a:solidFill>
              <a:latin typeface="Nunito" panose="00000500000000000000" pitchFamily="2" charset="0"/>
            </a:rPr>
            <a:t>: Région, France Travail, CPF, Projet de Transition Professionnelle CDI (dont C2P, </a:t>
          </a:r>
          <a:r>
            <a:rPr lang="fr-FR" sz="1200" dirty="0" err="1">
              <a:solidFill>
                <a:schemeClr val="tx1"/>
              </a:solidFill>
              <a:latin typeface="Nunito" panose="00000500000000000000" pitchFamily="2" charset="0"/>
            </a:rPr>
            <a:t>FiPU</a:t>
          </a:r>
          <a:r>
            <a:rPr lang="fr-FR" sz="1200" dirty="0">
              <a:solidFill>
                <a:schemeClr val="tx1"/>
              </a:solidFill>
              <a:latin typeface="Nunito" panose="00000500000000000000" pitchFamily="2" charset="0"/>
            </a:rPr>
            <a:t>) PTP CDD, Salariés en reconversion – démission, contrats aidés, AFEST, aides à la mobilité internationale (</a:t>
          </a:r>
          <a:r>
            <a:rPr lang="fr-FR" sz="1200" b="0" dirty="0">
              <a:solidFill>
                <a:schemeClr val="tx1"/>
              </a:solidFill>
              <a:latin typeface="Nunito" panose="00000500000000000000" pitchFamily="2" charset="0"/>
            </a:rPr>
            <a:t>complément d’aide pour les BOETH mobiles en Europe.)</a:t>
          </a:r>
          <a:r>
            <a:rPr lang="fr-FR" sz="1200" dirty="0">
              <a:solidFill>
                <a:schemeClr val="tx1"/>
              </a:solidFill>
              <a:latin typeface="Nunito" panose="00000500000000000000" pitchFamily="2" charset="0"/>
            </a:rPr>
            <a:t>…</a:t>
          </a:r>
          <a:endParaRPr lang="en-US" sz="1200" dirty="0">
            <a:solidFill>
              <a:schemeClr val="tx1"/>
            </a:solidFill>
            <a:latin typeface="Nunito" panose="00000500000000000000" pitchFamily="2" charset="0"/>
          </a:endParaRPr>
        </a:p>
      </dgm:t>
    </dgm:pt>
    <dgm:pt modelId="{B74312C8-8C97-4109-99AF-9F79478A6090}" type="parTrans" cxnId="{57F254BB-8E98-434C-AA24-76E8F15D561D}">
      <dgm:prSet/>
      <dgm:spPr/>
      <dgm:t>
        <a:bodyPr/>
        <a:lstStyle/>
        <a:p>
          <a:endParaRPr lang="en-US"/>
        </a:p>
      </dgm:t>
    </dgm:pt>
    <dgm:pt modelId="{2CF68187-8894-4AFE-AA63-A690D83B1A6C}" type="sibTrans" cxnId="{57F254BB-8E98-434C-AA24-76E8F15D561D}">
      <dgm:prSet/>
      <dgm:spPr/>
      <dgm:t>
        <a:bodyPr/>
        <a:lstStyle/>
        <a:p>
          <a:endParaRPr lang="en-US"/>
        </a:p>
      </dgm:t>
    </dgm:pt>
    <dgm:pt modelId="{27547A2F-CC15-4AE5-97F9-C9397FF6D081}">
      <dgm:prSet custT="1"/>
      <dgm:spPr/>
      <dgm:t>
        <a:bodyPr/>
        <a:lstStyle/>
        <a:p>
          <a:r>
            <a:rPr lang="fr-FR" sz="1200" b="1" dirty="0">
              <a:solidFill>
                <a:schemeClr val="tx1"/>
              </a:solidFill>
              <a:latin typeface="Nunito" panose="00000500000000000000" pitchFamily="2" charset="0"/>
            </a:rPr>
            <a:t>Abondements au Compte Personnel de Formation (CPF) </a:t>
          </a:r>
          <a:r>
            <a:rPr lang="fr-FR" sz="1200" dirty="0">
              <a:solidFill>
                <a:schemeClr val="tx1"/>
              </a:solidFill>
              <a:latin typeface="Nunito" panose="00000500000000000000" pitchFamily="2" charset="0"/>
            </a:rPr>
            <a:t>pour les BOETH (bénéficiaires de l’obligation d’emploi) de 300€, accident du travail et maladie professionnelle ≥ 10% IPP : jusqu’à 7500 €</a:t>
          </a:r>
          <a:endParaRPr lang="en-US" sz="1200" dirty="0">
            <a:solidFill>
              <a:schemeClr val="tx1"/>
            </a:solidFill>
            <a:latin typeface="Nunito" panose="00000500000000000000" pitchFamily="2" charset="0"/>
          </a:endParaRPr>
        </a:p>
      </dgm:t>
    </dgm:pt>
    <dgm:pt modelId="{46B8FBE9-C9FB-4F9D-A1CD-3832979F2CCF}" type="parTrans" cxnId="{40CCDA5E-E643-43F2-83B1-AD450277F19E}">
      <dgm:prSet/>
      <dgm:spPr/>
      <dgm:t>
        <a:bodyPr/>
        <a:lstStyle/>
        <a:p>
          <a:endParaRPr lang="en-US"/>
        </a:p>
      </dgm:t>
    </dgm:pt>
    <dgm:pt modelId="{BFED05E6-4632-4501-98DC-E384C69794B5}" type="sibTrans" cxnId="{40CCDA5E-E643-43F2-83B1-AD450277F19E}">
      <dgm:prSet/>
      <dgm:spPr/>
      <dgm:t>
        <a:bodyPr/>
        <a:lstStyle/>
        <a:p>
          <a:endParaRPr lang="en-US"/>
        </a:p>
      </dgm:t>
    </dgm:pt>
    <dgm:pt modelId="{7CE2DDF1-0251-4276-AE99-D5F4F3B32069}">
      <dgm:prSet custT="1"/>
      <dgm:spPr/>
      <dgm:t>
        <a:bodyPr/>
        <a:lstStyle/>
        <a:p>
          <a:r>
            <a:rPr lang="fr-FR" sz="1200" b="1" dirty="0">
              <a:solidFill>
                <a:schemeClr val="tx1"/>
              </a:solidFill>
              <a:latin typeface="Nunito" panose="00000500000000000000" pitchFamily="2" charset="0"/>
            </a:rPr>
            <a:t>Aides financières spécifiques : </a:t>
          </a:r>
          <a:r>
            <a:rPr lang="fr-FR" sz="1200" b="0" dirty="0">
              <a:solidFill>
                <a:schemeClr val="tx1"/>
              </a:solidFill>
              <a:latin typeface="Nunito" panose="00000500000000000000" pitchFamily="2" charset="0"/>
            </a:rPr>
            <a:t>Fiphfp, Oeth, Agefiph, autres accords de branches ou d’entreprises, orientation par la MDPH, SOS accident de travail du FASTT (intérimaires)</a:t>
          </a:r>
        </a:p>
      </dgm:t>
    </dgm:pt>
    <dgm:pt modelId="{86A06797-2D10-464A-93BF-656FB8C66D8B}" type="parTrans" cxnId="{07B2EF80-6F72-44D7-BAE5-F4B89092FC2C}">
      <dgm:prSet/>
      <dgm:spPr/>
      <dgm:t>
        <a:bodyPr/>
        <a:lstStyle/>
        <a:p>
          <a:endParaRPr lang="en-US"/>
        </a:p>
      </dgm:t>
    </dgm:pt>
    <dgm:pt modelId="{19F88CF8-A9CA-4859-9B50-B64D769DE47A}" type="sibTrans" cxnId="{07B2EF80-6F72-44D7-BAE5-F4B89092FC2C}">
      <dgm:prSet/>
      <dgm:spPr/>
      <dgm:t>
        <a:bodyPr/>
        <a:lstStyle/>
        <a:p>
          <a:endParaRPr lang="en-US"/>
        </a:p>
      </dgm:t>
    </dgm:pt>
    <dgm:pt modelId="{DD7842D7-BD4D-4068-A771-9E1D66344B16}">
      <dgm:prSet custT="1"/>
      <dgm:spPr/>
      <dgm:t>
        <a:bodyPr/>
        <a:lstStyle/>
        <a:p>
          <a:r>
            <a:rPr lang="fr-FR" sz="1200" b="1" dirty="0">
              <a:solidFill>
                <a:schemeClr val="tx1"/>
              </a:solidFill>
              <a:latin typeface="Nunito" panose="00000500000000000000" pitchFamily="2" charset="0"/>
            </a:rPr>
            <a:t>Périodes de mise en situation professionnelle (PMSMP)</a:t>
          </a:r>
          <a:r>
            <a:rPr lang="fr-FR" sz="1200" dirty="0">
              <a:solidFill>
                <a:schemeClr val="tx1"/>
              </a:solidFill>
              <a:latin typeface="Nunito" panose="00000500000000000000" pitchFamily="2" charset="0"/>
            </a:rPr>
            <a:t> : Cap emploi est habilité à signer les conventions «  Immersion facile »</a:t>
          </a:r>
          <a:endParaRPr lang="en-US" sz="1200" dirty="0">
            <a:solidFill>
              <a:schemeClr val="tx1"/>
            </a:solidFill>
            <a:latin typeface="Nunito" panose="00000500000000000000" pitchFamily="2" charset="0"/>
          </a:endParaRPr>
        </a:p>
      </dgm:t>
    </dgm:pt>
    <dgm:pt modelId="{CC6CE143-F5CF-4472-A0DA-517161E7366D}" type="parTrans" cxnId="{CFC9315B-C28C-4B4E-8EB7-61DC9186929E}">
      <dgm:prSet/>
      <dgm:spPr/>
      <dgm:t>
        <a:bodyPr/>
        <a:lstStyle/>
        <a:p>
          <a:endParaRPr lang="en-US"/>
        </a:p>
      </dgm:t>
    </dgm:pt>
    <dgm:pt modelId="{10C677B6-9DDF-4A4B-81F1-2C03308F4126}" type="sibTrans" cxnId="{CFC9315B-C28C-4B4E-8EB7-61DC9186929E}">
      <dgm:prSet/>
      <dgm:spPr/>
      <dgm:t>
        <a:bodyPr/>
        <a:lstStyle/>
        <a:p>
          <a:endParaRPr lang="en-US"/>
        </a:p>
      </dgm:t>
    </dgm:pt>
    <dgm:pt modelId="{1F430C41-7B76-483A-AFF5-D32F73DDBE11}">
      <dgm:prSet custT="1"/>
      <dgm:spPr/>
      <dgm:t>
        <a:bodyPr/>
        <a:lstStyle/>
        <a:p>
          <a:r>
            <a:rPr lang="fr-FR" sz="1200" b="1" dirty="0">
              <a:solidFill>
                <a:schemeClr val="tx1"/>
              </a:solidFill>
              <a:latin typeface="Nunito" panose="00000500000000000000" pitchFamily="2" charset="0"/>
            </a:rPr>
            <a:t>Pour les reclassements internes à l’entreprise</a:t>
          </a:r>
          <a:r>
            <a:rPr lang="fr-FR" sz="1200" dirty="0">
              <a:solidFill>
                <a:schemeClr val="tx1"/>
              </a:solidFill>
              <a:latin typeface="Nunito" panose="00000500000000000000" pitchFamily="2" charset="0"/>
            </a:rPr>
            <a:t>, financement par l’employeur, par son OPCO, aides spécifiques possibles en complément : contacter Cap emploi</a:t>
          </a:r>
          <a:endParaRPr lang="en-US" sz="1200" dirty="0">
            <a:solidFill>
              <a:schemeClr val="tx1"/>
            </a:solidFill>
            <a:latin typeface="Nunito" panose="00000500000000000000" pitchFamily="2" charset="0"/>
          </a:endParaRPr>
        </a:p>
      </dgm:t>
    </dgm:pt>
    <dgm:pt modelId="{F7F62500-1920-4A7D-8F8E-8763883642FB}" type="parTrans" cxnId="{00B682CE-7AFD-47FE-982A-2B25B85AFC70}">
      <dgm:prSet/>
      <dgm:spPr/>
      <dgm:t>
        <a:bodyPr/>
        <a:lstStyle/>
        <a:p>
          <a:endParaRPr lang="en-US"/>
        </a:p>
      </dgm:t>
    </dgm:pt>
    <dgm:pt modelId="{C361D2D9-1430-490C-8393-8D6DADC8236A}" type="sibTrans" cxnId="{00B682CE-7AFD-47FE-982A-2B25B85AFC70}">
      <dgm:prSet/>
      <dgm:spPr/>
      <dgm:t>
        <a:bodyPr/>
        <a:lstStyle/>
        <a:p>
          <a:endParaRPr lang="en-US"/>
        </a:p>
      </dgm:t>
    </dgm:pt>
    <dgm:pt modelId="{E4CAA463-8ADF-4818-8767-5372E71A12FF}" type="pres">
      <dgm:prSet presAssocID="{D7170C20-3612-4400-BD4F-56927086B15B}" presName="linear" presStyleCnt="0">
        <dgm:presLayoutVars>
          <dgm:animLvl val="lvl"/>
          <dgm:resizeHandles val="exact"/>
        </dgm:presLayoutVars>
      </dgm:prSet>
      <dgm:spPr/>
    </dgm:pt>
    <dgm:pt modelId="{553E38E5-49E3-4EA6-A7C3-89FA80AF80C8}" type="pres">
      <dgm:prSet presAssocID="{CDA9D58B-7E28-42B7-9BEC-DACE0D49F5F9}" presName="parentText" presStyleLbl="node1" presStyleIdx="0" presStyleCnt="5" custLinFactNeighborY="1002">
        <dgm:presLayoutVars>
          <dgm:chMax val="0"/>
          <dgm:bulletEnabled val="1"/>
        </dgm:presLayoutVars>
      </dgm:prSet>
      <dgm:spPr/>
    </dgm:pt>
    <dgm:pt modelId="{DA2008A0-E9A1-482D-B270-601FEAC149D4}" type="pres">
      <dgm:prSet presAssocID="{2CF68187-8894-4AFE-AA63-A690D83B1A6C}" presName="spacer" presStyleCnt="0"/>
      <dgm:spPr/>
    </dgm:pt>
    <dgm:pt modelId="{4D6DE846-9FE6-4D25-BA87-272E25F3F716}" type="pres">
      <dgm:prSet presAssocID="{27547A2F-CC15-4AE5-97F9-C9397FF6D081}" presName="parentText" presStyleLbl="node1" presStyleIdx="1" presStyleCnt="5">
        <dgm:presLayoutVars>
          <dgm:chMax val="0"/>
          <dgm:bulletEnabled val="1"/>
        </dgm:presLayoutVars>
      </dgm:prSet>
      <dgm:spPr/>
    </dgm:pt>
    <dgm:pt modelId="{ADC52BB0-72AC-4CB3-A126-436E3DD57A4C}" type="pres">
      <dgm:prSet presAssocID="{BFED05E6-4632-4501-98DC-E384C69794B5}" presName="spacer" presStyleCnt="0"/>
      <dgm:spPr/>
    </dgm:pt>
    <dgm:pt modelId="{E190AC20-C566-4F39-9ADD-2331E9562DB6}" type="pres">
      <dgm:prSet presAssocID="{7CE2DDF1-0251-4276-AE99-D5F4F3B32069}" presName="parentText" presStyleLbl="node1" presStyleIdx="2" presStyleCnt="5">
        <dgm:presLayoutVars>
          <dgm:chMax val="0"/>
          <dgm:bulletEnabled val="1"/>
        </dgm:presLayoutVars>
      </dgm:prSet>
      <dgm:spPr/>
    </dgm:pt>
    <dgm:pt modelId="{6781860C-9DC9-4E11-9CEA-C99A30569E78}" type="pres">
      <dgm:prSet presAssocID="{19F88CF8-A9CA-4859-9B50-B64D769DE47A}" presName="spacer" presStyleCnt="0"/>
      <dgm:spPr/>
    </dgm:pt>
    <dgm:pt modelId="{E4D5F217-D19B-4A20-A1F6-B3756C50CFCD}" type="pres">
      <dgm:prSet presAssocID="{DD7842D7-BD4D-4068-A771-9E1D66344B16}" presName="parentText" presStyleLbl="node1" presStyleIdx="3" presStyleCnt="5" custLinFactNeighborY="7170">
        <dgm:presLayoutVars>
          <dgm:chMax val="0"/>
          <dgm:bulletEnabled val="1"/>
        </dgm:presLayoutVars>
      </dgm:prSet>
      <dgm:spPr/>
    </dgm:pt>
    <dgm:pt modelId="{F616ADD4-2B9A-4C0C-96CD-1A2784A8DB56}" type="pres">
      <dgm:prSet presAssocID="{10C677B6-9DDF-4A4B-81F1-2C03308F4126}" presName="spacer" presStyleCnt="0"/>
      <dgm:spPr/>
    </dgm:pt>
    <dgm:pt modelId="{81604D16-C27D-40B6-AEAA-64E592036DD5}" type="pres">
      <dgm:prSet presAssocID="{1F430C41-7B76-483A-AFF5-D32F73DDBE11}" presName="parentText" presStyleLbl="node1" presStyleIdx="4" presStyleCnt="5">
        <dgm:presLayoutVars>
          <dgm:chMax val="0"/>
          <dgm:bulletEnabled val="1"/>
        </dgm:presLayoutVars>
      </dgm:prSet>
      <dgm:spPr/>
    </dgm:pt>
  </dgm:ptLst>
  <dgm:cxnLst>
    <dgm:cxn modelId="{A957A814-D997-4BFB-9666-179B296EC60F}" type="presOf" srcId="{1F430C41-7B76-483A-AFF5-D32F73DDBE11}" destId="{81604D16-C27D-40B6-AEAA-64E592036DD5}" srcOrd="0" destOrd="0" presId="urn:microsoft.com/office/officeart/2005/8/layout/vList2"/>
    <dgm:cxn modelId="{4B70652A-DC67-40DC-97A9-54104A1F4DE3}" type="presOf" srcId="{CDA9D58B-7E28-42B7-9BEC-DACE0D49F5F9}" destId="{553E38E5-49E3-4EA6-A7C3-89FA80AF80C8}" srcOrd="0" destOrd="0" presId="urn:microsoft.com/office/officeart/2005/8/layout/vList2"/>
    <dgm:cxn modelId="{CFC9315B-C28C-4B4E-8EB7-61DC9186929E}" srcId="{D7170C20-3612-4400-BD4F-56927086B15B}" destId="{DD7842D7-BD4D-4068-A771-9E1D66344B16}" srcOrd="3" destOrd="0" parTransId="{CC6CE143-F5CF-4472-A0DA-517161E7366D}" sibTransId="{10C677B6-9DDF-4A4B-81F1-2C03308F4126}"/>
    <dgm:cxn modelId="{40CCDA5E-E643-43F2-83B1-AD450277F19E}" srcId="{D7170C20-3612-4400-BD4F-56927086B15B}" destId="{27547A2F-CC15-4AE5-97F9-C9397FF6D081}" srcOrd="1" destOrd="0" parTransId="{46B8FBE9-C9FB-4F9D-A1CD-3832979F2CCF}" sibTransId="{BFED05E6-4632-4501-98DC-E384C69794B5}"/>
    <dgm:cxn modelId="{DE2DC778-230C-4901-A18B-55876FBDB0BE}" type="presOf" srcId="{27547A2F-CC15-4AE5-97F9-C9397FF6D081}" destId="{4D6DE846-9FE6-4D25-BA87-272E25F3F716}" srcOrd="0" destOrd="0" presId="urn:microsoft.com/office/officeart/2005/8/layout/vList2"/>
    <dgm:cxn modelId="{07B2EF80-6F72-44D7-BAE5-F4B89092FC2C}" srcId="{D7170C20-3612-4400-BD4F-56927086B15B}" destId="{7CE2DDF1-0251-4276-AE99-D5F4F3B32069}" srcOrd="2" destOrd="0" parTransId="{86A06797-2D10-464A-93BF-656FB8C66D8B}" sibTransId="{19F88CF8-A9CA-4859-9B50-B64D769DE47A}"/>
    <dgm:cxn modelId="{57F254BB-8E98-434C-AA24-76E8F15D561D}" srcId="{D7170C20-3612-4400-BD4F-56927086B15B}" destId="{CDA9D58B-7E28-42B7-9BEC-DACE0D49F5F9}" srcOrd="0" destOrd="0" parTransId="{B74312C8-8C97-4109-99AF-9F79478A6090}" sibTransId="{2CF68187-8894-4AFE-AA63-A690D83B1A6C}"/>
    <dgm:cxn modelId="{00B682CE-7AFD-47FE-982A-2B25B85AFC70}" srcId="{D7170C20-3612-4400-BD4F-56927086B15B}" destId="{1F430C41-7B76-483A-AFF5-D32F73DDBE11}" srcOrd="4" destOrd="0" parTransId="{F7F62500-1920-4A7D-8F8E-8763883642FB}" sibTransId="{C361D2D9-1430-490C-8393-8D6DADC8236A}"/>
    <dgm:cxn modelId="{E23BA1E7-15C2-427B-AE8F-12C47CFFA499}" type="presOf" srcId="{7CE2DDF1-0251-4276-AE99-D5F4F3B32069}" destId="{E190AC20-C566-4F39-9ADD-2331E9562DB6}" srcOrd="0" destOrd="0" presId="urn:microsoft.com/office/officeart/2005/8/layout/vList2"/>
    <dgm:cxn modelId="{19CD92EA-79A5-4B2A-A277-25A25FBB676E}" type="presOf" srcId="{DD7842D7-BD4D-4068-A771-9E1D66344B16}" destId="{E4D5F217-D19B-4A20-A1F6-B3756C50CFCD}" srcOrd="0" destOrd="0" presId="urn:microsoft.com/office/officeart/2005/8/layout/vList2"/>
    <dgm:cxn modelId="{5D92E9FD-C8BB-4F7F-9C5B-5D0AE60144E4}" type="presOf" srcId="{D7170C20-3612-4400-BD4F-56927086B15B}" destId="{E4CAA463-8ADF-4818-8767-5372E71A12FF}" srcOrd="0" destOrd="0" presId="urn:microsoft.com/office/officeart/2005/8/layout/vList2"/>
    <dgm:cxn modelId="{7217C9A6-A23C-439B-BA21-99707262019F}" type="presParOf" srcId="{E4CAA463-8ADF-4818-8767-5372E71A12FF}" destId="{553E38E5-49E3-4EA6-A7C3-89FA80AF80C8}" srcOrd="0" destOrd="0" presId="urn:microsoft.com/office/officeart/2005/8/layout/vList2"/>
    <dgm:cxn modelId="{71FA56C6-F1B9-40DD-AEB6-755BC10CE2A8}" type="presParOf" srcId="{E4CAA463-8ADF-4818-8767-5372E71A12FF}" destId="{DA2008A0-E9A1-482D-B270-601FEAC149D4}" srcOrd="1" destOrd="0" presId="urn:microsoft.com/office/officeart/2005/8/layout/vList2"/>
    <dgm:cxn modelId="{F3C8D7B4-C5A6-42AB-A9A3-83803B67C7C4}" type="presParOf" srcId="{E4CAA463-8ADF-4818-8767-5372E71A12FF}" destId="{4D6DE846-9FE6-4D25-BA87-272E25F3F716}" srcOrd="2" destOrd="0" presId="urn:microsoft.com/office/officeart/2005/8/layout/vList2"/>
    <dgm:cxn modelId="{E36D6B1C-608A-4A1D-A226-D4A9E9F54F6A}" type="presParOf" srcId="{E4CAA463-8ADF-4818-8767-5372E71A12FF}" destId="{ADC52BB0-72AC-4CB3-A126-436E3DD57A4C}" srcOrd="3" destOrd="0" presId="urn:microsoft.com/office/officeart/2005/8/layout/vList2"/>
    <dgm:cxn modelId="{67A16F35-541E-452A-BCD0-772C24EF2667}" type="presParOf" srcId="{E4CAA463-8ADF-4818-8767-5372E71A12FF}" destId="{E190AC20-C566-4F39-9ADD-2331E9562DB6}" srcOrd="4" destOrd="0" presId="urn:microsoft.com/office/officeart/2005/8/layout/vList2"/>
    <dgm:cxn modelId="{671A045D-74AD-421D-A143-6BB38A0FA5E2}" type="presParOf" srcId="{E4CAA463-8ADF-4818-8767-5372E71A12FF}" destId="{6781860C-9DC9-4E11-9CEA-C99A30569E78}" srcOrd="5" destOrd="0" presId="urn:microsoft.com/office/officeart/2005/8/layout/vList2"/>
    <dgm:cxn modelId="{EB408871-D2DC-450F-9906-27C3EFBBB486}" type="presParOf" srcId="{E4CAA463-8ADF-4818-8767-5372E71A12FF}" destId="{E4D5F217-D19B-4A20-A1F6-B3756C50CFCD}" srcOrd="6" destOrd="0" presId="urn:microsoft.com/office/officeart/2005/8/layout/vList2"/>
    <dgm:cxn modelId="{30600271-E61A-478B-BE83-0A25DB18091A}" type="presParOf" srcId="{E4CAA463-8ADF-4818-8767-5372E71A12FF}" destId="{F616ADD4-2B9A-4C0C-96CD-1A2784A8DB56}" srcOrd="7" destOrd="0" presId="urn:microsoft.com/office/officeart/2005/8/layout/vList2"/>
    <dgm:cxn modelId="{8D5CA067-A849-4143-94C9-AD595B23AE91}" type="presParOf" srcId="{E4CAA463-8ADF-4818-8767-5372E71A12FF}" destId="{81604D16-C27D-40B6-AEAA-64E592036DD5}"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7E4FFFA-F4BF-4D1A-A686-F0E49369EAB7}" type="doc">
      <dgm:prSet loTypeId="urn:microsoft.com/office/officeart/2005/8/layout/hierarchy3" loCatId="list" qsTypeId="urn:microsoft.com/office/officeart/2005/8/quickstyle/3d1" qsCatId="3D" csTypeId="urn:microsoft.com/office/officeart/2005/8/colors/colorful5" csCatId="colorful" phldr="1"/>
      <dgm:spPr/>
      <dgm:t>
        <a:bodyPr/>
        <a:lstStyle/>
        <a:p>
          <a:endParaRPr lang="fr-FR"/>
        </a:p>
      </dgm:t>
    </dgm:pt>
    <dgm:pt modelId="{954B56DA-9A24-4455-8AE6-5F5F3497C621}">
      <dgm:prSet phldrT="[Texte]"/>
      <dgm:spPr/>
      <dgm:t>
        <a:bodyPr/>
        <a:lstStyle/>
        <a:p>
          <a:r>
            <a:rPr lang="fr-FR" b="1" dirty="0">
              <a:latin typeface="Nunito" panose="00000500000000000000" pitchFamily="2" charset="0"/>
            </a:rPr>
            <a:t>Financements de droit commun</a:t>
          </a:r>
          <a:r>
            <a:rPr lang="fr-FR" dirty="0">
              <a:latin typeface="Nunito" panose="00000500000000000000" pitchFamily="2" charset="0"/>
            </a:rPr>
            <a:t>: Région, Pôle emploi, CPF, PTP, PTP CDD, </a:t>
          </a:r>
          <a:r>
            <a:rPr lang="fr-FR" dirty="0" err="1">
              <a:latin typeface="Nunito" panose="00000500000000000000" pitchFamily="2" charset="0"/>
            </a:rPr>
            <a:t>Opco</a:t>
          </a:r>
          <a:r>
            <a:rPr lang="fr-FR" dirty="0">
              <a:latin typeface="Nunito" panose="00000500000000000000" pitchFamily="2" charset="0"/>
            </a:rPr>
            <a:t>…</a:t>
          </a:r>
          <a:endParaRPr lang="fr-FR" dirty="0"/>
        </a:p>
      </dgm:t>
    </dgm:pt>
    <dgm:pt modelId="{3673141B-BDC0-49D4-9D14-E6CFFDE63798}" type="parTrans" cxnId="{B20A9BD4-F2E1-490B-9149-9583BB0A2491}">
      <dgm:prSet/>
      <dgm:spPr/>
      <dgm:t>
        <a:bodyPr/>
        <a:lstStyle/>
        <a:p>
          <a:endParaRPr lang="fr-FR"/>
        </a:p>
      </dgm:t>
    </dgm:pt>
    <dgm:pt modelId="{EC931AB3-8DAA-4E87-B8D0-1E08A344BB88}" type="sibTrans" cxnId="{B20A9BD4-F2E1-490B-9149-9583BB0A2491}">
      <dgm:prSet/>
      <dgm:spPr/>
      <dgm:t>
        <a:bodyPr/>
        <a:lstStyle/>
        <a:p>
          <a:endParaRPr lang="fr-FR"/>
        </a:p>
      </dgm:t>
    </dgm:pt>
    <dgm:pt modelId="{FABEF228-D9E6-4567-B735-E99E8DB826A6}">
      <dgm:prSet phldrT="[Texte]" custT="1"/>
      <dgm:spPr/>
      <dgm:t>
        <a:bodyPr/>
        <a:lstStyle/>
        <a:p>
          <a:r>
            <a:rPr lang="fr-FR" sz="1100" b="1" dirty="0">
              <a:latin typeface="Nunito" panose="00000500000000000000" pitchFamily="2" charset="0"/>
            </a:rPr>
            <a:t>Le recours aux financements de droit commun est prioritaire</a:t>
          </a:r>
          <a:endParaRPr lang="fr-FR" sz="1100" dirty="0">
            <a:latin typeface="Nunito" panose="00000500000000000000" pitchFamily="2" charset="0"/>
          </a:endParaRPr>
        </a:p>
      </dgm:t>
    </dgm:pt>
    <dgm:pt modelId="{1BAA44CF-13E0-4F1B-9DEE-C754F18FD73C}" type="parTrans" cxnId="{6156BFE8-AC6A-476F-88CE-5F7511F6C785}">
      <dgm:prSet/>
      <dgm:spPr/>
      <dgm:t>
        <a:bodyPr/>
        <a:lstStyle/>
        <a:p>
          <a:endParaRPr lang="fr-FR"/>
        </a:p>
      </dgm:t>
    </dgm:pt>
    <dgm:pt modelId="{E6119891-748A-4351-9815-FAF8AEBB68A2}" type="sibTrans" cxnId="{6156BFE8-AC6A-476F-88CE-5F7511F6C785}">
      <dgm:prSet/>
      <dgm:spPr/>
      <dgm:t>
        <a:bodyPr/>
        <a:lstStyle/>
        <a:p>
          <a:endParaRPr lang="fr-FR"/>
        </a:p>
      </dgm:t>
    </dgm:pt>
    <dgm:pt modelId="{C3877589-DA32-4DFF-9FE0-EA3C208776FC}">
      <dgm:prSet phldrT="[Texte]" custT="1"/>
      <dgm:spPr/>
      <dgm:t>
        <a:bodyPr/>
        <a:lstStyle/>
        <a:p>
          <a:r>
            <a:rPr lang="fr-FR" sz="1100" b="1" dirty="0">
              <a:latin typeface="Nunito" panose="00000500000000000000" pitchFamily="2" charset="0"/>
            </a:rPr>
            <a:t>Projet de Transition Professionnelle</a:t>
          </a:r>
        </a:p>
        <a:p>
          <a:r>
            <a:rPr lang="fr-FR" sz="1100" dirty="0">
              <a:latin typeface="Nunito" panose="00000500000000000000" pitchFamily="2" charset="0"/>
              <a:sym typeface="Wingdings" panose="05000000000000000000" pitchFamily="2" charset="2"/>
            </a:rPr>
            <a:t></a:t>
          </a:r>
          <a:r>
            <a:rPr lang="fr-FR" sz="1100" dirty="0">
              <a:latin typeface="Nunito" panose="00000500000000000000" pitchFamily="2" charset="0"/>
            </a:rPr>
            <a:t> Prévoir un accompagnement </a:t>
          </a:r>
          <a:r>
            <a:rPr lang="fr-FR" sz="1100" b="1" dirty="0">
              <a:latin typeface="Nunito" panose="00000500000000000000" pitchFamily="2" charset="0"/>
            </a:rPr>
            <a:t>dès le début</a:t>
          </a:r>
          <a:endParaRPr lang="fr-FR" sz="1100" dirty="0"/>
        </a:p>
      </dgm:t>
    </dgm:pt>
    <dgm:pt modelId="{A42B9D00-5151-4A54-B030-628D25F9760A}" type="parTrans" cxnId="{1B98F364-D5B6-4E1E-BAAD-D66FAE9615C6}">
      <dgm:prSet/>
      <dgm:spPr/>
      <dgm:t>
        <a:bodyPr/>
        <a:lstStyle/>
        <a:p>
          <a:endParaRPr lang="fr-FR"/>
        </a:p>
      </dgm:t>
    </dgm:pt>
    <dgm:pt modelId="{3FE5F20F-FA26-4ED6-BF1A-39D49E0F0152}" type="sibTrans" cxnId="{1B98F364-D5B6-4E1E-BAAD-D66FAE9615C6}">
      <dgm:prSet/>
      <dgm:spPr/>
      <dgm:t>
        <a:bodyPr/>
        <a:lstStyle/>
        <a:p>
          <a:endParaRPr lang="fr-FR"/>
        </a:p>
      </dgm:t>
    </dgm:pt>
    <dgm:pt modelId="{3A71780A-650C-4D08-B008-5905DBA38F29}">
      <dgm:prSet phldrT="[Texte]"/>
      <dgm:spPr/>
      <dgm:t>
        <a:bodyPr/>
        <a:lstStyle/>
        <a:p>
          <a:r>
            <a:rPr lang="fr-FR" b="1" dirty="0">
              <a:latin typeface="Nunito" panose="00000500000000000000" pitchFamily="2" charset="0"/>
            </a:rPr>
            <a:t>Aides financières spécifiques : </a:t>
          </a:r>
          <a:r>
            <a:rPr lang="fr-FR" b="0" dirty="0">
              <a:latin typeface="Nunito" panose="00000500000000000000" pitchFamily="2" charset="0"/>
            </a:rPr>
            <a:t>Agefiph, Fiphfp, accords branches / entreprises</a:t>
          </a:r>
          <a:endParaRPr lang="fr-FR" b="0" dirty="0"/>
        </a:p>
      </dgm:t>
    </dgm:pt>
    <dgm:pt modelId="{3F47E914-0C41-472D-BD28-86C55057BE7D}" type="parTrans" cxnId="{5353F8C8-DA8D-4FE5-AACF-144F5E150A2E}">
      <dgm:prSet/>
      <dgm:spPr/>
      <dgm:t>
        <a:bodyPr/>
        <a:lstStyle/>
        <a:p>
          <a:endParaRPr lang="fr-FR"/>
        </a:p>
      </dgm:t>
    </dgm:pt>
    <dgm:pt modelId="{7CAF0F5F-4F7C-4C73-91E2-9EF69DAA4B5E}" type="sibTrans" cxnId="{5353F8C8-DA8D-4FE5-AACF-144F5E150A2E}">
      <dgm:prSet/>
      <dgm:spPr/>
      <dgm:t>
        <a:bodyPr/>
        <a:lstStyle/>
        <a:p>
          <a:endParaRPr lang="fr-FR"/>
        </a:p>
      </dgm:t>
    </dgm:pt>
    <dgm:pt modelId="{93E1ABA2-8CAA-4F73-8DBD-C28D076EC6D9}">
      <dgm:prSet phldrT="[Texte]" custT="1"/>
      <dgm:spPr/>
      <dgm:t>
        <a:bodyPr/>
        <a:lstStyle/>
        <a:p>
          <a:r>
            <a:rPr lang="fr-FR" sz="1100" dirty="0">
              <a:latin typeface="Nunito" panose="00000500000000000000" pitchFamily="2" charset="0"/>
            </a:rPr>
            <a:t>Complément </a:t>
          </a:r>
          <a:r>
            <a:rPr lang="fr-FR" sz="1100" u="sng" dirty="0">
              <a:latin typeface="Nunito" panose="00000500000000000000" pitchFamily="2" charset="0"/>
            </a:rPr>
            <a:t>éventuel </a:t>
          </a:r>
          <a:r>
            <a:rPr lang="fr-FR" sz="1100" dirty="0">
              <a:latin typeface="Nunito" panose="00000500000000000000" pitchFamily="2" charset="0"/>
            </a:rPr>
            <a:t>:</a:t>
          </a:r>
        </a:p>
        <a:p>
          <a:r>
            <a:rPr lang="fr-FR" sz="1100" dirty="0">
              <a:latin typeface="Nunito" panose="00000500000000000000" pitchFamily="2" charset="0"/>
              <a:sym typeface="Wingdings" panose="05000000000000000000" pitchFamily="2" charset="2"/>
            </a:rPr>
            <a:t> P</a:t>
          </a:r>
          <a:r>
            <a:rPr lang="fr-FR" sz="1100" dirty="0">
              <a:latin typeface="Nunito" panose="00000500000000000000" pitchFamily="2" charset="0"/>
            </a:rPr>
            <a:t>ersonnes dont le </a:t>
          </a:r>
          <a:r>
            <a:rPr lang="fr-FR" sz="1100" b="1" dirty="0">
              <a:latin typeface="Nunito" panose="00000500000000000000" pitchFamily="2" charset="0"/>
            </a:rPr>
            <a:t>handicap</a:t>
          </a:r>
          <a:r>
            <a:rPr lang="fr-FR" sz="1100" dirty="0">
              <a:latin typeface="Nunito" panose="00000500000000000000" pitchFamily="2" charset="0"/>
            </a:rPr>
            <a:t> doit être </a:t>
          </a:r>
          <a:r>
            <a:rPr lang="fr-FR" sz="1100" b="1" dirty="0">
              <a:latin typeface="Nunito" panose="00000500000000000000" pitchFamily="2" charset="0"/>
            </a:rPr>
            <a:t>pris en compte, nécessité de reconversion du fait du handicap</a:t>
          </a:r>
        </a:p>
        <a:p>
          <a:r>
            <a:rPr lang="fr-FR" sz="1400" b="1" dirty="0">
              <a:solidFill>
                <a:schemeClr val="tx1"/>
              </a:solidFill>
              <a:latin typeface="Nunito" panose="00000500000000000000" pitchFamily="2" charset="0"/>
              <a:sym typeface="Wingdings" panose="05000000000000000000" pitchFamily="2" charset="2"/>
            </a:rPr>
            <a:t> </a:t>
          </a:r>
          <a:r>
            <a:rPr lang="fr-FR" sz="1100" dirty="0">
              <a:solidFill>
                <a:srgbClr val="FF0000"/>
              </a:solidFill>
              <a:latin typeface="Nunito" panose="00000500000000000000" pitchFamily="2" charset="0"/>
              <a:sym typeface="Wingdings" panose="05000000000000000000" pitchFamily="2" charset="2"/>
            </a:rPr>
            <a:t>Pas d’aides Agefiph à la formation pour le second semestre 2024</a:t>
          </a:r>
          <a:endParaRPr lang="fr-FR" sz="1100" b="1" dirty="0">
            <a:solidFill>
              <a:srgbClr val="FF0000"/>
            </a:solidFill>
            <a:latin typeface="Nunito" panose="00000500000000000000" pitchFamily="2" charset="0"/>
          </a:endParaRPr>
        </a:p>
        <a:p>
          <a:endParaRPr lang="fr-FR" sz="1100" b="1" dirty="0">
            <a:latin typeface="Nunito" panose="00000500000000000000" pitchFamily="2" charset="0"/>
          </a:endParaRPr>
        </a:p>
      </dgm:t>
    </dgm:pt>
    <dgm:pt modelId="{D9C7E15B-DA27-4DC0-B61D-98C18AEF6806}" type="parTrans" cxnId="{5EEB2E8F-8727-4EA0-B40A-AD6B15BDCAA5}">
      <dgm:prSet/>
      <dgm:spPr/>
      <dgm:t>
        <a:bodyPr/>
        <a:lstStyle/>
        <a:p>
          <a:endParaRPr lang="fr-FR"/>
        </a:p>
      </dgm:t>
    </dgm:pt>
    <dgm:pt modelId="{943E3A75-5A44-444F-B073-2E31467DB190}" type="sibTrans" cxnId="{5EEB2E8F-8727-4EA0-B40A-AD6B15BDCAA5}">
      <dgm:prSet/>
      <dgm:spPr/>
      <dgm:t>
        <a:bodyPr/>
        <a:lstStyle/>
        <a:p>
          <a:endParaRPr lang="fr-FR"/>
        </a:p>
      </dgm:t>
    </dgm:pt>
    <dgm:pt modelId="{C51F49DA-D888-41D2-BC55-07A61172BB9D}">
      <dgm:prSet phldrT="[Texte]" custT="1"/>
      <dgm:spPr/>
      <dgm:t>
        <a:bodyPr/>
        <a:lstStyle/>
        <a:p>
          <a:r>
            <a:rPr lang="fr-FR" sz="1100" dirty="0">
              <a:latin typeface="Nunito" panose="00000500000000000000" pitchFamily="2" charset="0"/>
              <a:sym typeface="Wingdings" panose="05000000000000000000" pitchFamily="2" charset="2"/>
            </a:rPr>
            <a:t></a:t>
          </a:r>
          <a:r>
            <a:rPr lang="fr-FR" sz="1100" b="1" dirty="0">
              <a:solidFill>
                <a:schemeClr val="tx1"/>
              </a:solidFill>
              <a:latin typeface="Nunito" panose="00000500000000000000" pitchFamily="2" charset="0"/>
            </a:rPr>
            <a:t>Elles ne financent pas toutes la rémunération </a:t>
          </a:r>
          <a:r>
            <a:rPr lang="fr-FR" sz="1100" dirty="0">
              <a:solidFill>
                <a:schemeClr val="tx1"/>
              </a:solidFill>
              <a:latin typeface="Nunito" panose="00000500000000000000" pitchFamily="2" charset="0"/>
            </a:rPr>
            <a:t>pendant la formation</a:t>
          </a:r>
        </a:p>
        <a:p>
          <a:r>
            <a:rPr lang="fr-FR" sz="1100" dirty="0">
              <a:latin typeface="Nunito" panose="00000500000000000000" pitchFamily="2" charset="0"/>
              <a:sym typeface="Wingdings" panose="05000000000000000000" pitchFamily="2" charset="2"/>
            </a:rPr>
            <a:t></a:t>
          </a:r>
          <a:r>
            <a:rPr lang="fr-FR" sz="1100" dirty="0">
              <a:solidFill>
                <a:schemeClr val="tx1"/>
              </a:solidFill>
              <a:latin typeface="Nunito" panose="00000500000000000000" pitchFamily="2" charset="0"/>
            </a:rPr>
            <a:t>Accordées </a:t>
          </a:r>
          <a:r>
            <a:rPr lang="fr-FR" sz="1100" b="1" dirty="0">
              <a:solidFill>
                <a:schemeClr val="tx1"/>
              </a:solidFill>
              <a:latin typeface="Nunito" panose="00000500000000000000" pitchFamily="2" charset="0"/>
            </a:rPr>
            <a:t>sous conditions</a:t>
          </a:r>
          <a:endParaRPr lang="fr-FR" sz="1100" dirty="0"/>
        </a:p>
      </dgm:t>
    </dgm:pt>
    <dgm:pt modelId="{4A899FB1-6791-4048-B9DE-D5E7646FA56E}" type="parTrans" cxnId="{15A4C528-6B3A-4621-9B49-89F2BDF2E78A}">
      <dgm:prSet/>
      <dgm:spPr/>
      <dgm:t>
        <a:bodyPr/>
        <a:lstStyle/>
        <a:p>
          <a:endParaRPr lang="fr-FR"/>
        </a:p>
      </dgm:t>
    </dgm:pt>
    <dgm:pt modelId="{2ED10D4A-FCD1-4F40-96E1-D30A93A3BC9F}" type="sibTrans" cxnId="{15A4C528-6B3A-4621-9B49-89F2BDF2E78A}">
      <dgm:prSet/>
      <dgm:spPr/>
      <dgm:t>
        <a:bodyPr/>
        <a:lstStyle/>
        <a:p>
          <a:endParaRPr lang="fr-FR"/>
        </a:p>
      </dgm:t>
    </dgm:pt>
    <dgm:pt modelId="{819FD66C-34E7-4A0C-BF1E-06065CD4FAB4}">
      <dgm:prSet custT="1"/>
      <dgm:spPr/>
      <dgm:t>
        <a:bodyPr/>
        <a:lstStyle/>
        <a:p>
          <a:r>
            <a:rPr lang="fr-FR" sz="1100" dirty="0">
              <a:latin typeface="Nunito" panose="00000500000000000000" pitchFamily="2" charset="0"/>
              <a:sym typeface="Wingdings" panose="05000000000000000000" pitchFamily="2" charset="2"/>
            </a:rPr>
            <a:t>Aides possibles via les </a:t>
          </a:r>
          <a:r>
            <a:rPr lang="fr-FR" sz="1100" b="1" dirty="0">
              <a:latin typeface="Nunito" panose="00000500000000000000" pitchFamily="2" charset="0"/>
              <a:sym typeface="Wingdings" panose="05000000000000000000" pitchFamily="2" charset="2"/>
            </a:rPr>
            <a:t>accords de branches et d’entreprises</a:t>
          </a:r>
        </a:p>
      </dgm:t>
    </dgm:pt>
    <dgm:pt modelId="{17011C21-E725-47A2-B573-28ABA40E219E}" type="parTrans" cxnId="{22F8E923-778B-4E69-9BDA-EA4D4F9D84B4}">
      <dgm:prSet/>
      <dgm:spPr/>
      <dgm:t>
        <a:bodyPr/>
        <a:lstStyle/>
        <a:p>
          <a:endParaRPr lang="fr-FR"/>
        </a:p>
      </dgm:t>
    </dgm:pt>
    <dgm:pt modelId="{E0FC6210-2572-40B3-A3DE-6BF3A6BC1494}" type="sibTrans" cxnId="{22F8E923-778B-4E69-9BDA-EA4D4F9D84B4}">
      <dgm:prSet/>
      <dgm:spPr/>
      <dgm:t>
        <a:bodyPr/>
        <a:lstStyle/>
        <a:p>
          <a:endParaRPr lang="fr-FR"/>
        </a:p>
      </dgm:t>
    </dgm:pt>
    <dgm:pt modelId="{6FD9CF84-312F-4CA3-94EF-7B34B1FDF775}">
      <dgm:prSet custT="1"/>
      <dgm:spPr/>
      <dgm:t>
        <a:bodyPr/>
        <a:lstStyle/>
        <a:p>
          <a:r>
            <a:rPr lang="fr-FR" sz="1100" dirty="0">
              <a:latin typeface="Nunito" pitchFamily="2" charset="0"/>
            </a:rPr>
            <a:t>Dès l’élaboration de projet, vérifier la possibilité d’un financement </a:t>
          </a:r>
          <a:r>
            <a:rPr lang="fr-FR" sz="1100" b="1" dirty="0">
              <a:latin typeface="Nunito" pitchFamily="2" charset="0"/>
            </a:rPr>
            <a:t>C2P ou FIPU </a:t>
          </a:r>
          <a:r>
            <a:rPr lang="fr-FR" sz="1100" dirty="0">
              <a:latin typeface="Nunito" pitchFamily="2" charset="0"/>
            </a:rPr>
            <a:t>avec votre CEP pour la </a:t>
          </a:r>
          <a:r>
            <a:rPr lang="fr-FR" sz="1100" b="1" dirty="0">
              <a:latin typeface="Nunito" pitchFamily="2" charset="0"/>
            </a:rPr>
            <a:t>négociation avec l’employeur, avec l’appui du médecin du travail</a:t>
          </a:r>
        </a:p>
      </dgm:t>
    </dgm:pt>
    <dgm:pt modelId="{773F12C0-0EA8-4421-89F8-ED35EED3BF2C}" type="parTrans" cxnId="{5D90B9D7-D4E1-4FCF-8374-229D49D6315B}">
      <dgm:prSet/>
      <dgm:spPr/>
      <dgm:t>
        <a:bodyPr/>
        <a:lstStyle/>
        <a:p>
          <a:endParaRPr lang="fr-FR"/>
        </a:p>
      </dgm:t>
    </dgm:pt>
    <dgm:pt modelId="{4FC3A3E1-2B3F-4402-8F06-006EB4C5FD44}" type="sibTrans" cxnId="{5D90B9D7-D4E1-4FCF-8374-229D49D6315B}">
      <dgm:prSet/>
      <dgm:spPr/>
      <dgm:t>
        <a:bodyPr/>
        <a:lstStyle/>
        <a:p>
          <a:endParaRPr lang="fr-FR"/>
        </a:p>
      </dgm:t>
    </dgm:pt>
    <dgm:pt modelId="{73A33D3F-C0E0-4D7C-9E8F-935BB7E50B84}" type="pres">
      <dgm:prSet presAssocID="{87E4FFFA-F4BF-4D1A-A686-F0E49369EAB7}" presName="diagram" presStyleCnt="0">
        <dgm:presLayoutVars>
          <dgm:chPref val="1"/>
          <dgm:dir/>
          <dgm:animOne val="branch"/>
          <dgm:animLvl val="lvl"/>
          <dgm:resizeHandles/>
        </dgm:presLayoutVars>
      </dgm:prSet>
      <dgm:spPr/>
    </dgm:pt>
    <dgm:pt modelId="{37475D5B-898A-4DA6-923C-EAFCED225AC4}" type="pres">
      <dgm:prSet presAssocID="{954B56DA-9A24-4455-8AE6-5F5F3497C621}" presName="root" presStyleCnt="0"/>
      <dgm:spPr/>
    </dgm:pt>
    <dgm:pt modelId="{FEE7C552-3353-4988-9889-7985081215EF}" type="pres">
      <dgm:prSet presAssocID="{954B56DA-9A24-4455-8AE6-5F5F3497C621}" presName="rootComposite" presStyleCnt="0"/>
      <dgm:spPr/>
    </dgm:pt>
    <dgm:pt modelId="{4BA4D432-590C-4C8F-9F94-799EF49CCC1F}" type="pres">
      <dgm:prSet presAssocID="{954B56DA-9A24-4455-8AE6-5F5F3497C621}" presName="rootText" presStyleLbl="node1" presStyleIdx="0" presStyleCnt="2"/>
      <dgm:spPr/>
    </dgm:pt>
    <dgm:pt modelId="{B4E1EB94-666C-4946-8014-185C3C18AC56}" type="pres">
      <dgm:prSet presAssocID="{954B56DA-9A24-4455-8AE6-5F5F3497C621}" presName="rootConnector" presStyleLbl="node1" presStyleIdx="0" presStyleCnt="2"/>
      <dgm:spPr/>
    </dgm:pt>
    <dgm:pt modelId="{CB14FC75-7C93-4597-8CA4-A00537F32111}" type="pres">
      <dgm:prSet presAssocID="{954B56DA-9A24-4455-8AE6-5F5F3497C621}" presName="childShape" presStyleCnt="0"/>
      <dgm:spPr/>
    </dgm:pt>
    <dgm:pt modelId="{ACB6BF9D-684F-4C2D-BD2F-E70F2F7D5CBF}" type="pres">
      <dgm:prSet presAssocID="{1BAA44CF-13E0-4F1B-9DEE-C754F18FD73C}" presName="Name13" presStyleLbl="parChTrans1D2" presStyleIdx="0" presStyleCnt="6"/>
      <dgm:spPr/>
    </dgm:pt>
    <dgm:pt modelId="{1CBD8BE3-0FD5-4DD7-80DB-20D7592F6F01}" type="pres">
      <dgm:prSet presAssocID="{FABEF228-D9E6-4567-B735-E99E8DB826A6}" presName="childText" presStyleLbl="bgAcc1" presStyleIdx="0" presStyleCnt="6" custScaleY="100053">
        <dgm:presLayoutVars>
          <dgm:bulletEnabled val="1"/>
        </dgm:presLayoutVars>
      </dgm:prSet>
      <dgm:spPr/>
    </dgm:pt>
    <dgm:pt modelId="{CE3EBB25-9B63-4B46-A1CD-78A9F3284AD7}" type="pres">
      <dgm:prSet presAssocID="{A42B9D00-5151-4A54-B030-628D25F9760A}" presName="Name13" presStyleLbl="parChTrans1D2" presStyleIdx="1" presStyleCnt="6"/>
      <dgm:spPr/>
    </dgm:pt>
    <dgm:pt modelId="{E672DBC6-7F8E-4786-874C-0088FE700B46}" type="pres">
      <dgm:prSet presAssocID="{C3877589-DA32-4DFF-9FE0-EA3C208776FC}" presName="childText" presStyleLbl="bgAcc1" presStyleIdx="1" presStyleCnt="6" custScaleY="103917">
        <dgm:presLayoutVars>
          <dgm:bulletEnabled val="1"/>
        </dgm:presLayoutVars>
      </dgm:prSet>
      <dgm:spPr/>
    </dgm:pt>
    <dgm:pt modelId="{AE0CAB7D-B40A-487F-8FF2-75F305416BF9}" type="pres">
      <dgm:prSet presAssocID="{773F12C0-0EA8-4421-89F8-ED35EED3BF2C}" presName="Name13" presStyleLbl="parChTrans1D2" presStyleIdx="2" presStyleCnt="6"/>
      <dgm:spPr/>
    </dgm:pt>
    <dgm:pt modelId="{1535101E-3EF8-40E2-A939-917C2A839C6A}" type="pres">
      <dgm:prSet presAssocID="{6FD9CF84-312F-4CA3-94EF-7B34B1FDF775}" presName="childText" presStyleLbl="bgAcc1" presStyleIdx="2" presStyleCnt="6" custScaleX="140025" custScaleY="114278">
        <dgm:presLayoutVars>
          <dgm:bulletEnabled val="1"/>
        </dgm:presLayoutVars>
      </dgm:prSet>
      <dgm:spPr/>
    </dgm:pt>
    <dgm:pt modelId="{20725A9D-98F3-4E13-BF09-4BE72B54F687}" type="pres">
      <dgm:prSet presAssocID="{3A71780A-650C-4D08-B008-5905DBA38F29}" presName="root" presStyleCnt="0"/>
      <dgm:spPr/>
    </dgm:pt>
    <dgm:pt modelId="{6ADC60E7-665C-421B-BC81-C23F311524EA}" type="pres">
      <dgm:prSet presAssocID="{3A71780A-650C-4D08-B008-5905DBA38F29}" presName="rootComposite" presStyleCnt="0"/>
      <dgm:spPr/>
    </dgm:pt>
    <dgm:pt modelId="{7345641F-2F77-4E52-A942-31C59E57E1A1}" type="pres">
      <dgm:prSet presAssocID="{3A71780A-650C-4D08-B008-5905DBA38F29}" presName="rootText" presStyleLbl="node1" presStyleIdx="1" presStyleCnt="2" custLinFactNeighborX="-8094" custLinFactNeighborY="-1167"/>
      <dgm:spPr/>
    </dgm:pt>
    <dgm:pt modelId="{913E36F7-AD13-446D-A2DB-C1FA5F48E9AD}" type="pres">
      <dgm:prSet presAssocID="{3A71780A-650C-4D08-B008-5905DBA38F29}" presName="rootConnector" presStyleLbl="node1" presStyleIdx="1" presStyleCnt="2"/>
      <dgm:spPr/>
    </dgm:pt>
    <dgm:pt modelId="{983DA4E0-1548-481C-B37E-4E99F4386187}" type="pres">
      <dgm:prSet presAssocID="{3A71780A-650C-4D08-B008-5905DBA38F29}" presName="childShape" presStyleCnt="0"/>
      <dgm:spPr/>
    </dgm:pt>
    <dgm:pt modelId="{91BF15D5-191B-450B-A206-5B4241E55ACA}" type="pres">
      <dgm:prSet presAssocID="{D9C7E15B-DA27-4DC0-B61D-98C18AEF6806}" presName="Name13" presStyleLbl="parChTrans1D2" presStyleIdx="3" presStyleCnt="6"/>
      <dgm:spPr/>
    </dgm:pt>
    <dgm:pt modelId="{EA806A30-A506-4486-93B3-F8A189D728B9}" type="pres">
      <dgm:prSet presAssocID="{93E1ABA2-8CAA-4F73-8DBD-C28D076EC6D9}" presName="childText" presStyleLbl="bgAcc1" presStyleIdx="3" presStyleCnt="6" custScaleX="157835" custScaleY="132850" custLinFactNeighborX="-11126" custLinFactNeighborY="4721">
        <dgm:presLayoutVars>
          <dgm:bulletEnabled val="1"/>
        </dgm:presLayoutVars>
      </dgm:prSet>
      <dgm:spPr/>
    </dgm:pt>
    <dgm:pt modelId="{0FC863F8-0118-4218-9D2A-23B6D141CA19}" type="pres">
      <dgm:prSet presAssocID="{4A899FB1-6791-4048-B9DE-D5E7646FA56E}" presName="Name13" presStyleLbl="parChTrans1D2" presStyleIdx="4" presStyleCnt="6"/>
      <dgm:spPr/>
    </dgm:pt>
    <dgm:pt modelId="{A64493D3-4775-4A0A-94DF-DCB4825120B0}" type="pres">
      <dgm:prSet presAssocID="{C51F49DA-D888-41D2-BC55-07A61172BB9D}" presName="childText" presStyleLbl="bgAcc1" presStyleIdx="4" presStyleCnt="6" custScaleX="150180" custScaleY="92966" custLinFactNeighborX="-8930" custLinFactNeighborY="-5006">
        <dgm:presLayoutVars>
          <dgm:bulletEnabled val="1"/>
        </dgm:presLayoutVars>
      </dgm:prSet>
      <dgm:spPr/>
    </dgm:pt>
    <dgm:pt modelId="{74FEE715-C9AB-442E-938F-A9B84E29B116}" type="pres">
      <dgm:prSet presAssocID="{17011C21-E725-47A2-B573-28ABA40E219E}" presName="Name13" presStyleLbl="parChTrans1D2" presStyleIdx="5" presStyleCnt="6"/>
      <dgm:spPr/>
    </dgm:pt>
    <dgm:pt modelId="{C20A3F4B-8DB9-4CCC-A840-347E100185D4}" type="pres">
      <dgm:prSet presAssocID="{819FD66C-34E7-4A0C-BF1E-06065CD4FAB4}" presName="childText" presStyleLbl="bgAcc1" presStyleIdx="5" presStyleCnt="6" custScaleX="117833" custScaleY="81137" custLinFactNeighborX="-4163" custLinFactNeighborY="-999">
        <dgm:presLayoutVars>
          <dgm:bulletEnabled val="1"/>
        </dgm:presLayoutVars>
      </dgm:prSet>
      <dgm:spPr/>
    </dgm:pt>
  </dgm:ptLst>
  <dgm:cxnLst>
    <dgm:cxn modelId="{41DF5B15-65D6-4C4F-B2C4-E39AE8A84C50}" type="presOf" srcId="{819FD66C-34E7-4A0C-BF1E-06065CD4FAB4}" destId="{C20A3F4B-8DB9-4CCC-A840-347E100185D4}" srcOrd="0" destOrd="0" presId="urn:microsoft.com/office/officeart/2005/8/layout/hierarchy3"/>
    <dgm:cxn modelId="{A029141E-F4FA-4B42-A50C-34DCB3EB7B93}" type="presOf" srcId="{3A71780A-650C-4D08-B008-5905DBA38F29}" destId="{7345641F-2F77-4E52-A942-31C59E57E1A1}" srcOrd="0" destOrd="0" presId="urn:microsoft.com/office/officeart/2005/8/layout/hierarchy3"/>
    <dgm:cxn modelId="{22F8E923-778B-4E69-9BDA-EA4D4F9D84B4}" srcId="{3A71780A-650C-4D08-B008-5905DBA38F29}" destId="{819FD66C-34E7-4A0C-BF1E-06065CD4FAB4}" srcOrd="2" destOrd="0" parTransId="{17011C21-E725-47A2-B573-28ABA40E219E}" sibTransId="{E0FC6210-2572-40B3-A3DE-6BF3A6BC1494}"/>
    <dgm:cxn modelId="{7F9ED425-D401-4F50-BFEF-91B7BF76055D}" type="presOf" srcId="{C51F49DA-D888-41D2-BC55-07A61172BB9D}" destId="{A64493D3-4775-4A0A-94DF-DCB4825120B0}" srcOrd="0" destOrd="0" presId="urn:microsoft.com/office/officeart/2005/8/layout/hierarchy3"/>
    <dgm:cxn modelId="{15A4C528-6B3A-4621-9B49-89F2BDF2E78A}" srcId="{3A71780A-650C-4D08-B008-5905DBA38F29}" destId="{C51F49DA-D888-41D2-BC55-07A61172BB9D}" srcOrd="1" destOrd="0" parTransId="{4A899FB1-6791-4048-B9DE-D5E7646FA56E}" sibTransId="{2ED10D4A-FCD1-4F40-96E1-D30A93A3BC9F}"/>
    <dgm:cxn modelId="{CE7E625C-B2EB-4E55-BFC9-A37EBD2A62CC}" type="presOf" srcId="{A42B9D00-5151-4A54-B030-628D25F9760A}" destId="{CE3EBB25-9B63-4B46-A1CD-78A9F3284AD7}" srcOrd="0" destOrd="0" presId="urn:microsoft.com/office/officeart/2005/8/layout/hierarchy3"/>
    <dgm:cxn modelId="{1B98F364-D5B6-4E1E-BAAD-D66FAE9615C6}" srcId="{954B56DA-9A24-4455-8AE6-5F5F3497C621}" destId="{C3877589-DA32-4DFF-9FE0-EA3C208776FC}" srcOrd="1" destOrd="0" parTransId="{A42B9D00-5151-4A54-B030-628D25F9760A}" sibTransId="{3FE5F20F-FA26-4ED6-BF1A-39D49E0F0152}"/>
    <dgm:cxn modelId="{4E357568-BAF2-4BC8-916F-FF776F1155A5}" type="presOf" srcId="{C3877589-DA32-4DFF-9FE0-EA3C208776FC}" destId="{E672DBC6-7F8E-4786-874C-0088FE700B46}" srcOrd="0" destOrd="0" presId="urn:microsoft.com/office/officeart/2005/8/layout/hierarchy3"/>
    <dgm:cxn modelId="{5B721D49-D222-4E0A-A088-3B7821189B5B}" type="presOf" srcId="{3A71780A-650C-4D08-B008-5905DBA38F29}" destId="{913E36F7-AD13-446D-A2DB-C1FA5F48E9AD}" srcOrd="1" destOrd="0" presId="urn:microsoft.com/office/officeart/2005/8/layout/hierarchy3"/>
    <dgm:cxn modelId="{E8F8024A-D34B-48A5-8D9D-70C6956E2EF7}" type="presOf" srcId="{FABEF228-D9E6-4567-B735-E99E8DB826A6}" destId="{1CBD8BE3-0FD5-4DD7-80DB-20D7592F6F01}" srcOrd="0" destOrd="0" presId="urn:microsoft.com/office/officeart/2005/8/layout/hierarchy3"/>
    <dgm:cxn modelId="{CD28FB4B-9026-4820-86C2-A2217CE2DE77}" type="presOf" srcId="{954B56DA-9A24-4455-8AE6-5F5F3497C621}" destId="{B4E1EB94-666C-4946-8014-185C3C18AC56}" srcOrd="1" destOrd="0" presId="urn:microsoft.com/office/officeart/2005/8/layout/hierarchy3"/>
    <dgm:cxn modelId="{9095076F-A919-46C2-86DE-ED2A6B364E81}" type="presOf" srcId="{4A899FB1-6791-4048-B9DE-D5E7646FA56E}" destId="{0FC863F8-0118-4218-9D2A-23B6D141CA19}" srcOrd="0" destOrd="0" presId="urn:microsoft.com/office/officeart/2005/8/layout/hierarchy3"/>
    <dgm:cxn modelId="{6FC72670-08EA-468D-A0BE-055B9EE364F1}" type="presOf" srcId="{87E4FFFA-F4BF-4D1A-A686-F0E49369EAB7}" destId="{73A33D3F-C0E0-4D7C-9E8F-935BB7E50B84}" srcOrd="0" destOrd="0" presId="urn:microsoft.com/office/officeart/2005/8/layout/hierarchy3"/>
    <dgm:cxn modelId="{8CE5FA57-4317-409C-9AD7-9F82BD3FEEF8}" type="presOf" srcId="{17011C21-E725-47A2-B573-28ABA40E219E}" destId="{74FEE715-C9AB-442E-938F-A9B84E29B116}" srcOrd="0" destOrd="0" presId="urn:microsoft.com/office/officeart/2005/8/layout/hierarchy3"/>
    <dgm:cxn modelId="{854A8C8C-2A4F-411A-8488-270D2D6972E1}" type="presOf" srcId="{6FD9CF84-312F-4CA3-94EF-7B34B1FDF775}" destId="{1535101E-3EF8-40E2-A939-917C2A839C6A}" srcOrd="0" destOrd="0" presId="urn:microsoft.com/office/officeart/2005/8/layout/hierarchy3"/>
    <dgm:cxn modelId="{5EEB2E8F-8727-4EA0-B40A-AD6B15BDCAA5}" srcId="{3A71780A-650C-4D08-B008-5905DBA38F29}" destId="{93E1ABA2-8CAA-4F73-8DBD-C28D076EC6D9}" srcOrd="0" destOrd="0" parTransId="{D9C7E15B-DA27-4DC0-B61D-98C18AEF6806}" sibTransId="{943E3A75-5A44-444F-B073-2E31467DB190}"/>
    <dgm:cxn modelId="{C254B299-07C2-4854-882A-DC5012A79E1E}" type="presOf" srcId="{D9C7E15B-DA27-4DC0-B61D-98C18AEF6806}" destId="{91BF15D5-191B-450B-A206-5B4241E55ACA}" srcOrd="0" destOrd="0" presId="urn:microsoft.com/office/officeart/2005/8/layout/hierarchy3"/>
    <dgm:cxn modelId="{F1F7A1AB-C153-4545-BDEF-74A1B6AE7A17}" type="presOf" srcId="{93E1ABA2-8CAA-4F73-8DBD-C28D076EC6D9}" destId="{EA806A30-A506-4486-93B3-F8A189D728B9}" srcOrd="0" destOrd="0" presId="urn:microsoft.com/office/officeart/2005/8/layout/hierarchy3"/>
    <dgm:cxn modelId="{5353F8C8-DA8D-4FE5-AACF-144F5E150A2E}" srcId="{87E4FFFA-F4BF-4D1A-A686-F0E49369EAB7}" destId="{3A71780A-650C-4D08-B008-5905DBA38F29}" srcOrd="1" destOrd="0" parTransId="{3F47E914-0C41-472D-BD28-86C55057BE7D}" sibTransId="{7CAF0F5F-4F7C-4C73-91E2-9EF69DAA4B5E}"/>
    <dgm:cxn modelId="{B20A9BD4-F2E1-490B-9149-9583BB0A2491}" srcId="{87E4FFFA-F4BF-4D1A-A686-F0E49369EAB7}" destId="{954B56DA-9A24-4455-8AE6-5F5F3497C621}" srcOrd="0" destOrd="0" parTransId="{3673141B-BDC0-49D4-9D14-E6CFFDE63798}" sibTransId="{EC931AB3-8DAA-4E87-B8D0-1E08A344BB88}"/>
    <dgm:cxn modelId="{5D90B9D7-D4E1-4FCF-8374-229D49D6315B}" srcId="{954B56DA-9A24-4455-8AE6-5F5F3497C621}" destId="{6FD9CF84-312F-4CA3-94EF-7B34B1FDF775}" srcOrd="2" destOrd="0" parTransId="{773F12C0-0EA8-4421-89F8-ED35EED3BF2C}" sibTransId="{4FC3A3E1-2B3F-4402-8F06-006EB4C5FD44}"/>
    <dgm:cxn modelId="{5E64DDE6-73C8-4286-AE9B-0038C826AC06}" type="presOf" srcId="{1BAA44CF-13E0-4F1B-9DEE-C754F18FD73C}" destId="{ACB6BF9D-684F-4C2D-BD2F-E70F2F7D5CBF}" srcOrd="0" destOrd="0" presId="urn:microsoft.com/office/officeart/2005/8/layout/hierarchy3"/>
    <dgm:cxn modelId="{6156BFE8-AC6A-476F-88CE-5F7511F6C785}" srcId="{954B56DA-9A24-4455-8AE6-5F5F3497C621}" destId="{FABEF228-D9E6-4567-B735-E99E8DB826A6}" srcOrd="0" destOrd="0" parTransId="{1BAA44CF-13E0-4F1B-9DEE-C754F18FD73C}" sibTransId="{E6119891-748A-4351-9815-FAF8AEBB68A2}"/>
    <dgm:cxn modelId="{C49716E9-0E81-4089-86CC-AA78A5B1576A}" type="presOf" srcId="{954B56DA-9A24-4455-8AE6-5F5F3497C621}" destId="{4BA4D432-590C-4C8F-9F94-799EF49CCC1F}" srcOrd="0" destOrd="0" presId="urn:microsoft.com/office/officeart/2005/8/layout/hierarchy3"/>
    <dgm:cxn modelId="{9E64D8EF-148F-4781-B136-E0C9179DC30F}" type="presOf" srcId="{773F12C0-0EA8-4421-89F8-ED35EED3BF2C}" destId="{AE0CAB7D-B40A-487F-8FF2-75F305416BF9}" srcOrd="0" destOrd="0" presId="urn:microsoft.com/office/officeart/2005/8/layout/hierarchy3"/>
    <dgm:cxn modelId="{599843F4-412F-4F74-84C3-E3A4683DC181}" type="presParOf" srcId="{73A33D3F-C0E0-4D7C-9E8F-935BB7E50B84}" destId="{37475D5B-898A-4DA6-923C-EAFCED225AC4}" srcOrd="0" destOrd="0" presId="urn:microsoft.com/office/officeart/2005/8/layout/hierarchy3"/>
    <dgm:cxn modelId="{31174C82-2382-4BC2-B4E2-ABF55C53807E}" type="presParOf" srcId="{37475D5B-898A-4DA6-923C-EAFCED225AC4}" destId="{FEE7C552-3353-4988-9889-7985081215EF}" srcOrd="0" destOrd="0" presId="urn:microsoft.com/office/officeart/2005/8/layout/hierarchy3"/>
    <dgm:cxn modelId="{C3E68B4F-4BF9-468B-A8BB-F356AF65328E}" type="presParOf" srcId="{FEE7C552-3353-4988-9889-7985081215EF}" destId="{4BA4D432-590C-4C8F-9F94-799EF49CCC1F}" srcOrd="0" destOrd="0" presId="urn:microsoft.com/office/officeart/2005/8/layout/hierarchy3"/>
    <dgm:cxn modelId="{FF6908BC-B24F-4B58-8359-7B5FDC292098}" type="presParOf" srcId="{FEE7C552-3353-4988-9889-7985081215EF}" destId="{B4E1EB94-666C-4946-8014-185C3C18AC56}" srcOrd="1" destOrd="0" presId="urn:microsoft.com/office/officeart/2005/8/layout/hierarchy3"/>
    <dgm:cxn modelId="{0A13473D-7A0E-4B77-880C-D82CFD2B20DF}" type="presParOf" srcId="{37475D5B-898A-4DA6-923C-EAFCED225AC4}" destId="{CB14FC75-7C93-4597-8CA4-A00537F32111}" srcOrd="1" destOrd="0" presId="urn:microsoft.com/office/officeart/2005/8/layout/hierarchy3"/>
    <dgm:cxn modelId="{7D738E33-30EB-4FAF-B17E-26D7FF373350}" type="presParOf" srcId="{CB14FC75-7C93-4597-8CA4-A00537F32111}" destId="{ACB6BF9D-684F-4C2D-BD2F-E70F2F7D5CBF}" srcOrd="0" destOrd="0" presId="urn:microsoft.com/office/officeart/2005/8/layout/hierarchy3"/>
    <dgm:cxn modelId="{DE6A1EFD-E330-44E9-9AF5-4DFE0E373D8E}" type="presParOf" srcId="{CB14FC75-7C93-4597-8CA4-A00537F32111}" destId="{1CBD8BE3-0FD5-4DD7-80DB-20D7592F6F01}" srcOrd="1" destOrd="0" presId="urn:microsoft.com/office/officeart/2005/8/layout/hierarchy3"/>
    <dgm:cxn modelId="{3313999C-B9E7-4D4B-8155-6BCCBE04B8F9}" type="presParOf" srcId="{CB14FC75-7C93-4597-8CA4-A00537F32111}" destId="{CE3EBB25-9B63-4B46-A1CD-78A9F3284AD7}" srcOrd="2" destOrd="0" presId="urn:microsoft.com/office/officeart/2005/8/layout/hierarchy3"/>
    <dgm:cxn modelId="{958C96D7-F002-4BBA-881A-730DA6EC6D22}" type="presParOf" srcId="{CB14FC75-7C93-4597-8CA4-A00537F32111}" destId="{E672DBC6-7F8E-4786-874C-0088FE700B46}" srcOrd="3" destOrd="0" presId="urn:microsoft.com/office/officeart/2005/8/layout/hierarchy3"/>
    <dgm:cxn modelId="{8B544451-A01B-48D8-94A1-BF2790EBFE5F}" type="presParOf" srcId="{CB14FC75-7C93-4597-8CA4-A00537F32111}" destId="{AE0CAB7D-B40A-487F-8FF2-75F305416BF9}" srcOrd="4" destOrd="0" presId="urn:microsoft.com/office/officeart/2005/8/layout/hierarchy3"/>
    <dgm:cxn modelId="{1C42ABC0-9E93-4B00-A96F-748DC165059D}" type="presParOf" srcId="{CB14FC75-7C93-4597-8CA4-A00537F32111}" destId="{1535101E-3EF8-40E2-A939-917C2A839C6A}" srcOrd="5" destOrd="0" presId="urn:microsoft.com/office/officeart/2005/8/layout/hierarchy3"/>
    <dgm:cxn modelId="{A41E3FED-779E-41EC-8596-D290C2252E57}" type="presParOf" srcId="{73A33D3F-C0E0-4D7C-9E8F-935BB7E50B84}" destId="{20725A9D-98F3-4E13-BF09-4BE72B54F687}" srcOrd="1" destOrd="0" presId="urn:microsoft.com/office/officeart/2005/8/layout/hierarchy3"/>
    <dgm:cxn modelId="{9F9C93FF-C7F7-4A11-9345-5D8E949C9ADD}" type="presParOf" srcId="{20725A9D-98F3-4E13-BF09-4BE72B54F687}" destId="{6ADC60E7-665C-421B-BC81-C23F311524EA}" srcOrd="0" destOrd="0" presId="urn:microsoft.com/office/officeart/2005/8/layout/hierarchy3"/>
    <dgm:cxn modelId="{C03FB1BC-BA3E-4928-A9B3-B27D4B1A987E}" type="presParOf" srcId="{6ADC60E7-665C-421B-BC81-C23F311524EA}" destId="{7345641F-2F77-4E52-A942-31C59E57E1A1}" srcOrd="0" destOrd="0" presId="urn:microsoft.com/office/officeart/2005/8/layout/hierarchy3"/>
    <dgm:cxn modelId="{89C43C71-51D3-4DA2-8C1B-05CB266DD340}" type="presParOf" srcId="{6ADC60E7-665C-421B-BC81-C23F311524EA}" destId="{913E36F7-AD13-446D-A2DB-C1FA5F48E9AD}" srcOrd="1" destOrd="0" presId="urn:microsoft.com/office/officeart/2005/8/layout/hierarchy3"/>
    <dgm:cxn modelId="{CDC673CC-BE6E-4DDE-93B1-B142C99DDF53}" type="presParOf" srcId="{20725A9D-98F3-4E13-BF09-4BE72B54F687}" destId="{983DA4E0-1548-481C-B37E-4E99F4386187}" srcOrd="1" destOrd="0" presId="urn:microsoft.com/office/officeart/2005/8/layout/hierarchy3"/>
    <dgm:cxn modelId="{BB3F4BC2-77A6-4C0D-9C77-A22A6F1684F3}" type="presParOf" srcId="{983DA4E0-1548-481C-B37E-4E99F4386187}" destId="{91BF15D5-191B-450B-A206-5B4241E55ACA}" srcOrd="0" destOrd="0" presId="urn:microsoft.com/office/officeart/2005/8/layout/hierarchy3"/>
    <dgm:cxn modelId="{47B9F5B8-C68B-4A85-A419-1EA5C43F7949}" type="presParOf" srcId="{983DA4E0-1548-481C-B37E-4E99F4386187}" destId="{EA806A30-A506-4486-93B3-F8A189D728B9}" srcOrd="1" destOrd="0" presId="urn:microsoft.com/office/officeart/2005/8/layout/hierarchy3"/>
    <dgm:cxn modelId="{7076F053-3EC0-4362-AB12-A99AEB3359F4}" type="presParOf" srcId="{983DA4E0-1548-481C-B37E-4E99F4386187}" destId="{0FC863F8-0118-4218-9D2A-23B6D141CA19}" srcOrd="2" destOrd="0" presId="urn:microsoft.com/office/officeart/2005/8/layout/hierarchy3"/>
    <dgm:cxn modelId="{BA44DAF6-4547-4623-BAC5-A40439743160}" type="presParOf" srcId="{983DA4E0-1548-481C-B37E-4E99F4386187}" destId="{A64493D3-4775-4A0A-94DF-DCB4825120B0}" srcOrd="3" destOrd="0" presId="urn:microsoft.com/office/officeart/2005/8/layout/hierarchy3"/>
    <dgm:cxn modelId="{9018A4E8-7107-419B-ACEF-86AF3C23D154}" type="presParOf" srcId="{983DA4E0-1548-481C-B37E-4E99F4386187}" destId="{74FEE715-C9AB-442E-938F-A9B84E29B116}" srcOrd="4" destOrd="0" presId="urn:microsoft.com/office/officeart/2005/8/layout/hierarchy3"/>
    <dgm:cxn modelId="{734CC283-8A59-43F5-B937-F9A07DDA3A92}" type="presParOf" srcId="{983DA4E0-1548-481C-B37E-4E99F4386187}" destId="{C20A3F4B-8DB9-4CCC-A840-347E100185D4}" srcOrd="5"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8794251-9F57-4D50-AA55-38C99D5C6FDE}" type="doc">
      <dgm:prSet loTypeId="urn:microsoft.com/office/officeart/2005/8/layout/hierarchy3" loCatId="list" qsTypeId="urn:microsoft.com/office/officeart/2005/8/quickstyle/3d1" qsCatId="3D" csTypeId="urn:microsoft.com/office/officeart/2005/8/colors/colorful5" csCatId="colorful" phldr="1"/>
      <dgm:spPr/>
      <dgm:t>
        <a:bodyPr/>
        <a:lstStyle/>
        <a:p>
          <a:endParaRPr lang="fr-FR"/>
        </a:p>
      </dgm:t>
    </dgm:pt>
    <dgm:pt modelId="{C6E16146-E6C4-4D70-8267-D9906C5CA343}">
      <dgm:prSet phldrT="[Texte]" custT="1"/>
      <dgm:spPr/>
      <dgm:t>
        <a:bodyPr/>
        <a:lstStyle/>
        <a:p>
          <a:r>
            <a:rPr lang="fr-FR" sz="1400" b="1" dirty="0">
              <a:solidFill>
                <a:schemeClr val="bg1"/>
              </a:solidFill>
              <a:latin typeface="Nunito" panose="00000500000000000000" pitchFamily="2" charset="0"/>
            </a:rPr>
            <a:t>Dispositifs spécifiques orientation - formation</a:t>
          </a:r>
          <a:endParaRPr lang="fr-FR" sz="1400" dirty="0">
            <a:solidFill>
              <a:schemeClr val="bg1"/>
            </a:solidFill>
          </a:endParaRPr>
        </a:p>
      </dgm:t>
    </dgm:pt>
    <dgm:pt modelId="{35FF5F69-19DC-4DAE-80AF-B351AD34FD1D}" type="parTrans" cxnId="{A524DF9F-5FDB-4ABA-9EE9-3116382343D7}">
      <dgm:prSet/>
      <dgm:spPr/>
      <dgm:t>
        <a:bodyPr/>
        <a:lstStyle/>
        <a:p>
          <a:endParaRPr lang="fr-FR"/>
        </a:p>
      </dgm:t>
    </dgm:pt>
    <dgm:pt modelId="{E13E2665-4C4D-4B94-A7BA-3AD52C3C4266}" type="sibTrans" cxnId="{A524DF9F-5FDB-4ABA-9EE9-3116382343D7}">
      <dgm:prSet/>
      <dgm:spPr/>
      <dgm:t>
        <a:bodyPr/>
        <a:lstStyle/>
        <a:p>
          <a:endParaRPr lang="fr-FR"/>
        </a:p>
      </dgm:t>
    </dgm:pt>
    <dgm:pt modelId="{DD9FE54A-2427-4443-B58B-EB378A74EC49}">
      <dgm:prSet phldrT="[Texte]" custT="1"/>
      <dgm:spPr/>
      <dgm:t>
        <a:bodyPr/>
        <a:lstStyle/>
        <a:p>
          <a:r>
            <a:rPr lang="fr-FR" sz="1100" dirty="0">
              <a:latin typeface="Nunito" panose="00000500000000000000" pitchFamily="2" charset="0"/>
              <a:sym typeface="Wingdings" panose="05000000000000000000" pitchFamily="2" charset="2"/>
            </a:rPr>
            <a:t></a:t>
          </a:r>
          <a:r>
            <a:rPr lang="fr-FR" sz="1100" dirty="0">
              <a:latin typeface="Nunito" panose="00000500000000000000" pitchFamily="2" charset="0"/>
            </a:rPr>
            <a:t> Les </a:t>
          </a:r>
          <a:r>
            <a:rPr lang="fr-FR" sz="1100" b="1" dirty="0">
              <a:latin typeface="Nunito" panose="00000500000000000000" pitchFamily="2" charset="0"/>
            </a:rPr>
            <a:t>ESRP et ESPO</a:t>
          </a:r>
          <a:r>
            <a:rPr lang="fr-FR" sz="1100" dirty="0">
              <a:latin typeface="Nunito" panose="00000500000000000000" pitchFamily="2" charset="0"/>
            </a:rPr>
            <a:t> </a:t>
          </a:r>
          <a:r>
            <a:rPr lang="fr-FR" sz="1100" dirty="0">
              <a:solidFill>
                <a:schemeClr val="tx1"/>
              </a:solidFill>
              <a:latin typeface="Nunito" panose="00000500000000000000" pitchFamily="2" charset="0"/>
            </a:rPr>
            <a:t>accord obligatoire de la Maison Départementale des Personnes Handicapées</a:t>
          </a:r>
          <a:endParaRPr lang="fr-FR" sz="1100" dirty="0">
            <a:latin typeface="Nunito" panose="00000500000000000000" pitchFamily="2" charset="0"/>
          </a:endParaRPr>
        </a:p>
        <a:p>
          <a:r>
            <a:rPr lang="fr-FR" sz="1100" dirty="0">
              <a:latin typeface="Nunito" panose="00000500000000000000" pitchFamily="2" charset="0"/>
              <a:sym typeface="Wingdings" panose="05000000000000000000" pitchFamily="2" charset="2"/>
            </a:rPr>
            <a:t></a:t>
          </a:r>
          <a:r>
            <a:rPr lang="fr-FR" sz="1100" dirty="0">
              <a:latin typeface="Nunito" panose="00000500000000000000" pitchFamily="2" charset="0"/>
            </a:rPr>
            <a:t> La </a:t>
          </a:r>
          <a:r>
            <a:rPr lang="fr-FR" sz="1100" b="1" dirty="0">
              <a:latin typeface="Nunito" panose="00000500000000000000" pitchFamily="2" charset="0"/>
            </a:rPr>
            <a:t>convention de rééducation professionnelle chez l’employeur</a:t>
          </a:r>
          <a:r>
            <a:rPr lang="fr-FR" sz="1100" dirty="0">
              <a:latin typeface="Nunito" panose="00000500000000000000" pitchFamily="2" charset="0"/>
            </a:rPr>
            <a:t>, accord et financement de la sécurité sociale et l’employeur</a:t>
          </a:r>
        </a:p>
      </dgm:t>
    </dgm:pt>
    <dgm:pt modelId="{1FD0B535-C4B5-4C50-9B01-0B03E8A2D09F}" type="parTrans" cxnId="{664A3BDB-F844-4BD6-973C-99F40C5E58E0}">
      <dgm:prSet/>
      <dgm:spPr/>
      <dgm:t>
        <a:bodyPr/>
        <a:lstStyle/>
        <a:p>
          <a:endParaRPr lang="fr-FR"/>
        </a:p>
      </dgm:t>
    </dgm:pt>
    <dgm:pt modelId="{457F0351-F4AD-428C-84A1-9A6531425FA7}" type="sibTrans" cxnId="{664A3BDB-F844-4BD6-973C-99F40C5E58E0}">
      <dgm:prSet/>
      <dgm:spPr/>
      <dgm:t>
        <a:bodyPr/>
        <a:lstStyle/>
        <a:p>
          <a:endParaRPr lang="fr-FR"/>
        </a:p>
      </dgm:t>
    </dgm:pt>
    <dgm:pt modelId="{5899CC6F-9C04-4B21-AE0C-08333D70300C}">
      <dgm:prSet phldrT="[Texte]" custT="1"/>
      <dgm:spPr/>
      <dgm:t>
        <a:bodyPr/>
        <a:lstStyle/>
        <a:p>
          <a:r>
            <a:rPr lang="fr-FR" sz="1100" dirty="0">
              <a:latin typeface="Nunito" panose="00000500000000000000" pitchFamily="2" charset="0"/>
              <a:sym typeface="Wingdings" panose="05000000000000000000" pitchFamily="2" charset="2"/>
            </a:rPr>
            <a:t> </a:t>
          </a:r>
          <a:r>
            <a:rPr lang="fr-FR" sz="1100" b="1" dirty="0">
              <a:solidFill>
                <a:schemeClr val="tx1"/>
              </a:solidFill>
              <a:latin typeface="Nunito" panose="00000500000000000000" pitchFamily="2" charset="0"/>
              <a:hlinkClick xmlns:r="http://schemas.openxmlformats.org/officeDocument/2006/relationships" r:id="rId1">
                <a:extLst>
                  <a:ext uri="{A12FA001-AC4F-418D-AE19-62706E023703}">
                    <ahyp:hlinkClr xmlns:ahyp="http://schemas.microsoft.com/office/drawing/2018/hyperlinkcolor" val="tx"/>
                  </a:ext>
                </a:extLst>
              </a:hlinkClick>
            </a:rPr>
            <a:t>Parcours Emploi Santé </a:t>
          </a:r>
          <a:r>
            <a:rPr lang="fr-FR" sz="1100" b="1" dirty="0">
              <a:solidFill>
                <a:schemeClr val="tx1"/>
              </a:solidFill>
              <a:latin typeface="Nunito" panose="00000500000000000000" pitchFamily="2" charset="0"/>
            </a:rPr>
            <a:t>:</a:t>
          </a:r>
          <a:r>
            <a:rPr lang="fr-FR" sz="1100" b="0" dirty="0">
              <a:solidFill>
                <a:schemeClr val="tx1"/>
              </a:solidFill>
              <a:latin typeface="Nunito" panose="00000500000000000000" pitchFamily="2" charset="0"/>
            </a:rPr>
            <a:t> Pôle emploi</a:t>
          </a:r>
        </a:p>
      </dgm:t>
    </dgm:pt>
    <dgm:pt modelId="{1CD5929E-31C0-439A-992C-468A71F540B5}" type="parTrans" cxnId="{B3B2A894-D637-41FE-8550-840F02BF9F96}">
      <dgm:prSet/>
      <dgm:spPr/>
      <dgm:t>
        <a:bodyPr/>
        <a:lstStyle/>
        <a:p>
          <a:endParaRPr lang="fr-FR"/>
        </a:p>
      </dgm:t>
    </dgm:pt>
    <dgm:pt modelId="{7A92333F-D418-4995-A32D-82587CE839F8}" type="sibTrans" cxnId="{B3B2A894-D637-41FE-8550-840F02BF9F96}">
      <dgm:prSet/>
      <dgm:spPr/>
      <dgm:t>
        <a:bodyPr/>
        <a:lstStyle/>
        <a:p>
          <a:endParaRPr lang="fr-FR"/>
        </a:p>
      </dgm:t>
    </dgm:pt>
    <dgm:pt modelId="{4945A45F-8827-4D1A-9DA5-657EFBB7D592}">
      <dgm:prSet phldrT="[Texte]" custT="1"/>
      <dgm:spPr/>
      <dgm:t>
        <a:bodyPr/>
        <a:lstStyle/>
        <a:p>
          <a:r>
            <a:rPr lang="fr-FR" sz="1400" b="1" dirty="0">
              <a:latin typeface="Nunito" panose="00000500000000000000" pitchFamily="2" charset="0"/>
            </a:rPr>
            <a:t>Des outils à l’appui des formations</a:t>
          </a:r>
        </a:p>
      </dgm:t>
    </dgm:pt>
    <dgm:pt modelId="{E04EEDAD-F222-413F-8E8C-AB2912A38999}" type="parTrans" cxnId="{63AD6851-7ECB-476D-BF44-E742C05C979D}">
      <dgm:prSet/>
      <dgm:spPr/>
      <dgm:t>
        <a:bodyPr/>
        <a:lstStyle/>
        <a:p>
          <a:endParaRPr lang="fr-FR"/>
        </a:p>
      </dgm:t>
    </dgm:pt>
    <dgm:pt modelId="{D4BADFA1-E1E9-48FD-93CF-500DB1560198}" type="sibTrans" cxnId="{63AD6851-7ECB-476D-BF44-E742C05C979D}">
      <dgm:prSet/>
      <dgm:spPr/>
      <dgm:t>
        <a:bodyPr/>
        <a:lstStyle/>
        <a:p>
          <a:endParaRPr lang="fr-FR"/>
        </a:p>
      </dgm:t>
    </dgm:pt>
    <dgm:pt modelId="{660179EE-5C56-4F6E-91E6-3CCE23726E8B}">
      <dgm:prSet phldrT="[Texte]" custT="1"/>
      <dgm:spPr/>
      <dgm:t>
        <a:bodyPr/>
        <a:lstStyle/>
        <a:p>
          <a:r>
            <a:rPr lang="fr-FR" sz="1100" dirty="0">
              <a:latin typeface="Nunito" panose="00000500000000000000" pitchFamily="2" charset="0"/>
            </a:rPr>
            <a:t>Des expertises pour </a:t>
          </a:r>
          <a:r>
            <a:rPr lang="fr-FR" sz="1100" b="1" dirty="0">
              <a:latin typeface="Nunito" panose="00000500000000000000" pitchFamily="2" charset="0"/>
            </a:rPr>
            <a:t>identifier les besoins, les moyens de compensation </a:t>
          </a:r>
          <a:r>
            <a:rPr lang="fr-FR" sz="1100" b="0" dirty="0">
              <a:latin typeface="Nunito" panose="00000500000000000000" pitchFamily="2" charset="0"/>
            </a:rPr>
            <a:t>du handicap, prescrits par Cap emploi</a:t>
          </a:r>
        </a:p>
      </dgm:t>
    </dgm:pt>
    <dgm:pt modelId="{C9A9473E-A8CA-430C-BBB8-2F04707AD52A}" type="parTrans" cxnId="{B7878B88-F62C-4017-8719-166D6DBC0410}">
      <dgm:prSet/>
      <dgm:spPr/>
      <dgm:t>
        <a:bodyPr/>
        <a:lstStyle/>
        <a:p>
          <a:endParaRPr lang="fr-FR"/>
        </a:p>
      </dgm:t>
    </dgm:pt>
    <dgm:pt modelId="{C8FAACF2-338E-4721-9C25-410E92E69BAF}" type="sibTrans" cxnId="{B7878B88-F62C-4017-8719-166D6DBC0410}">
      <dgm:prSet/>
      <dgm:spPr/>
      <dgm:t>
        <a:bodyPr/>
        <a:lstStyle/>
        <a:p>
          <a:endParaRPr lang="fr-FR"/>
        </a:p>
      </dgm:t>
    </dgm:pt>
    <dgm:pt modelId="{3463B0D9-BE4C-4236-9F98-8AB96A947D1E}">
      <dgm:prSet phldrT="[Texte]" custT="1"/>
      <dgm:spPr/>
      <dgm:t>
        <a:bodyPr/>
        <a:lstStyle/>
        <a:p>
          <a:r>
            <a:rPr lang="fr-FR" sz="1100" dirty="0">
              <a:latin typeface="Nunito" panose="00000500000000000000" pitchFamily="2" charset="0"/>
            </a:rPr>
            <a:t>Ressource handicap formation (Agefiph)</a:t>
          </a:r>
        </a:p>
        <a:p>
          <a:r>
            <a:rPr lang="fr-FR" sz="1100" dirty="0">
              <a:latin typeface="Nunito" panose="00000500000000000000" pitchFamily="2" charset="0"/>
            </a:rPr>
            <a:t> </a:t>
          </a:r>
          <a:r>
            <a:rPr lang="fr-FR" sz="1100" b="1" dirty="0">
              <a:latin typeface="Nunito" panose="00000500000000000000" pitchFamily="2" charset="0"/>
            </a:rPr>
            <a:t>Situations complexes </a:t>
          </a:r>
          <a:r>
            <a:rPr lang="fr-FR" sz="1100" b="0" dirty="0">
              <a:latin typeface="Nunito" panose="00000500000000000000" pitchFamily="2" charset="0"/>
            </a:rPr>
            <a:t>de handicap en formation</a:t>
          </a:r>
        </a:p>
      </dgm:t>
    </dgm:pt>
    <dgm:pt modelId="{766B5409-F197-491F-826E-DA88FD611E42}" type="parTrans" cxnId="{C8E45F3C-0511-4250-A56E-9347EB9E48A2}">
      <dgm:prSet/>
      <dgm:spPr/>
      <dgm:t>
        <a:bodyPr/>
        <a:lstStyle/>
        <a:p>
          <a:endParaRPr lang="fr-FR"/>
        </a:p>
      </dgm:t>
    </dgm:pt>
    <dgm:pt modelId="{A5284020-8E42-4692-A631-641095A5F0F5}" type="sibTrans" cxnId="{C8E45F3C-0511-4250-A56E-9347EB9E48A2}">
      <dgm:prSet/>
      <dgm:spPr/>
      <dgm:t>
        <a:bodyPr/>
        <a:lstStyle/>
        <a:p>
          <a:endParaRPr lang="fr-FR"/>
        </a:p>
      </dgm:t>
    </dgm:pt>
    <dgm:pt modelId="{90E2E174-212F-436A-ACC6-BF7B2BE7A516}" type="pres">
      <dgm:prSet presAssocID="{98794251-9F57-4D50-AA55-38C99D5C6FDE}" presName="diagram" presStyleCnt="0">
        <dgm:presLayoutVars>
          <dgm:chPref val="1"/>
          <dgm:dir/>
          <dgm:animOne val="branch"/>
          <dgm:animLvl val="lvl"/>
          <dgm:resizeHandles/>
        </dgm:presLayoutVars>
      </dgm:prSet>
      <dgm:spPr/>
    </dgm:pt>
    <dgm:pt modelId="{9B1C83D3-1317-47F0-8F9A-5A3B0C3ECE5F}" type="pres">
      <dgm:prSet presAssocID="{C6E16146-E6C4-4D70-8267-D9906C5CA343}" presName="root" presStyleCnt="0"/>
      <dgm:spPr/>
    </dgm:pt>
    <dgm:pt modelId="{D5A80BCE-8061-4EC6-B07A-71E792FA1BDC}" type="pres">
      <dgm:prSet presAssocID="{C6E16146-E6C4-4D70-8267-D9906C5CA343}" presName="rootComposite" presStyleCnt="0"/>
      <dgm:spPr/>
    </dgm:pt>
    <dgm:pt modelId="{A9E2F229-42DE-4A79-BBD9-901F50441223}" type="pres">
      <dgm:prSet presAssocID="{C6E16146-E6C4-4D70-8267-D9906C5CA343}" presName="rootText" presStyleLbl="node1" presStyleIdx="0" presStyleCnt="2" custScaleY="89595" custLinFactNeighborX="14402" custLinFactNeighborY="-39571"/>
      <dgm:spPr/>
    </dgm:pt>
    <dgm:pt modelId="{DD763D14-AB77-44F1-AD22-BE8C42448030}" type="pres">
      <dgm:prSet presAssocID="{C6E16146-E6C4-4D70-8267-D9906C5CA343}" presName="rootConnector" presStyleLbl="node1" presStyleIdx="0" presStyleCnt="2"/>
      <dgm:spPr/>
    </dgm:pt>
    <dgm:pt modelId="{E8F1565B-37DD-4F59-A78A-06A42C57281E}" type="pres">
      <dgm:prSet presAssocID="{C6E16146-E6C4-4D70-8267-D9906C5CA343}" presName="childShape" presStyleCnt="0"/>
      <dgm:spPr/>
    </dgm:pt>
    <dgm:pt modelId="{2C574441-20F6-4DD7-AA3B-7514A044E1FD}" type="pres">
      <dgm:prSet presAssocID="{1FD0B535-C4B5-4C50-9B01-0B03E8A2D09F}" presName="Name13" presStyleLbl="parChTrans1D2" presStyleIdx="0" presStyleCnt="4"/>
      <dgm:spPr/>
    </dgm:pt>
    <dgm:pt modelId="{BF4EB274-B717-4C5E-898F-B0062CD02F27}" type="pres">
      <dgm:prSet presAssocID="{DD9FE54A-2427-4443-B58B-EB378A74EC49}" presName="childText" presStyleLbl="bgAcc1" presStyleIdx="0" presStyleCnt="4" custScaleX="112407" custScaleY="117706" custLinFactNeighborX="14077" custLinFactNeighborY="4621">
        <dgm:presLayoutVars>
          <dgm:bulletEnabled val="1"/>
        </dgm:presLayoutVars>
      </dgm:prSet>
      <dgm:spPr/>
    </dgm:pt>
    <dgm:pt modelId="{E5B88EE9-D76A-4A3D-9BDE-272E78D28253}" type="pres">
      <dgm:prSet presAssocID="{1CD5929E-31C0-439A-992C-468A71F540B5}" presName="Name13" presStyleLbl="parChTrans1D2" presStyleIdx="1" presStyleCnt="4"/>
      <dgm:spPr/>
    </dgm:pt>
    <dgm:pt modelId="{8AC7A32D-C0E4-4601-8B29-E5DFC51F6E2E}" type="pres">
      <dgm:prSet presAssocID="{5899CC6F-9C04-4B21-AE0C-08333D70300C}" presName="childText" presStyleLbl="bgAcc1" presStyleIdx="1" presStyleCnt="4" custScaleY="46420" custLinFactNeighborX="25075" custLinFactNeighborY="-2112">
        <dgm:presLayoutVars>
          <dgm:bulletEnabled val="1"/>
        </dgm:presLayoutVars>
      </dgm:prSet>
      <dgm:spPr/>
    </dgm:pt>
    <dgm:pt modelId="{F349BB7C-FF90-4E7D-866D-EAB89F6D20A4}" type="pres">
      <dgm:prSet presAssocID="{4945A45F-8827-4D1A-9DA5-657EFBB7D592}" presName="root" presStyleCnt="0"/>
      <dgm:spPr/>
    </dgm:pt>
    <dgm:pt modelId="{55B8D101-FAEE-4B6B-A991-0C72D1A161E4}" type="pres">
      <dgm:prSet presAssocID="{4945A45F-8827-4D1A-9DA5-657EFBB7D592}" presName="rootComposite" presStyleCnt="0"/>
      <dgm:spPr/>
    </dgm:pt>
    <dgm:pt modelId="{D5E8E7BC-8E93-4BBF-935B-930019B09A1A}" type="pres">
      <dgm:prSet presAssocID="{4945A45F-8827-4D1A-9DA5-657EFBB7D592}" presName="rootText" presStyleLbl="node1" presStyleIdx="1" presStyleCnt="2" custScaleY="92598" custLinFactNeighborX="-324" custLinFactNeighborY="-39311"/>
      <dgm:spPr/>
    </dgm:pt>
    <dgm:pt modelId="{2A6D4F6B-A2E5-466F-89E9-03A509E260D6}" type="pres">
      <dgm:prSet presAssocID="{4945A45F-8827-4D1A-9DA5-657EFBB7D592}" presName="rootConnector" presStyleLbl="node1" presStyleIdx="1" presStyleCnt="2"/>
      <dgm:spPr/>
    </dgm:pt>
    <dgm:pt modelId="{14D4D5A2-6BE9-48BF-BFBE-D8E9BA2F23D9}" type="pres">
      <dgm:prSet presAssocID="{4945A45F-8827-4D1A-9DA5-657EFBB7D592}" presName="childShape" presStyleCnt="0"/>
      <dgm:spPr/>
    </dgm:pt>
    <dgm:pt modelId="{A3F164ED-6127-4EEB-82F0-FA6E274E35C4}" type="pres">
      <dgm:prSet presAssocID="{C9A9473E-A8CA-430C-BBB8-2F04707AD52A}" presName="Name13" presStyleLbl="parChTrans1D2" presStyleIdx="2" presStyleCnt="4"/>
      <dgm:spPr/>
    </dgm:pt>
    <dgm:pt modelId="{C4BC25D3-DB65-4F6A-87AD-823CC8E95833}" type="pres">
      <dgm:prSet presAssocID="{660179EE-5C56-4F6E-91E6-3CCE23726E8B}" presName="childText" presStyleLbl="bgAcc1" presStyleIdx="2" presStyleCnt="4" custScaleY="53663">
        <dgm:presLayoutVars>
          <dgm:bulletEnabled val="1"/>
        </dgm:presLayoutVars>
      </dgm:prSet>
      <dgm:spPr/>
    </dgm:pt>
    <dgm:pt modelId="{15012587-A7E3-4907-BD1D-F34C324A02ED}" type="pres">
      <dgm:prSet presAssocID="{766B5409-F197-491F-826E-DA88FD611E42}" presName="Name13" presStyleLbl="parChTrans1D2" presStyleIdx="3" presStyleCnt="4"/>
      <dgm:spPr/>
    </dgm:pt>
    <dgm:pt modelId="{11DABB47-9C11-4024-B892-07ED3FE2A367}" type="pres">
      <dgm:prSet presAssocID="{3463B0D9-BE4C-4236-9F98-8AB96A947D1E}" presName="childText" presStyleLbl="bgAcc1" presStyleIdx="3" presStyleCnt="4" custScaleY="75976">
        <dgm:presLayoutVars>
          <dgm:bulletEnabled val="1"/>
        </dgm:presLayoutVars>
      </dgm:prSet>
      <dgm:spPr/>
    </dgm:pt>
  </dgm:ptLst>
  <dgm:cxnLst>
    <dgm:cxn modelId="{D96F7510-9532-4A99-9FD7-E0EBB9C7C499}" type="presOf" srcId="{660179EE-5C56-4F6E-91E6-3CCE23726E8B}" destId="{C4BC25D3-DB65-4F6A-87AD-823CC8E95833}" srcOrd="0" destOrd="0" presId="urn:microsoft.com/office/officeart/2005/8/layout/hierarchy3"/>
    <dgm:cxn modelId="{57990F35-9E9F-4D7B-B1DF-74091D484F57}" type="presOf" srcId="{5899CC6F-9C04-4B21-AE0C-08333D70300C}" destId="{8AC7A32D-C0E4-4601-8B29-E5DFC51F6E2E}" srcOrd="0" destOrd="0" presId="urn:microsoft.com/office/officeart/2005/8/layout/hierarchy3"/>
    <dgm:cxn modelId="{0F253336-DB5F-4651-A08E-BA96FAD52EAD}" type="presOf" srcId="{4945A45F-8827-4D1A-9DA5-657EFBB7D592}" destId="{D5E8E7BC-8E93-4BBF-935B-930019B09A1A}" srcOrd="0" destOrd="0" presId="urn:microsoft.com/office/officeart/2005/8/layout/hierarchy3"/>
    <dgm:cxn modelId="{C8E45F3C-0511-4250-A56E-9347EB9E48A2}" srcId="{4945A45F-8827-4D1A-9DA5-657EFBB7D592}" destId="{3463B0D9-BE4C-4236-9F98-8AB96A947D1E}" srcOrd="1" destOrd="0" parTransId="{766B5409-F197-491F-826E-DA88FD611E42}" sibTransId="{A5284020-8E42-4692-A631-641095A5F0F5}"/>
    <dgm:cxn modelId="{05B13841-95D0-453A-BE3D-0CDA232A83D8}" type="presOf" srcId="{DD9FE54A-2427-4443-B58B-EB378A74EC49}" destId="{BF4EB274-B717-4C5E-898F-B0062CD02F27}" srcOrd="0" destOrd="0" presId="urn:microsoft.com/office/officeart/2005/8/layout/hierarchy3"/>
    <dgm:cxn modelId="{63AD6851-7ECB-476D-BF44-E742C05C979D}" srcId="{98794251-9F57-4D50-AA55-38C99D5C6FDE}" destId="{4945A45F-8827-4D1A-9DA5-657EFBB7D592}" srcOrd="1" destOrd="0" parTransId="{E04EEDAD-F222-413F-8E8C-AB2912A38999}" sibTransId="{D4BADFA1-E1E9-48FD-93CF-500DB1560198}"/>
    <dgm:cxn modelId="{BEAFD471-452F-4A1C-8F9C-BB3A89F4E16C}" type="presOf" srcId="{1FD0B535-C4B5-4C50-9B01-0B03E8A2D09F}" destId="{2C574441-20F6-4DD7-AA3B-7514A044E1FD}" srcOrd="0" destOrd="0" presId="urn:microsoft.com/office/officeart/2005/8/layout/hierarchy3"/>
    <dgm:cxn modelId="{B9945477-3D16-4785-B3DA-0D9337906D8F}" type="presOf" srcId="{98794251-9F57-4D50-AA55-38C99D5C6FDE}" destId="{90E2E174-212F-436A-ACC6-BF7B2BE7A516}" srcOrd="0" destOrd="0" presId="urn:microsoft.com/office/officeart/2005/8/layout/hierarchy3"/>
    <dgm:cxn modelId="{8741AB83-86B1-473C-9367-77ACA62BD5EE}" type="presOf" srcId="{C6E16146-E6C4-4D70-8267-D9906C5CA343}" destId="{A9E2F229-42DE-4A79-BBD9-901F50441223}" srcOrd="0" destOrd="0" presId="urn:microsoft.com/office/officeart/2005/8/layout/hierarchy3"/>
    <dgm:cxn modelId="{B7878B88-F62C-4017-8719-166D6DBC0410}" srcId="{4945A45F-8827-4D1A-9DA5-657EFBB7D592}" destId="{660179EE-5C56-4F6E-91E6-3CCE23726E8B}" srcOrd="0" destOrd="0" parTransId="{C9A9473E-A8CA-430C-BBB8-2F04707AD52A}" sibTransId="{C8FAACF2-338E-4721-9C25-410E92E69BAF}"/>
    <dgm:cxn modelId="{B3B2A894-D637-41FE-8550-840F02BF9F96}" srcId="{C6E16146-E6C4-4D70-8267-D9906C5CA343}" destId="{5899CC6F-9C04-4B21-AE0C-08333D70300C}" srcOrd="1" destOrd="0" parTransId="{1CD5929E-31C0-439A-992C-468A71F540B5}" sibTransId="{7A92333F-D418-4995-A32D-82587CE839F8}"/>
    <dgm:cxn modelId="{41F7D79E-7D24-4942-930C-E68A7812F6B0}" type="presOf" srcId="{766B5409-F197-491F-826E-DA88FD611E42}" destId="{15012587-A7E3-4907-BD1D-F34C324A02ED}" srcOrd="0" destOrd="0" presId="urn:microsoft.com/office/officeart/2005/8/layout/hierarchy3"/>
    <dgm:cxn modelId="{A524DF9F-5FDB-4ABA-9EE9-3116382343D7}" srcId="{98794251-9F57-4D50-AA55-38C99D5C6FDE}" destId="{C6E16146-E6C4-4D70-8267-D9906C5CA343}" srcOrd="0" destOrd="0" parTransId="{35FF5F69-19DC-4DAE-80AF-B351AD34FD1D}" sibTransId="{E13E2665-4C4D-4B94-A7BA-3AD52C3C4266}"/>
    <dgm:cxn modelId="{098C7FC0-5094-420B-BB4A-D148DF64EAC8}" type="presOf" srcId="{3463B0D9-BE4C-4236-9F98-8AB96A947D1E}" destId="{11DABB47-9C11-4024-B892-07ED3FE2A367}" srcOrd="0" destOrd="0" presId="urn:microsoft.com/office/officeart/2005/8/layout/hierarchy3"/>
    <dgm:cxn modelId="{8978E1CC-783B-48FE-AA12-414B2989FD60}" type="presOf" srcId="{C9A9473E-A8CA-430C-BBB8-2F04707AD52A}" destId="{A3F164ED-6127-4EEB-82F0-FA6E274E35C4}" srcOrd="0" destOrd="0" presId="urn:microsoft.com/office/officeart/2005/8/layout/hierarchy3"/>
    <dgm:cxn modelId="{C56BDAD7-013D-49FB-941F-41417B0417A4}" type="presOf" srcId="{1CD5929E-31C0-439A-992C-468A71F540B5}" destId="{E5B88EE9-D76A-4A3D-9BDE-272E78D28253}" srcOrd="0" destOrd="0" presId="urn:microsoft.com/office/officeart/2005/8/layout/hierarchy3"/>
    <dgm:cxn modelId="{664A3BDB-F844-4BD6-973C-99F40C5E58E0}" srcId="{C6E16146-E6C4-4D70-8267-D9906C5CA343}" destId="{DD9FE54A-2427-4443-B58B-EB378A74EC49}" srcOrd="0" destOrd="0" parTransId="{1FD0B535-C4B5-4C50-9B01-0B03E8A2D09F}" sibTransId="{457F0351-F4AD-428C-84A1-9A6531425FA7}"/>
    <dgm:cxn modelId="{45B405ED-D6B6-49E6-AF8B-F0E7FAC185AE}" type="presOf" srcId="{4945A45F-8827-4D1A-9DA5-657EFBB7D592}" destId="{2A6D4F6B-A2E5-466F-89E9-03A509E260D6}" srcOrd="1" destOrd="0" presId="urn:microsoft.com/office/officeart/2005/8/layout/hierarchy3"/>
    <dgm:cxn modelId="{C47ABCF4-43F8-42E9-A17B-486FFDFEA2D9}" type="presOf" srcId="{C6E16146-E6C4-4D70-8267-D9906C5CA343}" destId="{DD763D14-AB77-44F1-AD22-BE8C42448030}" srcOrd="1" destOrd="0" presId="urn:microsoft.com/office/officeart/2005/8/layout/hierarchy3"/>
    <dgm:cxn modelId="{D9E3E38E-F9BF-4E92-9A22-35EDA4473BC9}" type="presParOf" srcId="{90E2E174-212F-436A-ACC6-BF7B2BE7A516}" destId="{9B1C83D3-1317-47F0-8F9A-5A3B0C3ECE5F}" srcOrd="0" destOrd="0" presId="urn:microsoft.com/office/officeart/2005/8/layout/hierarchy3"/>
    <dgm:cxn modelId="{71A89238-FB26-435C-9EFF-3500F7DAF570}" type="presParOf" srcId="{9B1C83D3-1317-47F0-8F9A-5A3B0C3ECE5F}" destId="{D5A80BCE-8061-4EC6-B07A-71E792FA1BDC}" srcOrd="0" destOrd="0" presId="urn:microsoft.com/office/officeart/2005/8/layout/hierarchy3"/>
    <dgm:cxn modelId="{18218DBD-41B5-45F1-93E9-ED053916DE9B}" type="presParOf" srcId="{D5A80BCE-8061-4EC6-B07A-71E792FA1BDC}" destId="{A9E2F229-42DE-4A79-BBD9-901F50441223}" srcOrd="0" destOrd="0" presId="urn:microsoft.com/office/officeart/2005/8/layout/hierarchy3"/>
    <dgm:cxn modelId="{798E05FD-63F2-43C8-9B99-980F8FBB6E4D}" type="presParOf" srcId="{D5A80BCE-8061-4EC6-B07A-71E792FA1BDC}" destId="{DD763D14-AB77-44F1-AD22-BE8C42448030}" srcOrd="1" destOrd="0" presId="urn:microsoft.com/office/officeart/2005/8/layout/hierarchy3"/>
    <dgm:cxn modelId="{C0AA2D5C-CF99-4D55-9A9B-6E47F20F2A6A}" type="presParOf" srcId="{9B1C83D3-1317-47F0-8F9A-5A3B0C3ECE5F}" destId="{E8F1565B-37DD-4F59-A78A-06A42C57281E}" srcOrd="1" destOrd="0" presId="urn:microsoft.com/office/officeart/2005/8/layout/hierarchy3"/>
    <dgm:cxn modelId="{28D16AC6-3C91-4E2C-A077-812A744DFDD4}" type="presParOf" srcId="{E8F1565B-37DD-4F59-A78A-06A42C57281E}" destId="{2C574441-20F6-4DD7-AA3B-7514A044E1FD}" srcOrd="0" destOrd="0" presId="urn:microsoft.com/office/officeart/2005/8/layout/hierarchy3"/>
    <dgm:cxn modelId="{92A953F3-8658-4957-BD85-51FE16DC24D4}" type="presParOf" srcId="{E8F1565B-37DD-4F59-A78A-06A42C57281E}" destId="{BF4EB274-B717-4C5E-898F-B0062CD02F27}" srcOrd="1" destOrd="0" presId="urn:microsoft.com/office/officeart/2005/8/layout/hierarchy3"/>
    <dgm:cxn modelId="{AA53177F-CD28-4F71-AC1E-E16F6580D1AB}" type="presParOf" srcId="{E8F1565B-37DD-4F59-A78A-06A42C57281E}" destId="{E5B88EE9-D76A-4A3D-9BDE-272E78D28253}" srcOrd="2" destOrd="0" presId="urn:microsoft.com/office/officeart/2005/8/layout/hierarchy3"/>
    <dgm:cxn modelId="{AE3F93D0-A306-4590-8CE5-29D4FA5BDAA1}" type="presParOf" srcId="{E8F1565B-37DD-4F59-A78A-06A42C57281E}" destId="{8AC7A32D-C0E4-4601-8B29-E5DFC51F6E2E}" srcOrd="3" destOrd="0" presId="urn:microsoft.com/office/officeart/2005/8/layout/hierarchy3"/>
    <dgm:cxn modelId="{A0281EF7-7382-4A7D-95F7-47085B150506}" type="presParOf" srcId="{90E2E174-212F-436A-ACC6-BF7B2BE7A516}" destId="{F349BB7C-FF90-4E7D-866D-EAB89F6D20A4}" srcOrd="1" destOrd="0" presId="urn:microsoft.com/office/officeart/2005/8/layout/hierarchy3"/>
    <dgm:cxn modelId="{9A49E7C4-2779-45E3-8F1C-F8EEB66775D1}" type="presParOf" srcId="{F349BB7C-FF90-4E7D-866D-EAB89F6D20A4}" destId="{55B8D101-FAEE-4B6B-A991-0C72D1A161E4}" srcOrd="0" destOrd="0" presId="urn:microsoft.com/office/officeart/2005/8/layout/hierarchy3"/>
    <dgm:cxn modelId="{18C9FC2D-ED6A-4866-8EFE-D62B65CF9443}" type="presParOf" srcId="{55B8D101-FAEE-4B6B-A991-0C72D1A161E4}" destId="{D5E8E7BC-8E93-4BBF-935B-930019B09A1A}" srcOrd="0" destOrd="0" presId="urn:microsoft.com/office/officeart/2005/8/layout/hierarchy3"/>
    <dgm:cxn modelId="{19130EE3-D02A-4545-8155-220E10373D17}" type="presParOf" srcId="{55B8D101-FAEE-4B6B-A991-0C72D1A161E4}" destId="{2A6D4F6B-A2E5-466F-89E9-03A509E260D6}" srcOrd="1" destOrd="0" presId="urn:microsoft.com/office/officeart/2005/8/layout/hierarchy3"/>
    <dgm:cxn modelId="{7D72EF6F-FC62-4C07-9CB4-8F543CF66CE0}" type="presParOf" srcId="{F349BB7C-FF90-4E7D-866D-EAB89F6D20A4}" destId="{14D4D5A2-6BE9-48BF-BFBE-D8E9BA2F23D9}" srcOrd="1" destOrd="0" presId="urn:microsoft.com/office/officeart/2005/8/layout/hierarchy3"/>
    <dgm:cxn modelId="{482B5F8D-F9CF-4DE6-9871-02AD8A6548B0}" type="presParOf" srcId="{14D4D5A2-6BE9-48BF-BFBE-D8E9BA2F23D9}" destId="{A3F164ED-6127-4EEB-82F0-FA6E274E35C4}" srcOrd="0" destOrd="0" presId="urn:microsoft.com/office/officeart/2005/8/layout/hierarchy3"/>
    <dgm:cxn modelId="{ECA4F327-DD49-4225-B8CF-9A72DDD9BD80}" type="presParOf" srcId="{14D4D5A2-6BE9-48BF-BFBE-D8E9BA2F23D9}" destId="{C4BC25D3-DB65-4F6A-87AD-823CC8E95833}" srcOrd="1" destOrd="0" presId="urn:microsoft.com/office/officeart/2005/8/layout/hierarchy3"/>
    <dgm:cxn modelId="{5C40F279-1FF6-46E5-BCEA-26BDA6E83F93}" type="presParOf" srcId="{14D4D5A2-6BE9-48BF-BFBE-D8E9BA2F23D9}" destId="{15012587-A7E3-4907-BD1D-F34C324A02ED}" srcOrd="2" destOrd="0" presId="urn:microsoft.com/office/officeart/2005/8/layout/hierarchy3"/>
    <dgm:cxn modelId="{1BDA8473-1DD6-4D13-9AED-D453D3B5BB9B}" type="presParOf" srcId="{14D4D5A2-6BE9-48BF-BFBE-D8E9BA2F23D9}" destId="{11DABB47-9C11-4024-B892-07ED3FE2A367}" srcOrd="3" destOrd="0" presId="urn:microsoft.com/office/officeart/2005/8/layout/hierarchy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3E38E5-49E3-4EA6-A7C3-89FA80AF80C8}">
      <dsp:nvSpPr>
        <dsp:cNvPr id="0" name=""/>
        <dsp:cNvSpPr/>
      </dsp:nvSpPr>
      <dsp:spPr>
        <a:xfrm>
          <a:off x="0" y="13858"/>
          <a:ext cx="7138737" cy="1029600"/>
        </a:xfrm>
        <a:prstGeom prst="roundRect">
          <a:avLst/>
        </a:prstGeom>
        <a:solidFill>
          <a:schemeClr val="accent6">
            <a:alpha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fr-FR" sz="1200" b="1" kern="1200" dirty="0">
              <a:solidFill>
                <a:schemeClr val="tx1"/>
              </a:solidFill>
              <a:latin typeface="Nunito" panose="00000500000000000000" pitchFamily="2" charset="0"/>
            </a:rPr>
            <a:t>Aides de droit commun</a:t>
          </a:r>
          <a:r>
            <a:rPr lang="fr-FR" sz="1200" kern="1200" dirty="0">
              <a:solidFill>
                <a:schemeClr val="tx1"/>
              </a:solidFill>
              <a:latin typeface="Nunito" panose="00000500000000000000" pitchFamily="2" charset="0"/>
            </a:rPr>
            <a:t>: Région, France Travail, CPF, Projet de Transition Professionnelle CDI (dont C2P, </a:t>
          </a:r>
          <a:r>
            <a:rPr lang="fr-FR" sz="1200" kern="1200" dirty="0" err="1">
              <a:solidFill>
                <a:schemeClr val="tx1"/>
              </a:solidFill>
              <a:latin typeface="Nunito" panose="00000500000000000000" pitchFamily="2" charset="0"/>
            </a:rPr>
            <a:t>FiPU</a:t>
          </a:r>
          <a:r>
            <a:rPr lang="fr-FR" sz="1200" kern="1200" dirty="0">
              <a:solidFill>
                <a:schemeClr val="tx1"/>
              </a:solidFill>
              <a:latin typeface="Nunito" panose="00000500000000000000" pitchFamily="2" charset="0"/>
            </a:rPr>
            <a:t>) PTP CDD, Salariés en reconversion – démission, contrats aidés, AFEST, aides à la mobilité internationale (</a:t>
          </a:r>
          <a:r>
            <a:rPr lang="fr-FR" sz="1200" b="0" kern="1200" dirty="0">
              <a:solidFill>
                <a:schemeClr val="tx1"/>
              </a:solidFill>
              <a:latin typeface="Nunito" panose="00000500000000000000" pitchFamily="2" charset="0"/>
            </a:rPr>
            <a:t>complément d’aide pour les BOETH mobiles en Europe.)</a:t>
          </a:r>
          <a:r>
            <a:rPr lang="fr-FR" sz="1200" kern="1200" dirty="0">
              <a:solidFill>
                <a:schemeClr val="tx1"/>
              </a:solidFill>
              <a:latin typeface="Nunito" panose="00000500000000000000" pitchFamily="2" charset="0"/>
            </a:rPr>
            <a:t>…</a:t>
          </a:r>
          <a:endParaRPr lang="en-US" sz="1200" kern="1200" dirty="0">
            <a:solidFill>
              <a:schemeClr val="tx1"/>
            </a:solidFill>
            <a:latin typeface="Nunito" panose="00000500000000000000" pitchFamily="2" charset="0"/>
          </a:endParaRPr>
        </a:p>
      </dsp:txBody>
      <dsp:txXfrm>
        <a:off x="50261" y="64119"/>
        <a:ext cx="7038215" cy="929078"/>
      </dsp:txXfrm>
    </dsp:sp>
    <dsp:sp modelId="{4D6DE846-9FE6-4D25-BA87-272E25F3F716}">
      <dsp:nvSpPr>
        <dsp:cNvPr id="0" name=""/>
        <dsp:cNvSpPr/>
      </dsp:nvSpPr>
      <dsp:spPr>
        <a:xfrm>
          <a:off x="0" y="1200271"/>
          <a:ext cx="7138737" cy="1029600"/>
        </a:xfrm>
        <a:prstGeom prst="roundRect">
          <a:avLst/>
        </a:prstGeom>
        <a:solidFill>
          <a:schemeClr val="accent6">
            <a:alpha val="90000"/>
            <a:hueOff val="0"/>
            <a:satOff val="0"/>
            <a:lumOff val="0"/>
            <a:alphaOff val="-1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fr-FR" sz="1200" b="1" kern="1200" dirty="0">
              <a:solidFill>
                <a:schemeClr val="tx1"/>
              </a:solidFill>
              <a:latin typeface="Nunito" panose="00000500000000000000" pitchFamily="2" charset="0"/>
            </a:rPr>
            <a:t>Abondements au Compte Personnel de Formation (CPF) </a:t>
          </a:r>
          <a:r>
            <a:rPr lang="fr-FR" sz="1200" kern="1200" dirty="0">
              <a:solidFill>
                <a:schemeClr val="tx1"/>
              </a:solidFill>
              <a:latin typeface="Nunito" panose="00000500000000000000" pitchFamily="2" charset="0"/>
            </a:rPr>
            <a:t>pour les BOETH (bénéficiaires de l’obligation d’emploi) de 300€, accident du travail et maladie professionnelle ≥ 10% IPP : jusqu’à 7500 €</a:t>
          </a:r>
          <a:endParaRPr lang="en-US" sz="1200" kern="1200" dirty="0">
            <a:solidFill>
              <a:schemeClr val="tx1"/>
            </a:solidFill>
            <a:latin typeface="Nunito" panose="00000500000000000000" pitchFamily="2" charset="0"/>
          </a:endParaRPr>
        </a:p>
      </dsp:txBody>
      <dsp:txXfrm>
        <a:off x="50261" y="1250532"/>
        <a:ext cx="7038215" cy="929078"/>
      </dsp:txXfrm>
    </dsp:sp>
    <dsp:sp modelId="{E190AC20-C566-4F39-9ADD-2331E9562DB6}">
      <dsp:nvSpPr>
        <dsp:cNvPr id="0" name=""/>
        <dsp:cNvSpPr/>
      </dsp:nvSpPr>
      <dsp:spPr>
        <a:xfrm>
          <a:off x="0" y="2388271"/>
          <a:ext cx="7138737" cy="1029600"/>
        </a:xfrm>
        <a:prstGeom prst="roundRect">
          <a:avLst/>
        </a:prstGeom>
        <a:solidFill>
          <a:schemeClr val="accent6">
            <a:alpha val="90000"/>
            <a:hueOff val="0"/>
            <a:satOff val="0"/>
            <a:lumOff val="0"/>
            <a:alphaOff val="-2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fr-FR" sz="1200" b="1" kern="1200" dirty="0">
              <a:solidFill>
                <a:schemeClr val="tx1"/>
              </a:solidFill>
              <a:latin typeface="Nunito" panose="00000500000000000000" pitchFamily="2" charset="0"/>
            </a:rPr>
            <a:t>Aides financières spécifiques : </a:t>
          </a:r>
          <a:r>
            <a:rPr lang="fr-FR" sz="1200" b="0" kern="1200" dirty="0">
              <a:solidFill>
                <a:schemeClr val="tx1"/>
              </a:solidFill>
              <a:latin typeface="Nunito" panose="00000500000000000000" pitchFamily="2" charset="0"/>
            </a:rPr>
            <a:t>Fiphfp, Oeth, Agefiph, autres accords de branches ou d’entreprises, orientation par la MDPH, SOS accident de travail du FASTT (intérimaires)</a:t>
          </a:r>
        </a:p>
      </dsp:txBody>
      <dsp:txXfrm>
        <a:off x="50261" y="2438532"/>
        <a:ext cx="7038215" cy="929078"/>
      </dsp:txXfrm>
    </dsp:sp>
    <dsp:sp modelId="{E4D5F217-D19B-4A20-A1F6-B3756C50CFCD}">
      <dsp:nvSpPr>
        <dsp:cNvPr id="0" name=""/>
        <dsp:cNvSpPr/>
      </dsp:nvSpPr>
      <dsp:spPr>
        <a:xfrm>
          <a:off x="0" y="3587628"/>
          <a:ext cx="7138737" cy="1029600"/>
        </a:xfrm>
        <a:prstGeom prst="roundRect">
          <a:avLst/>
        </a:prstGeom>
        <a:solidFill>
          <a:schemeClr val="accent6">
            <a:alpha val="90000"/>
            <a:hueOff val="0"/>
            <a:satOff val="0"/>
            <a:lumOff val="0"/>
            <a:alphaOff val="-3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fr-FR" sz="1200" b="1" kern="1200" dirty="0">
              <a:solidFill>
                <a:schemeClr val="tx1"/>
              </a:solidFill>
              <a:latin typeface="Nunito" panose="00000500000000000000" pitchFamily="2" charset="0"/>
            </a:rPr>
            <a:t>Périodes de mise en situation professionnelle (PMSMP)</a:t>
          </a:r>
          <a:r>
            <a:rPr lang="fr-FR" sz="1200" kern="1200" dirty="0">
              <a:solidFill>
                <a:schemeClr val="tx1"/>
              </a:solidFill>
              <a:latin typeface="Nunito" panose="00000500000000000000" pitchFamily="2" charset="0"/>
            </a:rPr>
            <a:t> : Cap emploi est habilité à signer les conventions «  Immersion facile »</a:t>
          </a:r>
          <a:endParaRPr lang="en-US" sz="1200" kern="1200" dirty="0">
            <a:solidFill>
              <a:schemeClr val="tx1"/>
            </a:solidFill>
            <a:latin typeface="Nunito" panose="00000500000000000000" pitchFamily="2" charset="0"/>
          </a:endParaRPr>
        </a:p>
      </dsp:txBody>
      <dsp:txXfrm>
        <a:off x="50261" y="3637889"/>
        <a:ext cx="7038215" cy="929078"/>
      </dsp:txXfrm>
    </dsp:sp>
    <dsp:sp modelId="{81604D16-C27D-40B6-AEAA-64E592036DD5}">
      <dsp:nvSpPr>
        <dsp:cNvPr id="0" name=""/>
        <dsp:cNvSpPr/>
      </dsp:nvSpPr>
      <dsp:spPr>
        <a:xfrm>
          <a:off x="0" y="4764271"/>
          <a:ext cx="7138737" cy="1029600"/>
        </a:xfrm>
        <a:prstGeom prst="roundRect">
          <a:avLst/>
        </a:prstGeom>
        <a:solidFill>
          <a:schemeClr val="accent6">
            <a:alpha val="90000"/>
            <a:hueOff val="0"/>
            <a:satOff val="0"/>
            <a:lumOff val="0"/>
            <a:alpha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fr-FR" sz="1200" b="1" kern="1200" dirty="0">
              <a:solidFill>
                <a:schemeClr val="tx1"/>
              </a:solidFill>
              <a:latin typeface="Nunito" panose="00000500000000000000" pitchFamily="2" charset="0"/>
            </a:rPr>
            <a:t>Pour les reclassements internes à l’entreprise</a:t>
          </a:r>
          <a:r>
            <a:rPr lang="fr-FR" sz="1200" kern="1200" dirty="0">
              <a:solidFill>
                <a:schemeClr val="tx1"/>
              </a:solidFill>
              <a:latin typeface="Nunito" panose="00000500000000000000" pitchFamily="2" charset="0"/>
            </a:rPr>
            <a:t>, financement par l’employeur, par son OPCO, aides spécifiques possibles en complément : contacter Cap emploi</a:t>
          </a:r>
          <a:endParaRPr lang="en-US" sz="1200" kern="1200" dirty="0">
            <a:solidFill>
              <a:schemeClr val="tx1"/>
            </a:solidFill>
            <a:latin typeface="Nunito" panose="00000500000000000000" pitchFamily="2" charset="0"/>
          </a:endParaRPr>
        </a:p>
      </dsp:txBody>
      <dsp:txXfrm>
        <a:off x="50261" y="4814532"/>
        <a:ext cx="7038215" cy="92907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A4D432-590C-4C8F-9F94-799EF49CCC1F}">
      <dsp:nvSpPr>
        <dsp:cNvPr id="0" name=""/>
        <dsp:cNvSpPr/>
      </dsp:nvSpPr>
      <dsp:spPr>
        <a:xfrm>
          <a:off x="4225" y="378292"/>
          <a:ext cx="2293226" cy="1146613"/>
        </a:xfrm>
        <a:prstGeom prst="roundRect">
          <a:avLst>
            <a:gd name="adj" fmla="val 1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fr-FR" sz="1600" b="1" kern="1200" dirty="0">
              <a:latin typeface="Nunito" panose="00000500000000000000" pitchFamily="2" charset="0"/>
            </a:rPr>
            <a:t>Financements de droit commun</a:t>
          </a:r>
          <a:r>
            <a:rPr lang="fr-FR" sz="1600" kern="1200" dirty="0">
              <a:latin typeface="Nunito" panose="00000500000000000000" pitchFamily="2" charset="0"/>
            </a:rPr>
            <a:t>: Région, Pôle emploi, CPF, PTP, PTP CDD, </a:t>
          </a:r>
          <a:r>
            <a:rPr lang="fr-FR" sz="1600" kern="1200" dirty="0" err="1">
              <a:latin typeface="Nunito" panose="00000500000000000000" pitchFamily="2" charset="0"/>
            </a:rPr>
            <a:t>Opco</a:t>
          </a:r>
          <a:r>
            <a:rPr lang="fr-FR" sz="1600" kern="1200" dirty="0">
              <a:latin typeface="Nunito" panose="00000500000000000000" pitchFamily="2" charset="0"/>
            </a:rPr>
            <a:t>…</a:t>
          </a:r>
          <a:endParaRPr lang="fr-FR" sz="1600" kern="1200" dirty="0"/>
        </a:p>
      </dsp:txBody>
      <dsp:txXfrm>
        <a:off x="37808" y="411875"/>
        <a:ext cx="2226060" cy="1079447"/>
      </dsp:txXfrm>
    </dsp:sp>
    <dsp:sp modelId="{ACB6BF9D-684F-4C2D-BD2F-E70F2F7D5CBF}">
      <dsp:nvSpPr>
        <dsp:cNvPr id="0" name=""/>
        <dsp:cNvSpPr/>
      </dsp:nvSpPr>
      <dsp:spPr>
        <a:xfrm>
          <a:off x="233548" y="1524905"/>
          <a:ext cx="229322" cy="860263"/>
        </a:xfrm>
        <a:custGeom>
          <a:avLst/>
          <a:gdLst/>
          <a:ahLst/>
          <a:cxnLst/>
          <a:rect l="0" t="0" r="0" b="0"/>
          <a:pathLst>
            <a:path>
              <a:moveTo>
                <a:pt x="0" y="0"/>
              </a:moveTo>
              <a:lnTo>
                <a:pt x="0" y="860263"/>
              </a:lnTo>
              <a:lnTo>
                <a:pt x="229322" y="860263"/>
              </a:lnTo>
            </a:path>
          </a:pathLst>
        </a:custGeom>
        <a:noFill/>
        <a:ln w="12700" cap="flat" cmpd="sng" algn="ctr">
          <a:solidFill>
            <a:schemeClr val="accent6">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1CBD8BE3-0FD5-4DD7-80DB-20D7592F6F01}">
      <dsp:nvSpPr>
        <dsp:cNvPr id="0" name=""/>
        <dsp:cNvSpPr/>
      </dsp:nvSpPr>
      <dsp:spPr>
        <a:xfrm>
          <a:off x="462870" y="1811558"/>
          <a:ext cx="1834581" cy="1147221"/>
        </a:xfrm>
        <a:prstGeom prst="roundRect">
          <a:avLst>
            <a:gd name="adj" fmla="val 10000"/>
          </a:avLst>
        </a:prstGeom>
        <a:solidFill>
          <a:schemeClr val="lt1">
            <a:alpha val="90000"/>
            <a:hueOff val="0"/>
            <a:satOff val="0"/>
            <a:lumOff val="0"/>
            <a:alphaOff val="0"/>
          </a:schemeClr>
        </a:solidFill>
        <a:ln w="6350" cap="flat" cmpd="sng" algn="ctr">
          <a:solidFill>
            <a:schemeClr val="accent5">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0955" tIns="13970" rIns="20955" bIns="13970" numCol="1" spcCol="1270" anchor="ctr" anchorCtr="0">
          <a:noAutofit/>
        </a:bodyPr>
        <a:lstStyle/>
        <a:p>
          <a:pPr marL="0" lvl="0" indent="0" algn="ctr" defTabSz="488950">
            <a:lnSpc>
              <a:spcPct val="90000"/>
            </a:lnSpc>
            <a:spcBef>
              <a:spcPct val="0"/>
            </a:spcBef>
            <a:spcAft>
              <a:spcPct val="35000"/>
            </a:spcAft>
            <a:buNone/>
          </a:pPr>
          <a:r>
            <a:rPr lang="fr-FR" sz="1100" b="1" kern="1200" dirty="0">
              <a:latin typeface="Nunito" panose="00000500000000000000" pitchFamily="2" charset="0"/>
            </a:rPr>
            <a:t>Le recours aux financements de droit commun est prioritaire</a:t>
          </a:r>
          <a:endParaRPr lang="fr-FR" sz="1100" kern="1200" dirty="0">
            <a:latin typeface="Nunito" panose="00000500000000000000" pitchFamily="2" charset="0"/>
          </a:endParaRPr>
        </a:p>
      </dsp:txBody>
      <dsp:txXfrm>
        <a:off x="496471" y="1845159"/>
        <a:ext cx="1767379" cy="1080019"/>
      </dsp:txXfrm>
    </dsp:sp>
    <dsp:sp modelId="{CE3EBB25-9B63-4B46-A1CD-78A9F3284AD7}">
      <dsp:nvSpPr>
        <dsp:cNvPr id="0" name=""/>
        <dsp:cNvSpPr/>
      </dsp:nvSpPr>
      <dsp:spPr>
        <a:xfrm>
          <a:off x="233548" y="1524905"/>
          <a:ext cx="229322" cy="2316290"/>
        </a:xfrm>
        <a:custGeom>
          <a:avLst/>
          <a:gdLst/>
          <a:ahLst/>
          <a:cxnLst/>
          <a:rect l="0" t="0" r="0" b="0"/>
          <a:pathLst>
            <a:path>
              <a:moveTo>
                <a:pt x="0" y="0"/>
              </a:moveTo>
              <a:lnTo>
                <a:pt x="0" y="2316290"/>
              </a:lnTo>
              <a:lnTo>
                <a:pt x="229322" y="2316290"/>
              </a:lnTo>
            </a:path>
          </a:pathLst>
        </a:custGeom>
        <a:noFill/>
        <a:ln w="12700" cap="flat" cmpd="sng" algn="ctr">
          <a:solidFill>
            <a:schemeClr val="accent6">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E672DBC6-7F8E-4786-874C-0088FE700B46}">
      <dsp:nvSpPr>
        <dsp:cNvPr id="0" name=""/>
        <dsp:cNvSpPr/>
      </dsp:nvSpPr>
      <dsp:spPr>
        <a:xfrm>
          <a:off x="462870" y="3245433"/>
          <a:ext cx="1834581" cy="1191526"/>
        </a:xfrm>
        <a:prstGeom prst="roundRect">
          <a:avLst>
            <a:gd name="adj" fmla="val 10000"/>
          </a:avLst>
        </a:prstGeom>
        <a:solidFill>
          <a:schemeClr val="lt1">
            <a:alpha val="90000"/>
            <a:hueOff val="0"/>
            <a:satOff val="0"/>
            <a:lumOff val="0"/>
            <a:alphaOff val="0"/>
          </a:schemeClr>
        </a:solidFill>
        <a:ln w="6350" cap="flat" cmpd="sng" algn="ctr">
          <a:solidFill>
            <a:schemeClr val="accent5">
              <a:hueOff val="-1351709"/>
              <a:satOff val="-3484"/>
              <a:lumOff val="-2353"/>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0955" tIns="13970" rIns="20955" bIns="13970" numCol="1" spcCol="1270" anchor="ctr" anchorCtr="0">
          <a:noAutofit/>
        </a:bodyPr>
        <a:lstStyle/>
        <a:p>
          <a:pPr marL="0" lvl="0" indent="0" algn="ctr" defTabSz="488950">
            <a:lnSpc>
              <a:spcPct val="90000"/>
            </a:lnSpc>
            <a:spcBef>
              <a:spcPct val="0"/>
            </a:spcBef>
            <a:spcAft>
              <a:spcPct val="35000"/>
            </a:spcAft>
            <a:buNone/>
          </a:pPr>
          <a:r>
            <a:rPr lang="fr-FR" sz="1100" b="1" kern="1200" dirty="0">
              <a:latin typeface="Nunito" panose="00000500000000000000" pitchFamily="2" charset="0"/>
            </a:rPr>
            <a:t>Projet de Transition Professionnelle</a:t>
          </a:r>
        </a:p>
        <a:p>
          <a:pPr marL="0" lvl="0" indent="0" algn="ctr" defTabSz="488950">
            <a:lnSpc>
              <a:spcPct val="90000"/>
            </a:lnSpc>
            <a:spcBef>
              <a:spcPct val="0"/>
            </a:spcBef>
            <a:spcAft>
              <a:spcPct val="35000"/>
            </a:spcAft>
            <a:buNone/>
          </a:pPr>
          <a:r>
            <a:rPr lang="fr-FR" sz="1100" kern="1200" dirty="0">
              <a:latin typeface="Nunito" panose="00000500000000000000" pitchFamily="2" charset="0"/>
              <a:sym typeface="Wingdings" panose="05000000000000000000" pitchFamily="2" charset="2"/>
            </a:rPr>
            <a:t></a:t>
          </a:r>
          <a:r>
            <a:rPr lang="fr-FR" sz="1100" kern="1200" dirty="0">
              <a:latin typeface="Nunito" panose="00000500000000000000" pitchFamily="2" charset="0"/>
            </a:rPr>
            <a:t> Prévoir un accompagnement </a:t>
          </a:r>
          <a:r>
            <a:rPr lang="fr-FR" sz="1100" b="1" kern="1200" dirty="0">
              <a:latin typeface="Nunito" panose="00000500000000000000" pitchFamily="2" charset="0"/>
            </a:rPr>
            <a:t>dès le début</a:t>
          </a:r>
          <a:endParaRPr lang="fr-FR" sz="1100" kern="1200" dirty="0"/>
        </a:p>
      </dsp:txBody>
      <dsp:txXfrm>
        <a:off x="497769" y="3280332"/>
        <a:ext cx="1764783" cy="1121728"/>
      </dsp:txXfrm>
    </dsp:sp>
    <dsp:sp modelId="{AE0CAB7D-B40A-487F-8FF2-75F305416BF9}">
      <dsp:nvSpPr>
        <dsp:cNvPr id="0" name=""/>
        <dsp:cNvSpPr/>
      </dsp:nvSpPr>
      <dsp:spPr>
        <a:xfrm>
          <a:off x="233548" y="1524905"/>
          <a:ext cx="229322" cy="3853870"/>
        </a:xfrm>
        <a:custGeom>
          <a:avLst/>
          <a:gdLst/>
          <a:ahLst/>
          <a:cxnLst/>
          <a:rect l="0" t="0" r="0" b="0"/>
          <a:pathLst>
            <a:path>
              <a:moveTo>
                <a:pt x="0" y="0"/>
              </a:moveTo>
              <a:lnTo>
                <a:pt x="0" y="3853870"/>
              </a:lnTo>
              <a:lnTo>
                <a:pt x="229322" y="3853870"/>
              </a:lnTo>
            </a:path>
          </a:pathLst>
        </a:custGeom>
        <a:noFill/>
        <a:ln w="12700" cap="flat" cmpd="sng" algn="ctr">
          <a:solidFill>
            <a:schemeClr val="accent6">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1535101E-3EF8-40E2-A939-917C2A839C6A}">
      <dsp:nvSpPr>
        <dsp:cNvPr id="0" name=""/>
        <dsp:cNvSpPr/>
      </dsp:nvSpPr>
      <dsp:spPr>
        <a:xfrm>
          <a:off x="462870" y="4723612"/>
          <a:ext cx="2568872" cy="1310326"/>
        </a:xfrm>
        <a:prstGeom prst="roundRect">
          <a:avLst>
            <a:gd name="adj" fmla="val 10000"/>
          </a:avLst>
        </a:prstGeom>
        <a:solidFill>
          <a:schemeClr val="lt1">
            <a:alpha val="90000"/>
            <a:hueOff val="0"/>
            <a:satOff val="0"/>
            <a:lumOff val="0"/>
            <a:alphaOff val="0"/>
          </a:schemeClr>
        </a:solidFill>
        <a:ln w="6350" cap="flat" cmpd="sng" algn="ctr">
          <a:solidFill>
            <a:schemeClr val="accent5">
              <a:hueOff val="-2703417"/>
              <a:satOff val="-6968"/>
              <a:lumOff val="-4706"/>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0955" tIns="13970" rIns="20955" bIns="13970" numCol="1" spcCol="1270" anchor="ctr" anchorCtr="0">
          <a:noAutofit/>
        </a:bodyPr>
        <a:lstStyle/>
        <a:p>
          <a:pPr marL="0" lvl="0" indent="0" algn="ctr" defTabSz="488950">
            <a:lnSpc>
              <a:spcPct val="90000"/>
            </a:lnSpc>
            <a:spcBef>
              <a:spcPct val="0"/>
            </a:spcBef>
            <a:spcAft>
              <a:spcPct val="35000"/>
            </a:spcAft>
            <a:buNone/>
          </a:pPr>
          <a:r>
            <a:rPr lang="fr-FR" sz="1100" kern="1200" dirty="0">
              <a:latin typeface="Nunito" pitchFamily="2" charset="0"/>
            </a:rPr>
            <a:t>Dès l’élaboration de projet, vérifier la possibilité d’un financement </a:t>
          </a:r>
          <a:r>
            <a:rPr lang="fr-FR" sz="1100" b="1" kern="1200" dirty="0">
              <a:latin typeface="Nunito" pitchFamily="2" charset="0"/>
            </a:rPr>
            <a:t>C2P ou FIPU </a:t>
          </a:r>
          <a:r>
            <a:rPr lang="fr-FR" sz="1100" kern="1200" dirty="0">
              <a:latin typeface="Nunito" pitchFamily="2" charset="0"/>
            </a:rPr>
            <a:t>avec votre CEP pour la </a:t>
          </a:r>
          <a:r>
            <a:rPr lang="fr-FR" sz="1100" b="1" kern="1200" dirty="0">
              <a:latin typeface="Nunito" pitchFamily="2" charset="0"/>
            </a:rPr>
            <a:t>négociation avec l’employeur, avec l’appui du médecin du travail</a:t>
          </a:r>
        </a:p>
      </dsp:txBody>
      <dsp:txXfrm>
        <a:off x="501248" y="4761990"/>
        <a:ext cx="2492116" cy="1233570"/>
      </dsp:txXfrm>
    </dsp:sp>
    <dsp:sp modelId="{7345641F-2F77-4E52-A942-31C59E57E1A1}">
      <dsp:nvSpPr>
        <dsp:cNvPr id="0" name=""/>
        <dsp:cNvSpPr/>
      </dsp:nvSpPr>
      <dsp:spPr>
        <a:xfrm>
          <a:off x="2960790" y="364911"/>
          <a:ext cx="2293226" cy="1146613"/>
        </a:xfrm>
        <a:prstGeom prst="roundRect">
          <a:avLst>
            <a:gd name="adj" fmla="val 10000"/>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fr-FR" sz="1600" b="1" kern="1200" dirty="0">
              <a:latin typeface="Nunito" panose="00000500000000000000" pitchFamily="2" charset="0"/>
            </a:rPr>
            <a:t>Aides financières spécifiques : </a:t>
          </a:r>
          <a:r>
            <a:rPr lang="fr-FR" sz="1600" b="0" kern="1200" dirty="0">
              <a:latin typeface="Nunito" panose="00000500000000000000" pitchFamily="2" charset="0"/>
            </a:rPr>
            <a:t>Agefiph, Fiphfp, accords branches / entreprises</a:t>
          </a:r>
          <a:endParaRPr lang="fr-FR" sz="1600" b="0" kern="1200" dirty="0"/>
        </a:p>
      </dsp:txBody>
      <dsp:txXfrm>
        <a:off x="2994373" y="398494"/>
        <a:ext cx="2226060" cy="1079447"/>
      </dsp:txXfrm>
    </dsp:sp>
    <dsp:sp modelId="{91BF15D5-191B-450B-A206-5B4241E55ACA}">
      <dsp:nvSpPr>
        <dsp:cNvPr id="0" name=""/>
        <dsp:cNvSpPr/>
      </dsp:nvSpPr>
      <dsp:spPr>
        <a:xfrm>
          <a:off x="3190113" y="1511524"/>
          <a:ext cx="210820" cy="1115803"/>
        </a:xfrm>
        <a:custGeom>
          <a:avLst/>
          <a:gdLst/>
          <a:ahLst/>
          <a:cxnLst/>
          <a:rect l="0" t="0" r="0" b="0"/>
          <a:pathLst>
            <a:path>
              <a:moveTo>
                <a:pt x="0" y="0"/>
              </a:moveTo>
              <a:lnTo>
                <a:pt x="0" y="1115803"/>
              </a:lnTo>
              <a:lnTo>
                <a:pt x="210820" y="1115803"/>
              </a:lnTo>
            </a:path>
          </a:pathLst>
        </a:custGeom>
        <a:noFill/>
        <a:ln w="12700" cap="flat" cmpd="sng" algn="ctr">
          <a:solidFill>
            <a:schemeClr val="accent6">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EA806A30-A506-4486-93B3-F8A189D728B9}">
      <dsp:nvSpPr>
        <dsp:cNvPr id="0" name=""/>
        <dsp:cNvSpPr/>
      </dsp:nvSpPr>
      <dsp:spPr>
        <a:xfrm>
          <a:off x="3400934" y="1865690"/>
          <a:ext cx="2895611" cy="1523275"/>
        </a:xfrm>
        <a:prstGeom prst="roundRect">
          <a:avLst>
            <a:gd name="adj" fmla="val 10000"/>
          </a:avLst>
        </a:prstGeom>
        <a:solidFill>
          <a:schemeClr val="lt1">
            <a:alpha val="90000"/>
            <a:hueOff val="0"/>
            <a:satOff val="0"/>
            <a:lumOff val="0"/>
            <a:alphaOff val="0"/>
          </a:schemeClr>
        </a:solidFill>
        <a:ln w="6350" cap="flat" cmpd="sng" algn="ctr">
          <a:solidFill>
            <a:schemeClr val="accent5">
              <a:hueOff val="-4055126"/>
              <a:satOff val="-10451"/>
              <a:lumOff val="-7059"/>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0955" tIns="13970" rIns="20955" bIns="13970" numCol="1" spcCol="1270" anchor="ctr" anchorCtr="0">
          <a:noAutofit/>
        </a:bodyPr>
        <a:lstStyle/>
        <a:p>
          <a:pPr marL="0" lvl="0" indent="0" algn="ctr" defTabSz="488950">
            <a:lnSpc>
              <a:spcPct val="90000"/>
            </a:lnSpc>
            <a:spcBef>
              <a:spcPct val="0"/>
            </a:spcBef>
            <a:spcAft>
              <a:spcPct val="35000"/>
            </a:spcAft>
            <a:buNone/>
          </a:pPr>
          <a:r>
            <a:rPr lang="fr-FR" sz="1100" kern="1200" dirty="0">
              <a:latin typeface="Nunito" panose="00000500000000000000" pitchFamily="2" charset="0"/>
            </a:rPr>
            <a:t>Complément </a:t>
          </a:r>
          <a:r>
            <a:rPr lang="fr-FR" sz="1100" u="sng" kern="1200" dirty="0">
              <a:latin typeface="Nunito" panose="00000500000000000000" pitchFamily="2" charset="0"/>
            </a:rPr>
            <a:t>éventuel </a:t>
          </a:r>
          <a:r>
            <a:rPr lang="fr-FR" sz="1100" kern="1200" dirty="0">
              <a:latin typeface="Nunito" panose="00000500000000000000" pitchFamily="2" charset="0"/>
            </a:rPr>
            <a:t>:</a:t>
          </a:r>
        </a:p>
        <a:p>
          <a:pPr marL="0" lvl="0" indent="0" algn="ctr" defTabSz="488950">
            <a:lnSpc>
              <a:spcPct val="90000"/>
            </a:lnSpc>
            <a:spcBef>
              <a:spcPct val="0"/>
            </a:spcBef>
            <a:spcAft>
              <a:spcPct val="35000"/>
            </a:spcAft>
            <a:buNone/>
          </a:pPr>
          <a:r>
            <a:rPr lang="fr-FR" sz="1100" kern="1200" dirty="0">
              <a:latin typeface="Nunito" panose="00000500000000000000" pitchFamily="2" charset="0"/>
              <a:sym typeface="Wingdings" panose="05000000000000000000" pitchFamily="2" charset="2"/>
            </a:rPr>
            <a:t> P</a:t>
          </a:r>
          <a:r>
            <a:rPr lang="fr-FR" sz="1100" kern="1200" dirty="0">
              <a:latin typeface="Nunito" panose="00000500000000000000" pitchFamily="2" charset="0"/>
            </a:rPr>
            <a:t>ersonnes dont le </a:t>
          </a:r>
          <a:r>
            <a:rPr lang="fr-FR" sz="1100" b="1" kern="1200" dirty="0">
              <a:latin typeface="Nunito" panose="00000500000000000000" pitchFamily="2" charset="0"/>
            </a:rPr>
            <a:t>handicap</a:t>
          </a:r>
          <a:r>
            <a:rPr lang="fr-FR" sz="1100" kern="1200" dirty="0">
              <a:latin typeface="Nunito" panose="00000500000000000000" pitchFamily="2" charset="0"/>
            </a:rPr>
            <a:t> doit être </a:t>
          </a:r>
          <a:r>
            <a:rPr lang="fr-FR" sz="1100" b="1" kern="1200" dirty="0">
              <a:latin typeface="Nunito" panose="00000500000000000000" pitchFamily="2" charset="0"/>
            </a:rPr>
            <a:t>pris en compte, nécessité de reconversion du fait du handicap</a:t>
          </a:r>
        </a:p>
        <a:p>
          <a:pPr marL="0" lvl="0" indent="0" algn="ctr" defTabSz="488950">
            <a:lnSpc>
              <a:spcPct val="90000"/>
            </a:lnSpc>
            <a:spcBef>
              <a:spcPct val="0"/>
            </a:spcBef>
            <a:spcAft>
              <a:spcPct val="35000"/>
            </a:spcAft>
            <a:buNone/>
          </a:pPr>
          <a:r>
            <a:rPr lang="fr-FR" sz="1400" b="1" kern="1200" dirty="0">
              <a:solidFill>
                <a:schemeClr val="tx1"/>
              </a:solidFill>
              <a:latin typeface="Nunito" panose="00000500000000000000" pitchFamily="2" charset="0"/>
              <a:sym typeface="Wingdings" panose="05000000000000000000" pitchFamily="2" charset="2"/>
            </a:rPr>
            <a:t> </a:t>
          </a:r>
          <a:r>
            <a:rPr lang="fr-FR" sz="1100" kern="1200" dirty="0">
              <a:solidFill>
                <a:srgbClr val="FF0000"/>
              </a:solidFill>
              <a:latin typeface="Nunito" panose="00000500000000000000" pitchFamily="2" charset="0"/>
              <a:sym typeface="Wingdings" panose="05000000000000000000" pitchFamily="2" charset="2"/>
            </a:rPr>
            <a:t>Pas d’aides Agefiph à la formation pour le second semestre 2024</a:t>
          </a:r>
          <a:endParaRPr lang="fr-FR" sz="1100" b="1" kern="1200" dirty="0">
            <a:solidFill>
              <a:srgbClr val="FF0000"/>
            </a:solidFill>
            <a:latin typeface="Nunito" panose="00000500000000000000" pitchFamily="2" charset="0"/>
          </a:endParaRPr>
        </a:p>
        <a:p>
          <a:pPr marL="0" lvl="0" indent="0" algn="ctr" defTabSz="488950">
            <a:lnSpc>
              <a:spcPct val="90000"/>
            </a:lnSpc>
            <a:spcBef>
              <a:spcPct val="0"/>
            </a:spcBef>
            <a:spcAft>
              <a:spcPct val="35000"/>
            </a:spcAft>
            <a:buNone/>
          </a:pPr>
          <a:endParaRPr lang="fr-FR" sz="1100" b="1" kern="1200" dirty="0">
            <a:latin typeface="Nunito" panose="00000500000000000000" pitchFamily="2" charset="0"/>
          </a:endParaRPr>
        </a:p>
      </dsp:txBody>
      <dsp:txXfrm>
        <a:off x="3445549" y="1910305"/>
        <a:ext cx="2806381" cy="1434045"/>
      </dsp:txXfrm>
    </dsp:sp>
    <dsp:sp modelId="{0FC863F8-0118-4218-9D2A-23B6D141CA19}">
      <dsp:nvSpPr>
        <dsp:cNvPr id="0" name=""/>
        <dsp:cNvSpPr/>
      </dsp:nvSpPr>
      <dsp:spPr>
        <a:xfrm>
          <a:off x="3190113" y="1511524"/>
          <a:ext cx="251108" cy="2585544"/>
        </a:xfrm>
        <a:custGeom>
          <a:avLst/>
          <a:gdLst/>
          <a:ahLst/>
          <a:cxnLst/>
          <a:rect l="0" t="0" r="0" b="0"/>
          <a:pathLst>
            <a:path>
              <a:moveTo>
                <a:pt x="0" y="0"/>
              </a:moveTo>
              <a:lnTo>
                <a:pt x="0" y="2585544"/>
              </a:lnTo>
              <a:lnTo>
                <a:pt x="251108" y="2585544"/>
              </a:lnTo>
            </a:path>
          </a:pathLst>
        </a:custGeom>
        <a:noFill/>
        <a:ln w="12700" cap="flat" cmpd="sng" algn="ctr">
          <a:solidFill>
            <a:schemeClr val="accent6">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A64493D3-4775-4A0A-94DF-DCB4825120B0}">
      <dsp:nvSpPr>
        <dsp:cNvPr id="0" name=""/>
        <dsp:cNvSpPr/>
      </dsp:nvSpPr>
      <dsp:spPr>
        <a:xfrm>
          <a:off x="3441221" y="3564088"/>
          <a:ext cx="2755174" cy="1065960"/>
        </a:xfrm>
        <a:prstGeom prst="roundRect">
          <a:avLst>
            <a:gd name="adj" fmla="val 10000"/>
          </a:avLst>
        </a:prstGeom>
        <a:solidFill>
          <a:schemeClr val="lt1">
            <a:alpha val="90000"/>
            <a:hueOff val="0"/>
            <a:satOff val="0"/>
            <a:lumOff val="0"/>
            <a:alphaOff val="0"/>
          </a:schemeClr>
        </a:solidFill>
        <a:ln w="6350" cap="flat" cmpd="sng" algn="ctr">
          <a:solidFill>
            <a:schemeClr val="accent5">
              <a:hueOff val="-5406834"/>
              <a:satOff val="-13935"/>
              <a:lumOff val="-9412"/>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0955" tIns="13970" rIns="20955" bIns="13970" numCol="1" spcCol="1270" anchor="ctr" anchorCtr="0">
          <a:noAutofit/>
        </a:bodyPr>
        <a:lstStyle/>
        <a:p>
          <a:pPr marL="0" lvl="0" indent="0" algn="ctr" defTabSz="488950">
            <a:lnSpc>
              <a:spcPct val="90000"/>
            </a:lnSpc>
            <a:spcBef>
              <a:spcPct val="0"/>
            </a:spcBef>
            <a:spcAft>
              <a:spcPct val="35000"/>
            </a:spcAft>
            <a:buNone/>
          </a:pPr>
          <a:r>
            <a:rPr lang="fr-FR" sz="1100" kern="1200" dirty="0">
              <a:latin typeface="Nunito" panose="00000500000000000000" pitchFamily="2" charset="0"/>
              <a:sym typeface="Wingdings" panose="05000000000000000000" pitchFamily="2" charset="2"/>
            </a:rPr>
            <a:t></a:t>
          </a:r>
          <a:r>
            <a:rPr lang="fr-FR" sz="1100" b="1" kern="1200" dirty="0">
              <a:solidFill>
                <a:schemeClr val="tx1"/>
              </a:solidFill>
              <a:latin typeface="Nunito" panose="00000500000000000000" pitchFamily="2" charset="0"/>
            </a:rPr>
            <a:t>Elles ne financent pas toutes la rémunération </a:t>
          </a:r>
          <a:r>
            <a:rPr lang="fr-FR" sz="1100" kern="1200" dirty="0">
              <a:solidFill>
                <a:schemeClr val="tx1"/>
              </a:solidFill>
              <a:latin typeface="Nunito" panose="00000500000000000000" pitchFamily="2" charset="0"/>
            </a:rPr>
            <a:t>pendant la formation</a:t>
          </a:r>
        </a:p>
        <a:p>
          <a:pPr marL="0" lvl="0" indent="0" algn="ctr" defTabSz="488950">
            <a:lnSpc>
              <a:spcPct val="90000"/>
            </a:lnSpc>
            <a:spcBef>
              <a:spcPct val="0"/>
            </a:spcBef>
            <a:spcAft>
              <a:spcPct val="35000"/>
            </a:spcAft>
            <a:buNone/>
          </a:pPr>
          <a:r>
            <a:rPr lang="fr-FR" sz="1100" kern="1200" dirty="0">
              <a:latin typeface="Nunito" panose="00000500000000000000" pitchFamily="2" charset="0"/>
              <a:sym typeface="Wingdings" panose="05000000000000000000" pitchFamily="2" charset="2"/>
            </a:rPr>
            <a:t></a:t>
          </a:r>
          <a:r>
            <a:rPr lang="fr-FR" sz="1100" kern="1200" dirty="0">
              <a:solidFill>
                <a:schemeClr val="tx1"/>
              </a:solidFill>
              <a:latin typeface="Nunito" panose="00000500000000000000" pitchFamily="2" charset="0"/>
            </a:rPr>
            <a:t>Accordées </a:t>
          </a:r>
          <a:r>
            <a:rPr lang="fr-FR" sz="1100" b="1" kern="1200" dirty="0">
              <a:solidFill>
                <a:schemeClr val="tx1"/>
              </a:solidFill>
              <a:latin typeface="Nunito" panose="00000500000000000000" pitchFamily="2" charset="0"/>
            </a:rPr>
            <a:t>sous conditions</a:t>
          </a:r>
          <a:endParaRPr lang="fr-FR" sz="1100" kern="1200" dirty="0"/>
        </a:p>
      </dsp:txBody>
      <dsp:txXfrm>
        <a:off x="3472442" y="3595309"/>
        <a:ext cx="2692732" cy="1003518"/>
      </dsp:txXfrm>
    </dsp:sp>
    <dsp:sp modelId="{74FEE715-C9AB-442E-938F-A9B84E29B116}">
      <dsp:nvSpPr>
        <dsp:cNvPr id="0" name=""/>
        <dsp:cNvSpPr/>
      </dsp:nvSpPr>
      <dsp:spPr>
        <a:xfrm>
          <a:off x="3190113" y="1511524"/>
          <a:ext cx="338562" cy="3916286"/>
        </a:xfrm>
        <a:custGeom>
          <a:avLst/>
          <a:gdLst/>
          <a:ahLst/>
          <a:cxnLst/>
          <a:rect l="0" t="0" r="0" b="0"/>
          <a:pathLst>
            <a:path>
              <a:moveTo>
                <a:pt x="0" y="0"/>
              </a:moveTo>
              <a:lnTo>
                <a:pt x="0" y="3916286"/>
              </a:lnTo>
              <a:lnTo>
                <a:pt x="338562" y="3916286"/>
              </a:lnTo>
            </a:path>
          </a:pathLst>
        </a:custGeom>
        <a:noFill/>
        <a:ln w="12700" cap="flat" cmpd="sng" algn="ctr">
          <a:solidFill>
            <a:schemeClr val="accent6">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C20A3F4B-8DB9-4CCC-A840-347E100185D4}">
      <dsp:nvSpPr>
        <dsp:cNvPr id="0" name=""/>
        <dsp:cNvSpPr/>
      </dsp:nvSpPr>
      <dsp:spPr>
        <a:xfrm>
          <a:off x="3528676" y="4962647"/>
          <a:ext cx="2161742" cy="930327"/>
        </a:xfrm>
        <a:prstGeom prst="roundRect">
          <a:avLst>
            <a:gd name="adj" fmla="val 10000"/>
          </a:avLst>
        </a:prstGeom>
        <a:solidFill>
          <a:schemeClr val="lt1">
            <a:alpha val="90000"/>
            <a:hueOff val="0"/>
            <a:satOff val="0"/>
            <a:lumOff val="0"/>
            <a:alphaOff val="0"/>
          </a:schemeClr>
        </a:solidFill>
        <a:ln w="6350" cap="flat" cmpd="sng" algn="ctr">
          <a:solidFill>
            <a:schemeClr val="accent5">
              <a:hueOff val="-6758543"/>
              <a:satOff val="-17419"/>
              <a:lumOff val="-11765"/>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0955" tIns="13970" rIns="20955" bIns="13970" numCol="1" spcCol="1270" anchor="ctr" anchorCtr="0">
          <a:noAutofit/>
        </a:bodyPr>
        <a:lstStyle/>
        <a:p>
          <a:pPr marL="0" lvl="0" indent="0" algn="ctr" defTabSz="488950">
            <a:lnSpc>
              <a:spcPct val="90000"/>
            </a:lnSpc>
            <a:spcBef>
              <a:spcPct val="0"/>
            </a:spcBef>
            <a:spcAft>
              <a:spcPct val="35000"/>
            </a:spcAft>
            <a:buNone/>
          </a:pPr>
          <a:r>
            <a:rPr lang="fr-FR" sz="1100" kern="1200" dirty="0">
              <a:latin typeface="Nunito" panose="00000500000000000000" pitchFamily="2" charset="0"/>
              <a:sym typeface="Wingdings" panose="05000000000000000000" pitchFamily="2" charset="2"/>
            </a:rPr>
            <a:t>Aides possibles via les </a:t>
          </a:r>
          <a:r>
            <a:rPr lang="fr-FR" sz="1100" b="1" kern="1200" dirty="0">
              <a:latin typeface="Nunito" panose="00000500000000000000" pitchFamily="2" charset="0"/>
              <a:sym typeface="Wingdings" panose="05000000000000000000" pitchFamily="2" charset="2"/>
            </a:rPr>
            <a:t>accords de branches et d’entreprises</a:t>
          </a:r>
        </a:p>
      </dsp:txBody>
      <dsp:txXfrm>
        <a:off x="3555924" y="4989895"/>
        <a:ext cx="2107246" cy="87583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E2F229-42DE-4A79-BBD9-901F50441223}">
      <dsp:nvSpPr>
        <dsp:cNvPr id="0" name=""/>
        <dsp:cNvSpPr/>
      </dsp:nvSpPr>
      <dsp:spPr>
        <a:xfrm>
          <a:off x="382564" y="324512"/>
          <a:ext cx="2651273" cy="1187704"/>
        </a:xfrm>
        <a:prstGeom prst="roundRect">
          <a:avLst>
            <a:gd name="adj" fmla="val 1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fr-FR" sz="1400" b="1" kern="1200" dirty="0">
              <a:solidFill>
                <a:schemeClr val="bg1"/>
              </a:solidFill>
              <a:latin typeface="Nunito" panose="00000500000000000000" pitchFamily="2" charset="0"/>
            </a:rPr>
            <a:t>Dispositifs spécifiques orientation - formation</a:t>
          </a:r>
          <a:endParaRPr lang="fr-FR" sz="1400" kern="1200" dirty="0">
            <a:solidFill>
              <a:schemeClr val="bg1"/>
            </a:solidFill>
          </a:endParaRPr>
        </a:p>
      </dsp:txBody>
      <dsp:txXfrm>
        <a:off x="417351" y="359299"/>
        <a:ext cx="2581699" cy="1118130"/>
      </dsp:txXfrm>
    </dsp:sp>
    <dsp:sp modelId="{2C574441-20F6-4DD7-AA3B-7514A044E1FD}">
      <dsp:nvSpPr>
        <dsp:cNvPr id="0" name=""/>
        <dsp:cNvSpPr/>
      </dsp:nvSpPr>
      <dsp:spPr>
        <a:xfrm>
          <a:off x="647692" y="1512216"/>
          <a:ext cx="181866" cy="1697411"/>
        </a:xfrm>
        <a:custGeom>
          <a:avLst/>
          <a:gdLst/>
          <a:ahLst/>
          <a:cxnLst/>
          <a:rect l="0" t="0" r="0" b="0"/>
          <a:pathLst>
            <a:path>
              <a:moveTo>
                <a:pt x="0" y="0"/>
              </a:moveTo>
              <a:lnTo>
                <a:pt x="0" y="1697411"/>
              </a:lnTo>
              <a:lnTo>
                <a:pt x="181866" y="1697411"/>
              </a:lnTo>
            </a:path>
          </a:pathLst>
        </a:custGeom>
        <a:noFill/>
        <a:ln w="12700" cap="flat" cmpd="sng" algn="ctr">
          <a:solidFill>
            <a:schemeClr val="accent6">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BF4EB274-B717-4C5E-898F-B0062CD02F27}">
      <dsp:nvSpPr>
        <dsp:cNvPr id="0" name=""/>
        <dsp:cNvSpPr/>
      </dsp:nvSpPr>
      <dsp:spPr>
        <a:xfrm>
          <a:off x="829558" y="2429451"/>
          <a:ext cx="2384173" cy="1560353"/>
        </a:xfrm>
        <a:prstGeom prst="roundRect">
          <a:avLst>
            <a:gd name="adj" fmla="val 10000"/>
          </a:avLst>
        </a:prstGeom>
        <a:solidFill>
          <a:schemeClr val="lt1">
            <a:alpha val="90000"/>
            <a:hueOff val="0"/>
            <a:satOff val="0"/>
            <a:lumOff val="0"/>
            <a:alphaOff val="0"/>
          </a:schemeClr>
        </a:solidFill>
        <a:ln w="6350" cap="flat" cmpd="sng" algn="ctr">
          <a:solidFill>
            <a:schemeClr val="accent5">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0955" tIns="13970" rIns="20955" bIns="13970" numCol="1" spcCol="1270" anchor="ctr" anchorCtr="0">
          <a:noAutofit/>
        </a:bodyPr>
        <a:lstStyle/>
        <a:p>
          <a:pPr marL="0" lvl="0" indent="0" algn="ctr" defTabSz="488950">
            <a:lnSpc>
              <a:spcPct val="90000"/>
            </a:lnSpc>
            <a:spcBef>
              <a:spcPct val="0"/>
            </a:spcBef>
            <a:spcAft>
              <a:spcPct val="35000"/>
            </a:spcAft>
            <a:buNone/>
          </a:pPr>
          <a:r>
            <a:rPr lang="fr-FR" sz="1100" kern="1200" dirty="0">
              <a:latin typeface="Nunito" panose="00000500000000000000" pitchFamily="2" charset="0"/>
              <a:sym typeface="Wingdings" panose="05000000000000000000" pitchFamily="2" charset="2"/>
            </a:rPr>
            <a:t></a:t>
          </a:r>
          <a:r>
            <a:rPr lang="fr-FR" sz="1100" kern="1200" dirty="0">
              <a:latin typeface="Nunito" panose="00000500000000000000" pitchFamily="2" charset="0"/>
            </a:rPr>
            <a:t> Les </a:t>
          </a:r>
          <a:r>
            <a:rPr lang="fr-FR" sz="1100" b="1" kern="1200" dirty="0">
              <a:latin typeface="Nunito" panose="00000500000000000000" pitchFamily="2" charset="0"/>
            </a:rPr>
            <a:t>ESRP et ESPO</a:t>
          </a:r>
          <a:r>
            <a:rPr lang="fr-FR" sz="1100" kern="1200" dirty="0">
              <a:latin typeface="Nunito" panose="00000500000000000000" pitchFamily="2" charset="0"/>
            </a:rPr>
            <a:t> </a:t>
          </a:r>
          <a:r>
            <a:rPr lang="fr-FR" sz="1100" kern="1200" dirty="0">
              <a:solidFill>
                <a:schemeClr val="tx1"/>
              </a:solidFill>
              <a:latin typeface="Nunito" panose="00000500000000000000" pitchFamily="2" charset="0"/>
            </a:rPr>
            <a:t>accord obligatoire de la Maison Départementale des Personnes Handicapées</a:t>
          </a:r>
          <a:endParaRPr lang="fr-FR" sz="1100" kern="1200" dirty="0">
            <a:latin typeface="Nunito" panose="00000500000000000000" pitchFamily="2" charset="0"/>
          </a:endParaRPr>
        </a:p>
        <a:p>
          <a:pPr marL="0" lvl="0" indent="0" algn="ctr" defTabSz="488950">
            <a:lnSpc>
              <a:spcPct val="90000"/>
            </a:lnSpc>
            <a:spcBef>
              <a:spcPct val="0"/>
            </a:spcBef>
            <a:spcAft>
              <a:spcPct val="35000"/>
            </a:spcAft>
            <a:buNone/>
          </a:pPr>
          <a:r>
            <a:rPr lang="fr-FR" sz="1100" kern="1200" dirty="0">
              <a:latin typeface="Nunito" panose="00000500000000000000" pitchFamily="2" charset="0"/>
              <a:sym typeface="Wingdings" panose="05000000000000000000" pitchFamily="2" charset="2"/>
            </a:rPr>
            <a:t></a:t>
          </a:r>
          <a:r>
            <a:rPr lang="fr-FR" sz="1100" kern="1200" dirty="0">
              <a:latin typeface="Nunito" panose="00000500000000000000" pitchFamily="2" charset="0"/>
            </a:rPr>
            <a:t> La </a:t>
          </a:r>
          <a:r>
            <a:rPr lang="fr-FR" sz="1100" b="1" kern="1200" dirty="0">
              <a:latin typeface="Nunito" panose="00000500000000000000" pitchFamily="2" charset="0"/>
            </a:rPr>
            <a:t>convention de rééducation professionnelle chez l’employeur</a:t>
          </a:r>
          <a:r>
            <a:rPr lang="fr-FR" sz="1100" kern="1200" dirty="0">
              <a:latin typeface="Nunito" panose="00000500000000000000" pitchFamily="2" charset="0"/>
            </a:rPr>
            <a:t>, accord et financement de la sécurité sociale et l’employeur</a:t>
          </a:r>
        </a:p>
      </dsp:txBody>
      <dsp:txXfrm>
        <a:off x="875259" y="2475152"/>
        <a:ext cx="2292771" cy="1468951"/>
      </dsp:txXfrm>
    </dsp:sp>
    <dsp:sp modelId="{E5B88EE9-D76A-4A3D-9BDE-272E78D28253}">
      <dsp:nvSpPr>
        <dsp:cNvPr id="0" name=""/>
        <dsp:cNvSpPr/>
      </dsp:nvSpPr>
      <dsp:spPr>
        <a:xfrm>
          <a:off x="647692" y="1512216"/>
          <a:ext cx="415136" cy="3027422"/>
        </a:xfrm>
        <a:custGeom>
          <a:avLst/>
          <a:gdLst/>
          <a:ahLst/>
          <a:cxnLst/>
          <a:rect l="0" t="0" r="0" b="0"/>
          <a:pathLst>
            <a:path>
              <a:moveTo>
                <a:pt x="0" y="0"/>
              </a:moveTo>
              <a:lnTo>
                <a:pt x="0" y="3027422"/>
              </a:lnTo>
              <a:lnTo>
                <a:pt x="415136" y="3027422"/>
              </a:lnTo>
            </a:path>
          </a:pathLst>
        </a:custGeom>
        <a:noFill/>
        <a:ln w="12700" cap="flat" cmpd="sng" algn="ctr">
          <a:solidFill>
            <a:schemeClr val="accent6">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8AC7A32D-C0E4-4601-8B29-E5DFC51F6E2E}">
      <dsp:nvSpPr>
        <dsp:cNvPr id="0" name=""/>
        <dsp:cNvSpPr/>
      </dsp:nvSpPr>
      <dsp:spPr>
        <a:xfrm>
          <a:off x="1062828" y="4231958"/>
          <a:ext cx="2121018" cy="615360"/>
        </a:xfrm>
        <a:prstGeom prst="roundRect">
          <a:avLst>
            <a:gd name="adj" fmla="val 10000"/>
          </a:avLst>
        </a:prstGeom>
        <a:solidFill>
          <a:schemeClr val="lt1">
            <a:alpha val="90000"/>
            <a:hueOff val="0"/>
            <a:satOff val="0"/>
            <a:lumOff val="0"/>
            <a:alphaOff val="0"/>
          </a:schemeClr>
        </a:solidFill>
        <a:ln w="6350" cap="flat" cmpd="sng" algn="ctr">
          <a:solidFill>
            <a:schemeClr val="accent5">
              <a:hueOff val="-2252848"/>
              <a:satOff val="-5806"/>
              <a:lumOff val="-3922"/>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0955" tIns="13970" rIns="20955" bIns="13970" numCol="1" spcCol="1270" anchor="ctr" anchorCtr="0">
          <a:noAutofit/>
        </a:bodyPr>
        <a:lstStyle/>
        <a:p>
          <a:pPr marL="0" lvl="0" indent="0" algn="ctr" defTabSz="488950">
            <a:lnSpc>
              <a:spcPct val="90000"/>
            </a:lnSpc>
            <a:spcBef>
              <a:spcPct val="0"/>
            </a:spcBef>
            <a:spcAft>
              <a:spcPct val="35000"/>
            </a:spcAft>
            <a:buNone/>
          </a:pPr>
          <a:r>
            <a:rPr lang="fr-FR" sz="1100" kern="1200" dirty="0">
              <a:latin typeface="Nunito" panose="00000500000000000000" pitchFamily="2" charset="0"/>
              <a:sym typeface="Wingdings" panose="05000000000000000000" pitchFamily="2" charset="2"/>
            </a:rPr>
            <a:t> </a:t>
          </a:r>
          <a:r>
            <a:rPr lang="fr-FR" sz="1100" b="1" kern="1200" dirty="0">
              <a:solidFill>
                <a:schemeClr val="tx1"/>
              </a:solidFill>
              <a:latin typeface="Nunito" panose="00000500000000000000" pitchFamily="2" charset="0"/>
              <a:hlinkClick xmlns:r="http://schemas.openxmlformats.org/officeDocument/2006/relationships" r:id="rId1">
                <a:extLst>
                  <a:ext uri="{A12FA001-AC4F-418D-AE19-62706E023703}">
                    <ahyp:hlinkClr xmlns:ahyp="http://schemas.microsoft.com/office/drawing/2018/hyperlinkcolor" val="tx"/>
                  </a:ext>
                </a:extLst>
              </a:hlinkClick>
            </a:rPr>
            <a:t>Parcours Emploi Santé </a:t>
          </a:r>
          <a:r>
            <a:rPr lang="fr-FR" sz="1100" b="1" kern="1200" dirty="0">
              <a:solidFill>
                <a:schemeClr val="tx1"/>
              </a:solidFill>
              <a:latin typeface="Nunito" panose="00000500000000000000" pitchFamily="2" charset="0"/>
            </a:rPr>
            <a:t>:</a:t>
          </a:r>
          <a:r>
            <a:rPr lang="fr-FR" sz="1100" b="0" kern="1200" dirty="0">
              <a:solidFill>
                <a:schemeClr val="tx1"/>
              </a:solidFill>
              <a:latin typeface="Nunito" panose="00000500000000000000" pitchFamily="2" charset="0"/>
            </a:rPr>
            <a:t> Pôle emploi</a:t>
          </a:r>
        </a:p>
      </dsp:txBody>
      <dsp:txXfrm>
        <a:off x="1080851" y="4249981"/>
        <a:ext cx="2084972" cy="579314"/>
      </dsp:txXfrm>
    </dsp:sp>
    <dsp:sp modelId="{D5E8E7BC-8E93-4BBF-935B-930019B09A1A}">
      <dsp:nvSpPr>
        <dsp:cNvPr id="0" name=""/>
        <dsp:cNvSpPr/>
      </dsp:nvSpPr>
      <dsp:spPr>
        <a:xfrm>
          <a:off x="3306229" y="327959"/>
          <a:ext cx="2651273" cy="1227512"/>
        </a:xfrm>
        <a:prstGeom prst="roundRect">
          <a:avLst>
            <a:gd name="adj" fmla="val 10000"/>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fr-FR" sz="1400" b="1" kern="1200" dirty="0">
              <a:latin typeface="Nunito" panose="00000500000000000000" pitchFamily="2" charset="0"/>
            </a:rPr>
            <a:t>Des outils à l’appui des formations</a:t>
          </a:r>
        </a:p>
      </dsp:txBody>
      <dsp:txXfrm>
        <a:off x="3342182" y="363912"/>
        <a:ext cx="2579367" cy="1155606"/>
      </dsp:txXfrm>
    </dsp:sp>
    <dsp:sp modelId="{A3F164ED-6127-4EEB-82F0-FA6E274E35C4}">
      <dsp:nvSpPr>
        <dsp:cNvPr id="0" name=""/>
        <dsp:cNvSpPr/>
      </dsp:nvSpPr>
      <dsp:spPr>
        <a:xfrm>
          <a:off x="3571356" y="1555472"/>
          <a:ext cx="273717" cy="1208218"/>
        </a:xfrm>
        <a:custGeom>
          <a:avLst/>
          <a:gdLst/>
          <a:ahLst/>
          <a:cxnLst/>
          <a:rect l="0" t="0" r="0" b="0"/>
          <a:pathLst>
            <a:path>
              <a:moveTo>
                <a:pt x="0" y="0"/>
              </a:moveTo>
              <a:lnTo>
                <a:pt x="0" y="1208218"/>
              </a:lnTo>
              <a:lnTo>
                <a:pt x="273717" y="1208218"/>
              </a:lnTo>
            </a:path>
          </a:pathLst>
        </a:custGeom>
        <a:noFill/>
        <a:ln w="12700" cap="flat" cmpd="sng" algn="ctr">
          <a:solidFill>
            <a:schemeClr val="accent6">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C4BC25D3-DB65-4F6A-87AD-823CC8E95833}">
      <dsp:nvSpPr>
        <dsp:cNvPr id="0" name=""/>
        <dsp:cNvSpPr/>
      </dsp:nvSpPr>
      <dsp:spPr>
        <a:xfrm>
          <a:off x="3845074" y="2408002"/>
          <a:ext cx="2121018" cy="711376"/>
        </a:xfrm>
        <a:prstGeom prst="roundRect">
          <a:avLst>
            <a:gd name="adj" fmla="val 10000"/>
          </a:avLst>
        </a:prstGeom>
        <a:solidFill>
          <a:schemeClr val="lt1">
            <a:alpha val="90000"/>
            <a:hueOff val="0"/>
            <a:satOff val="0"/>
            <a:lumOff val="0"/>
            <a:alphaOff val="0"/>
          </a:schemeClr>
        </a:solidFill>
        <a:ln w="6350" cap="flat" cmpd="sng" algn="ctr">
          <a:solidFill>
            <a:schemeClr val="accent5">
              <a:hueOff val="-4505695"/>
              <a:satOff val="-11613"/>
              <a:lumOff val="-7843"/>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0955" tIns="13970" rIns="20955" bIns="13970" numCol="1" spcCol="1270" anchor="ctr" anchorCtr="0">
          <a:noAutofit/>
        </a:bodyPr>
        <a:lstStyle/>
        <a:p>
          <a:pPr marL="0" lvl="0" indent="0" algn="ctr" defTabSz="488950">
            <a:lnSpc>
              <a:spcPct val="90000"/>
            </a:lnSpc>
            <a:spcBef>
              <a:spcPct val="0"/>
            </a:spcBef>
            <a:spcAft>
              <a:spcPct val="35000"/>
            </a:spcAft>
            <a:buNone/>
          </a:pPr>
          <a:r>
            <a:rPr lang="fr-FR" sz="1100" kern="1200" dirty="0">
              <a:latin typeface="Nunito" panose="00000500000000000000" pitchFamily="2" charset="0"/>
            </a:rPr>
            <a:t>Des expertises pour </a:t>
          </a:r>
          <a:r>
            <a:rPr lang="fr-FR" sz="1100" b="1" kern="1200" dirty="0">
              <a:latin typeface="Nunito" panose="00000500000000000000" pitchFamily="2" charset="0"/>
            </a:rPr>
            <a:t>identifier les besoins, les moyens de compensation </a:t>
          </a:r>
          <a:r>
            <a:rPr lang="fr-FR" sz="1100" b="0" kern="1200" dirty="0">
              <a:latin typeface="Nunito" panose="00000500000000000000" pitchFamily="2" charset="0"/>
            </a:rPr>
            <a:t>du handicap, prescrits par Cap emploi</a:t>
          </a:r>
        </a:p>
      </dsp:txBody>
      <dsp:txXfrm>
        <a:off x="3865909" y="2428837"/>
        <a:ext cx="2079348" cy="669706"/>
      </dsp:txXfrm>
    </dsp:sp>
    <dsp:sp modelId="{15012587-A7E3-4907-BD1D-F34C324A02ED}">
      <dsp:nvSpPr>
        <dsp:cNvPr id="0" name=""/>
        <dsp:cNvSpPr/>
      </dsp:nvSpPr>
      <dsp:spPr>
        <a:xfrm>
          <a:off x="3571356" y="1555472"/>
          <a:ext cx="273717" cy="2398898"/>
        </a:xfrm>
        <a:custGeom>
          <a:avLst/>
          <a:gdLst/>
          <a:ahLst/>
          <a:cxnLst/>
          <a:rect l="0" t="0" r="0" b="0"/>
          <a:pathLst>
            <a:path>
              <a:moveTo>
                <a:pt x="0" y="0"/>
              </a:moveTo>
              <a:lnTo>
                <a:pt x="0" y="2398898"/>
              </a:lnTo>
              <a:lnTo>
                <a:pt x="273717" y="2398898"/>
              </a:lnTo>
            </a:path>
          </a:pathLst>
        </a:custGeom>
        <a:noFill/>
        <a:ln w="12700" cap="flat" cmpd="sng" algn="ctr">
          <a:solidFill>
            <a:schemeClr val="accent6">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11DABB47-9C11-4024-B892-07ED3FE2A367}">
      <dsp:nvSpPr>
        <dsp:cNvPr id="0" name=""/>
        <dsp:cNvSpPr/>
      </dsp:nvSpPr>
      <dsp:spPr>
        <a:xfrm>
          <a:off x="3845074" y="3450787"/>
          <a:ext cx="2121018" cy="1007165"/>
        </a:xfrm>
        <a:prstGeom prst="roundRect">
          <a:avLst>
            <a:gd name="adj" fmla="val 10000"/>
          </a:avLst>
        </a:prstGeom>
        <a:solidFill>
          <a:schemeClr val="lt1">
            <a:alpha val="90000"/>
            <a:hueOff val="0"/>
            <a:satOff val="0"/>
            <a:lumOff val="0"/>
            <a:alphaOff val="0"/>
          </a:schemeClr>
        </a:solidFill>
        <a:ln w="6350" cap="flat" cmpd="sng" algn="ctr">
          <a:solidFill>
            <a:schemeClr val="accent5">
              <a:hueOff val="-6758543"/>
              <a:satOff val="-17419"/>
              <a:lumOff val="-11765"/>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0955" tIns="13970" rIns="20955" bIns="13970" numCol="1" spcCol="1270" anchor="ctr" anchorCtr="0">
          <a:noAutofit/>
        </a:bodyPr>
        <a:lstStyle/>
        <a:p>
          <a:pPr marL="0" lvl="0" indent="0" algn="ctr" defTabSz="488950">
            <a:lnSpc>
              <a:spcPct val="90000"/>
            </a:lnSpc>
            <a:spcBef>
              <a:spcPct val="0"/>
            </a:spcBef>
            <a:spcAft>
              <a:spcPct val="35000"/>
            </a:spcAft>
            <a:buNone/>
          </a:pPr>
          <a:r>
            <a:rPr lang="fr-FR" sz="1100" kern="1200" dirty="0">
              <a:latin typeface="Nunito" panose="00000500000000000000" pitchFamily="2" charset="0"/>
            </a:rPr>
            <a:t>Ressource handicap formation (Agefiph)</a:t>
          </a:r>
        </a:p>
        <a:p>
          <a:pPr marL="0" lvl="0" indent="0" algn="ctr" defTabSz="488950">
            <a:lnSpc>
              <a:spcPct val="90000"/>
            </a:lnSpc>
            <a:spcBef>
              <a:spcPct val="0"/>
            </a:spcBef>
            <a:spcAft>
              <a:spcPct val="35000"/>
            </a:spcAft>
            <a:buNone/>
          </a:pPr>
          <a:r>
            <a:rPr lang="fr-FR" sz="1100" kern="1200" dirty="0">
              <a:latin typeface="Nunito" panose="00000500000000000000" pitchFamily="2" charset="0"/>
            </a:rPr>
            <a:t> </a:t>
          </a:r>
          <a:r>
            <a:rPr lang="fr-FR" sz="1100" b="1" kern="1200" dirty="0">
              <a:latin typeface="Nunito" panose="00000500000000000000" pitchFamily="2" charset="0"/>
            </a:rPr>
            <a:t>Situations complexes </a:t>
          </a:r>
          <a:r>
            <a:rPr lang="fr-FR" sz="1100" b="0" kern="1200" dirty="0">
              <a:latin typeface="Nunito" panose="00000500000000000000" pitchFamily="2" charset="0"/>
            </a:rPr>
            <a:t>de handicap en formation</a:t>
          </a:r>
        </a:p>
      </dsp:txBody>
      <dsp:txXfrm>
        <a:off x="3874573" y="3480286"/>
        <a:ext cx="2062020" cy="948167"/>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BCEF92D-603A-4960-8009-472F8988B846}" type="datetimeFigureOut">
              <a:rPr lang="fr-FR" smtClean="0"/>
              <a:t>08/11/2024</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97FA28-5C4F-48CE-AB99-56E82683C8D9}" type="slidenum">
              <a:rPr lang="fr-FR" smtClean="0"/>
              <a:t>‹N°›</a:t>
            </a:fld>
            <a:endParaRPr lang="fr-FR"/>
          </a:p>
        </p:txBody>
      </p:sp>
    </p:spTree>
    <p:extLst>
      <p:ext uri="{BB962C8B-B14F-4D97-AF65-F5344CB8AC3E}">
        <p14:creationId xmlns:p14="http://schemas.microsoft.com/office/powerpoint/2010/main" val="24083802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6" name="Google Shape;266;p3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fr-FR" dirty="0"/>
              <a:t>Avenir actifs </a:t>
            </a:r>
            <a:endParaRPr dirty="0"/>
          </a:p>
        </p:txBody>
      </p:sp>
      <p:sp>
        <p:nvSpPr>
          <p:cNvPr id="267" name="Google Shape;267;p3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fr"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a:t>
            </a:fld>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6" name="Google Shape;266;p3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fr-FR" dirty="0"/>
              <a:t>Avenir actifs</a:t>
            </a:r>
            <a:endParaRPr dirty="0"/>
          </a:p>
        </p:txBody>
      </p:sp>
      <p:sp>
        <p:nvSpPr>
          <p:cNvPr id="267" name="Google Shape;267;p3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fr"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a:t>
            </a:fld>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026086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6" name="Google Shape;266;p3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fr-FR" dirty="0"/>
              <a:t>Avenir actifs </a:t>
            </a:r>
            <a:endParaRPr dirty="0"/>
          </a:p>
        </p:txBody>
      </p:sp>
      <p:sp>
        <p:nvSpPr>
          <p:cNvPr id="267" name="Google Shape;267;p3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fr"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a:t>
            </a:fld>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160435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31: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Calibri"/>
              <a:buNone/>
            </a:pPr>
            <a:r>
              <a:rPr lang="fr" dirty="0"/>
              <a:t>ATPRO</a:t>
            </a:r>
            <a:endParaRPr dirty="0"/>
          </a:p>
          <a:p>
            <a:pPr marL="0" lvl="0" indent="0" algn="l" rtl="0">
              <a:lnSpc>
                <a:spcPct val="100000"/>
              </a:lnSpc>
              <a:spcBef>
                <a:spcPts val="0"/>
              </a:spcBef>
              <a:spcAft>
                <a:spcPts val="0"/>
              </a:spcAft>
              <a:buSzPts val="1100"/>
              <a:buNone/>
            </a:pPr>
            <a:endParaRPr dirty="0"/>
          </a:p>
        </p:txBody>
      </p:sp>
      <p:sp>
        <p:nvSpPr>
          <p:cNvPr id="244" name="Google Shape;244;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7.svg"/><Relationship Id="rId7" Type="http://schemas.openxmlformats.org/officeDocument/2006/relationships/image" Target="../media/image10.svg"/><Relationship Id="rId2" Type="http://schemas.openxmlformats.org/officeDocument/2006/relationships/image" Target="../media/image1.png"/><Relationship Id="rId1" Type="http://schemas.openxmlformats.org/officeDocument/2006/relationships/slideMaster" Target="../slideMasters/slideMaster4.xml"/><Relationship Id="rId6" Type="http://schemas.openxmlformats.org/officeDocument/2006/relationships/image" Target="../media/image3.png"/><Relationship Id="rId5" Type="http://schemas.openxmlformats.org/officeDocument/2006/relationships/image" Target="../media/image9.svg"/><Relationship Id="rId4" Type="http://schemas.openxmlformats.org/officeDocument/2006/relationships/image" Target="../media/image8.png"/><Relationship Id="rId9" Type="http://schemas.openxmlformats.org/officeDocument/2006/relationships/image" Target="../media/image11.sv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2.svg"/><Relationship Id="rId7" Type="http://schemas.openxmlformats.org/officeDocument/2006/relationships/image" Target="../media/image14.svg"/><Relationship Id="rId2" Type="http://schemas.openxmlformats.org/officeDocument/2006/relationships/image" Target="../media/image1.png"/><Relationship Id="rId1" Type="http://schemas.openxmlformats.org/officeDocument/2006/relationships/slideMaster" Target="../slideMasters/slideMaster4.xml"/><Relationship Id="rId6" Type="http://schemas.openxmlformats.org/officeDocument/2006/relationships/image" Target="../media/image5.png"/><Relationship Id="rId5" Type="http://schemas.openxmlformats.org/officeDocument/2006/relationships/image" Target="../media/image13.svg"/><Relationship Id="rId4" Type="http://schemas.openxmlformats.org/officeDocument/2006/relationships/image" Target="../media/image3.pn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7.svg"/><Relationship Id="rId7" Type="http://schemas.openxmlformats.org/officeDocument/2006/relationships/image" Target="../media/image10.svg"/><Relationship Id="rId2" Type="http://schemas.openxmlformats.org/officeDocument/2006/relationships/image" Target="../media/image1.png"/><Relationship Id="rId1" Type="http://schemas.openxmlformats.org/officeDocument/2006/relationships/slideMaster" Target="../slideMasters/slideMaster4.xml"/><Relationship Id="rId6" Type="http://schemas.openxmlformats.org/officeDocument/2006/relationships/image" Target="../media/image3.png"/><Relationship Id="rId5" Type="http://schemas.openxmlformats.org/officeDocument/2006/relationships/image" Target="../media/image9.svg"/><Relationship Id="rId4" Type="http://schemas.openxmlformats.org/officeDocument/2006/relationships/image" Target="../media/image8.png"/><Relationship Id="rId9" Type="http://schemas.openxmlformats.org/officeDocument/2006/relationships/image" Target="../media/image11.sv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9870ED6-DC30-9FC3-CDC7-D97E3300AF87}"/>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7D5FDE3C-2EA0-AB3B-46DB-69AE007CF6F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56BA83F1-E602-0DBD-3660-1591E8E200EC}"/>
              </a:ext>
            </a:extLst>
          </p:cNvPr>
          <p:cNvSpPr>
            <a:spLocks noGrp="1"/>
          </p:cNvSpPr>
          <p:nvPr>
            <p:ph type="dt" sz="half" idx="10"/>
          </p:nvPr>
        </p:nvSpPr>
        <p:spPr/>
        <p:txBody>
          <a:bodyPr/>
          <a:lstStyle/>
          <a:p>
            <a:fld id="{A9CFD84A-A053-044B-A2FD-6048FDF30A25}" type="datetimeFigureOut">
              <a:rPr lang="fr-FR" smtClean="0"/>
              <a:t>08/11/2024</a:t>
            </a:fld>
            <a:endParaRPr lang="fr-FR"/>
          </a:p>
        </p:txBody>
      </p:sp>
      <p:sp>
        <p:nvSpPr>
          <p:cNvPr id="5" name="Espace réservé du pied de page 4">
            <a:extLst>
              <a:ext uri="{FF2B5EF4-FFF2-40B4-BE49-F238E27FC236}">
                <a16:creationId xmlns:a16="http://schemas.microsoft.com/office/drawing/2014/main" id="{2D1C6C1B-CAD9-9956-B107-AA0BA6CFE9F2}"/>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21529583-72E8-8972-2D3B-FA3021FB4BAE}"/>
              </a:ext>
            </a:extLst>
          </p:cNvPr>
          <p:cNvSpPr>
            <a:spLocks noGrp="1"/>
          </p:cNvSpPr>
          <p:nvPr>
            <p:ph type="sldNum" sz="quarter" idx="12"/>
          </p:nvPr>
        </p:nvSpPr>
        <p:spPr/>
        <p:txBody>
          <a:bodyPr/>
          <a:lstStyle/>
          <a:p>
            <a:fld id="{3D67A430-F1DD-FC4F-BDAD-200686BF24C6}" type="slidenum">
              <a:rPr lang="fr-FR" smtClean="0"/>
              <a:t>‹N°›</a:t>
            </a:fld>
            <a:endParaRPr lang="fr-FR"/>
          </a:p>
        </p:txBody>
      </p:sp>
    </p:spTree>
    <p:extLst>
      <p:ext uri="{BB962C8B-B14F-4D97-AF65-F5344CB8AC3E}">
        <p14:creationId xmlns:p14="http://schemas.microsoft.com/office/powerpoint/2010/main" val="2317275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316A841-2E53-F932-FC3F-DCF5C7C08900}"/>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D1CF78B4-2909-FF9C-B8D0-29F9814F29B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6308B31C-794B-FA06-84B1-9CF6EDF5A7E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7B57332E-FBD6-DE79-737A-01A72D85393C}"/>
              </a:ext>
            </a:extLst>
          </p:cNvPr>
          <p:cNvSpPr>
            <a:spLocks noGrp="1"/>
          </p:cNvSpPr>
          <p:nvPr>
            <p:ph type="dt" sz="half" idx="10"/>
          </p:nvPr>
        </p:nvSpPr>
        <p:spPr/>
        <p:txBody>
          <a:bodyPr/>
          <a:lstStyle/>
          <a:p>
            <a:fld id="{A9CFD84A-A053-044B-A2FD-6048FDF30A25}" type="datetimeFigureOut">
              <a:rPr lang="fr-FR" smtClean="0"/>
              <a:t>08/11/2024</a:t>
            </a:fld>
            <a:endParaRPr lang="fr-FR"/>
          </a:p>
        </p:txBody>
      </p:sp>
      <p:sp>
        <p:nvSpPr>
          <p:cNvPr id="6" name="Espace réservé du pied de page 5">
            <a:extLst>
              <a:ext uri="{FF2B5EF4-FFF2-40B4-BE49-F238E27FC236}">
                <a16:creationId xmlns:a16="http://schemas.microsoft.com/office/drawing/2014/main" id="{7BBF231C-52B6-72BB-9FE5-E0E95B6B5485}"/>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2BC316BA-D972-8C3A-6D10-421FCF849952}"/>
              </a:ext>
            </a:extLst>
          </p:cNvPr>
          <p:cNvSpPr>
            <a:spLocks noGrp="1"/>
          </p:cNvSpPr>
          <p:nvPr>
            <p:ph type="sldNum" sz="quarter" idx="12"/>
          </p:nvPr>
        </p:nvSpPr>
        <p:spPr/>
        <p:txBody>
          <a:bodyPr/>
          <a:lstStyle/>
          <a:p>
            <a:fld id="{3D67A430-F1DD-FC4F-BDAD-200686BF24C6}" type="slidenum">
              <a:rPr lang="fr-FR" smtClean="0"/>
              <a:t>‹N°›</a:t>
            </a:fld>
            <a:endParaRPr lang="fr-FR"/>
          </a:p>
        </p:txBody>
      </p:sp>
    </p:spTree>
    <p:extLst>
      <p:ext uri="{BB962C8B-B14F-4D97-AF65-F5344CB8AC3E}">
        <p14:creationId xmlns:p14="http://schemas.microsoft.com/office/powerpoint/2010/main" val="31481906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22D46BF-D1A5-F306-C18C-6EB5BC02002F}"/>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FA523C18-9C44-2BEE-C21E-96AC956081C6}"/>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C6976B43-DBBE-BC3A-C147-1C6E1F3C5423}"/>
              </a:ext>
            </a:extLst>
          </p:cNvPr>
          <p:cNvSpPr>
            <a:spLocks noGrp="1"/>
          </p:cNvSpPr>
          <p:nvPr>
            <p:ph type="dt" sz="half" idx="10"/>
          </p:nvPr>
        </p:nvSpPr>
        <p:spPr/>
        <p:txBody>
          <a:bodyPr/>
          <a:lstStyle/>
          <a:p>
            <a:fld id="{A9CFD84A-A053-044B-A2FD-6048FDF30A25}" type="datetimeFigureOut">
              <a:rPr lang="fr-FR" smtClean="0"/>
              <a:t>08/11/2024</a:t>
            </a:fld>
            <a:endParaRPr lang="fr-FR"/>
          </a:p>
        </p:txBody>
      </p:sp>
      <p:sp>
        <p:nvSpPr>
          <p:cNvPr id="5" name="Espace réservé du pied de page 4">
            <a:extLst>
              <a:ext uri="{FF2B5EF4-FFF2-40B4-BE49-F238E27FC236}">
                <a16:creationId xmlns:a16="http://schemas.microsoft.com/office/drawing/2014/main" id="{7A934B15-8F74-39AE-2BDA-EA28A18E92BA}"/>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4E98C621-15AD-5901-C66C-73D26B453605}"/>
              </a:ext>
            </a:extLst>
          </p:cNvPr>
          <p:cNvSpPr>
            <a:spLocks noGrp="1"/>
          </p:cNvSpPr>
          <p:nvPr>
            <p:ph type="sldNum" sz="quarter" idx="12"/>
          </p:nvPr>
        </p:nvSpPr>
        <p:spPr/>
        <p:txBody>
          <a:bodyPr/>
          <a:lstStyle/>
          <a:p>
            <a:fld id="{3D67A430-F1DD-FC4F-BDAD-200686BF24C6}" type="slidenum">
              <a:rPr lang="fr-FR" smtClean="0"/>
              <a:t>‹N°›</a:t>
            </a:fld>
            <a:endParaRPr lang="fr-FR"/>
          </a:p>
        </p:txBody>
      </p:sp>
    </p:spTree>
    <p:extLst>
      <p:ext uri="{BB962C8B-B14F-4D97-AF65-F5344CB8AC3E}">
        <p14:creationId xmlns:p14="http://schemas.microsoft.com/office/powerpoint/2010/main" val="34740450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FD441F1D-0837-4FCD-D11B-618CD325951E}"/>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F11D4F9D-A1E4-4CAF-92F8-AECE94C7498A}"/>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EA8F48D4-6E01-AE8F-5021-F23562C3C3C3}"/>
              </a:ext>
            </a:extLst>
          </p:cNvPr>
          <p:cNvSpPr>
            <a:spLocks noGrp="1"/>
          </p:cNvSpPr>
          <p:nvPr>
            <p:ph type="dt" sz="half" idx="10"/>
          </p:nvPr>
        </p:nvSpPr>
        <p:spPr/>
        <p:txBody>
          <a:bodyPr/>
          <a:lstStyle/>
          <a:p>
            <a:fld id="{A9CFD84A-A053-044B-A2FD-6048FDF30A25}" type="datetimeFigureOut">
              <a:rPr lang="fr-FR" smtClean="0"/>
              <a:t>08/11/2024</a:t>
            </a:fld>
            <a:endParaRPr lang="fr-FR"/>
          </a:p>
        </p:txBody>
      </p:sp>
      <p:sp>
        <p:nvSpPr>
          <p:cNvPr id="5" name="Espace réservé du pied de page 4">
            <a:extLst>
              <a:ext uri="{FF2B5EF4-FFF2-40B4-BE49-F238E27FC236}">
                <a16:creationId xmlns:a16="http://schemas.microsoft.com/office/drawing/2014/main" id="{75DC84AB-1B1F-ADE1-E835-5DF78426873B}"/>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20909E95-57EB-0F75-D12A-9BDFEECB33B9}"/>
              </a:ext>
            </a:extLst>
          </p:cNvPr>
          <p:cNvSpPr>
            <a:spLocks noGrp="1"/>
          </p:cNvSpPr>
          <p:nvPr>
            <p:ph type="sldNum" sz="quarter" idx="12"/>
          </p:nvPr>
        </p:nvSpPr>
        <p:spPr/>
        <p:txBody>
          <a:bodyPr/>
          <a:lstStyle/>
          <a:p>
            <a:fld id="{3D67A430-F1DD-FC4F-BDAD-200686BF24C6}" type="slidenum">
              <a:rPr lang="fr-FR" smtClean="0"/>
              <a:t>‹N°›</a:t>
            </a:fld>
            <a:endParaRPr lang="fr-FR"/>
          </a:p>
        </p:txBody>
      </p:sp>
    </p:spTree>
    <p:extLst>
      <p:ext uri="{BB962C8B-B14F-4D97-AF65-F5344CB8AC3E}">
        <p14:creationId xmlns:p14="http://schemas.microsoft.com/office/powerpoint/2010/main" val="33299410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610C788-9F7E-40AB-94DA-ED628D4F8462}"/>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5FFFC6C3-1149-799C-76C0-E705ED73CD77}"/>
              </a:ext>
            </a:extLst>
          </p:cNvPr>
          <p:cNvSpPr>
            <a:spLocks noGrp="1"/>
          </p:cNvSpPr>
          <p:nvPr>
            <p:ph type="dt" sz="half" idx="10"/>
          </p:nvPr>
        </p:nvSpPr>
        <p:spPr/>
        <p:txBody>
          <a:bodyPr/>
          <a:lstStyle/>
          <a:p>
            <a:fld id="{A9CFD84A-A053-044B-A2FD-6048FDF30A25}" type="datetimeFigureOut">
              <a:rPr lang="fr-FR" smtClean="0"/>
              <a:t>08/11/2024</a:t>
            </a:fld>
            <a:endParaRPr lang="fr-FR"/>
          </a:p>
        </p:txBody>
      </p:sp>
      <p:sp>
        <p:nvSpPr>
          <p:cNvPr id="4" name="Espace réservé du pied de page 3">
            <a:extLst>
              <a:ext uri="{FF2B5EF4-FFF2-40B4-BE49-F238E27FC236}">
                <a16:creationId xmlns:a16="http://schemas.microsoft.com/office/drawing/2014/main" id="{C65ED1C2-4034-4282-6423-7F67A9031B82}"/>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302BE4CB-1DC3-C76B-1724-92478E9D3F2A}"/>
              </a:ext>
            </a:extLst>
          </p:cNvPr>
          <p:cNvSpPr>
            <a:spLocks noGrp="1"/>
          </p:cNvSpPr>
          <p:nvPr>
            <p:ph type="sldNum" sz="quarter" idx="12"/>
          </p:nvPr>
        </p:nvSpPr>
        <p:spPr/>
        <p:txBody>
          <a:bodyPr/>
          <a:lstStyle/>
          <a:p>
            <a:fld id="{3D67A430-F1DD-FC4F-BDAD-200686BF24C6}" type="slidenum">
              <a:rPr lang="fr-FR" smtClean="0"/>
              <a:t>‹N°›</a:t>
            </a:fld>
            <a:endParaRPr lang="fr-FR"/>
          </a:p>
        </p:txBody>
      </p:sp>
    </p:spTree>
    <p:extLst>
      <p:ext uri="{BB962C8B-B14F-4D97-AF65-F5344CB8AC3E}">
        <p14:creationId xmlns:p14="http://schemas.microsoft.com/office/powerpoint/2010/main" val="12411666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2"/>
          <p:cNvSpPr>
            <a:spLocks noGrp="1"/>
          </p:cNvSpPr>
          <p:nvPr>
            <p:ph type="body"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pied de page 3"/>
          <p:cNvSpPr>
            <a:spLocks noGrp="1"/>
          </p:cNvSpPr>
          <p:nvPr>
            <p:ph type="ftr" sz="quarter" idx="10"/>
          </p:nvPr>
        </p:nvSpPr>
        <p:spPr/>
        <p:txBody>
          <a:bodyPr/>
          <a:lstStyle/>
          <a:p>
            <a:pPr marL="12700">
              <a:lnSpc>
                <a:spcPct val="100000"/>
              </a:lnSpc>
              <a:spcBef>
                <a:spcPts val="15"/>
              </a:spcBef>
            </a:pPr>
            <a:r>
              <a:rPr lang="fr-FR" spc="5"/>
              <a:t>Webinaire</a:t>
            </a:r>
            <a:r>
              <a:rPr lang="fr-FR" spc="-15"/>
              <a:t> </a:t>
            </a:r>
            <a:r>
              <a:rPr lang="fr-FR" spc="20"/>
              <a:t>du</a:t>
            </a:r>
            <a:r>
              <a:rPr lang="fr-FR" spc="-10"/>
              <a:t> </a:t>
            </a:r>
            <a:r>
              <a:rPr lang="fr-FR" spc="25"/>
              <a:t>9</a:t>
            </a:r>
            <a:r>
              <a:rPr lang="fr-FR" spc="-15"/>
              <a:t> </a:t>
            </a:r>
            <a:r>
              <a:rPr lang="fr-FR" spc="15"/>
              <a:t>novembre</a:t>
            </a:r>
            <a:endParaRPr lang="fr-FR" spc="15" dirty="0"/>
          </a:p>
        </p:txBody>
      </p:sp>
      <p:sp>
        <p:nvSpPr>
          <p:cNvPr id="5" name="Espace réservé de la date 4"/>
          <p:cNvSpPr>
            <a:spLocks noGrp="1"/>
          </p:cNvSpPr>
          <p:nvPr>
            <p:ph type="dt" sz="half" idx="11"/>
          </p:nvPr>
        </p:nvSpPr>
        <p:spPr/>
        <p:txBody>
          <a:bodyPr/>
          <a:lstStyle/>
          <a:p>
            <a:fld id="{1D8BD707-D9CF-40AE-B4C6-C98DA3205C09}" type="datetimeFigureOut">
              <a:rPr lang="en-US" smtClean="0"/>
              <a:t>11/8/2024</a:t>
            </a:fld>
            <a:endParaRPr lang="en-US"/>
          </a:p>
        </p:txBody>
      </p:sp>
      <p:sp>
        <p:nvSpPr>
          <p:cNvPr id="6" name="Espace réservé du numéro de diapositive 5"/>
          <p:cNvSpPr>
            <a:spLocks noGrp="1"/>
          </p:cNvSpPr>
          <p:nvPr>
            <p:ph type="sldNum" sz="quarter" idx="12"/>
          </p:nvPr>
        </p:nvSpPr>
        <p:spPr/>
        <p:txBody>
          <a:bodyPr/>
          <a:lstStyle/>
          <a:p>
            <a:fld id="{B6F15528-21DE-4FAA-801E-634DDDAF4B2B}" type="slidenum">
              <a:rPr lang="fr-FR" smtClean="0"/>
              <a:t>‹N°›</a:t>
            </a:fld>
            <a:endParaRPr lang="fr-FR"/>
          </a:p>
        </p:txBody>
      </p:sp>
    </p:spTree>
    <p:extLst>
      <p:ext uri="{BB962C8B-B14F-4D97-AF65-F5344CB8AC3E}">
        <p14:creationId xmlns:p14="http://schemas.microsoft.com/office/powerpoint/2010/main" val="13855642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9870ED6-DC30-9FC3-CDC7-D97E3300AF87}"/>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7D5FDE3C-2EA0-AB3B-46DB-69AE007CF6F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56BA83F1-E602-0DBD-3660-1591E8E200EC}"/>
              </a:ext>
            </a:extLst>
          </p:cNvPr>
          <p:cNvSpPr>
            <a:spLocks noGrp="1"/>
          </p:cNvSpPr>
          <p:nvPr>
            <p:ph type="dt" sz="half" idx="10"/>
          </p:nvPr>
        </p:nvSpPr>
        <p:spPr/>
        <p:txBody>
          <a:bodyPr/>
          <a:lstStyle/>
          <a:p>
            <a:fld id="{A9CFD84A-A053-044B-A2FD-6048FDF30A25}" type="datetimeFigureOut">
              <a:rPr lang="fr-FR" smtClean="0"/>
              <a:t>08/11/2024</a:t>
            </a:fld>
            <a:endParaRPr lang="fr-FR"/>
          </a:p>
        </p:txBody>
      </p:sp>
      <p:sp>
        <p:nvSpPr>
          <p:cNvPr id="5" name="Espace réservé du pied de page 4">
            <a:extLst>
              <a:ext uri="{FF2B5EF4-FFF2-40B4-BE49-F238E27FC236}">
                <a16:creationId xmlns:a16="http://schemas.microsoft.com/office/drawing/2014/main" id="{2D1C6C1B-CAD9-9956-B107-AA0BA6CFE9F2}"/>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21529583-72E8-8972-2D3B-FA3021FB4BAE}"/>
              </a:ext>
            </a:extLst>
          </p:cNvPr>
          <p:cNvSpPr>
            <a:spLocks noGrp="1"/>
          </p:cNvSpPr>
          <p:nvPr>
            <p:ph type="sldNum" sz="quarter" idx="12"/>
          </p:nvPr>
        </p:nvSpPr>
        <p:spPr/>
        <p:txBody>
          <a:bodyPr/>
          <a:lstStyle/>
          <a:p>
            <a:fld id="{3D67A430-F1DD-FC4F-BDAD-200686BF24C6}" type="slidenum">
              <a:rPr lang="fr-FR" smtClean="0"/>
              <a:t>‹N°›</a:t>
            </a:fld>
            <a:endParaRPr lang="fr-FR"/>
          </a:p>
        </p:txBody>
      </p:sp>
    </p:spTree>
    <p:extLst>
      <p:ext uri="{BB962C8B-B14F-4D97-AF65-F5344CB8AC3E}">
        <p14:creationId xmlns:p14="http://schemas.microsoft.com/office/powerpoint/2010/main" val="24121692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6D962C-C7DB-4807-BC1D-226E6A33D7CA}"/>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91E7A74B-D76E-9ABA-5045-4DFDEE0C2714}"/>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F2DDC19A-2C99-1E7E-7828-BC78EF4C5351}"/>
              </a:ext>
            </a:extLst>
          </p:cNvPr>
          <p:cNvSpPr>
            <a:spLocks noGrp="1"/>
          </p:cNvSpPr>
          <p:nvPr>
            <p:ph type="dt" sz="half" idx="10"/>
          </p:nvPr>
        </p:nvSpPr>
        <p:spPr/>
        <p:txBody>
          <a:bodyPr/>
          <a:lstStyle/>
          <a:p>
            <a:fld id="{A9CFD84A-A053-044B-A2FD-6048FDF30A25}" type="datetimeFigureOut">
              <a:rPr lang="fr-FR" smtClean="0"/>
              <a:t>08/11/2024</a:t>
            </a:fld>
            <a:endParaRPr lang="fr-FR"/>
          </a:p>
        </p:txBody>
      </p:sp>
      <p:sp>
        <p:nvSpPr>
          <p:cNvPr id="5" name="Espace réservé du pied de page 4">
            <a:extLst>
              <a:ext uri="{FF2B5EF4-FFF2-40B4-BE49-F238E27FC236}">
                <a16:creationId xmlns:a16="http://schemas.microsoft.com/office/drawing/2014/main" id="{3C544EFA-9831-F1C1-9E23-76CADEAC0FE4}"/>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33DAFC9F-B02E-FAD9-4C8F-0B99DCB1B3A4}"/>
              </a:ext>
            </a:extLst>
          </p:cNvPr>
          <p:cNvSpPr>
            <a:spLocks noGrp="1"/>
          </p:cNvSpPr>
          <p:nvPr>
            <p:ph type="sldNum" sz="quarter" idx="12"/>
          </p:nvPr>
        </p:nvSpPr>
        <p:spPr/>
        <p:txBody>
          <a:bodyPr/>
          <a:lstStyle/>
          <a:p>
            <a:fld id="{3D67A430-F1DD-FC4F-BDAD-200686BF24C6}" type="slidenum">
              <a:rPr lang="fr-FR" smtClean="0"/>
              <a:t>‹N°›</a:t>
            </a:fld>
            <a:endParaRPr lang="fr-FR"/>
          </a:p>
        </p:txBody>
      </p:sp>
    </p:spTree>
    <p:extLst>
      <p:ext uri="{BB962C8B-B14F-4D97-AF65-F5344CB8AC3E}">
        <p14:creationId xmlns:p14="http://schemas.microsoft.com/office/powerpoint/2010/main" val="38958585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99B6E5C-D789-3BC0-F47F-D7D856F4C97B}"/>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8B2796BC-3042-C0E0-5AAC-63201DDC7EA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3256803D-5276-C0B4-51EC-38DE50AB1E4B}"/>
              </a:ext>
            </a:extLst>
          </p:cNvPr>
          <p:cNvSpPr>
            <a:spLocks noGrp="1"/>
          </p:cNvSpPr>
          <p:nvPr>
            <p:ph type="dt" sz="half" idx="10"/>
          </p:nvPr>
        </p:nvSpPr>
        <p:spPr/>
        <p:txBody>
          <a:bodyPr/>
          <a:lstStyle/>
          <a:p>
            <a:fld id="{A9CFD84A-A053-044B-A2FD-6048FDF30A25}" type="datetimeFigureOut">
              <a:rPr lang="fr-FR" smtClean="0"/>
              <a:t>08/11/2024</a:t>
            </a:fld>
            <a:endParaRPr lang="fr-FR"/>
          </a:p>
        </p:txBody>
      </p:sp>
      <p:sp>
        <p:nvSpPr>
          <p:cNvPr id="5" name="Espace réservé du pied de page 4">
            <a:extLst>
              <a:ext uri="{FF2B5EF4-FFF2-40B4-BE49-F238E27FC236}">
                <a16:creationId xmlns:a16="http://schemas.microsoft.com/office/drawing/2014/main" id="{17B84D4E-64EB-35F0-C37B-97F504322B2C}"/>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95B091F7-7FC9-4CBD-4FE3-EE1A6C2E26F7}"/>
              </a:ext>
            </a:extLst>
          </p:cNvPr>
          <p:cNvSpPr>
            <a:spLocks noGrp="1"/>
          </p:cNvSpPr>
          <p:nvPr>
            <p:ph type="sldNum" sz="quarter" idx="12"/>
          </p:nvPr>
        </p:nvSpPr>
        <p:spPr/>
        <p:txBody>
          <a:bodyPr/>
          <a:lstStyle/>
          <a:p>
            <a:fld id="{3D67A430-F1DD-FC4F-BDAD-200686BF24C6}" type="slidenum">
              <a:rPr lang="fr-FR" smtClean="0"/>
              <a:t>‹N°›</a:t>
            </a:fld>
            <a:endParaRPr lang="fr-FR"/>
          </a:p>
        </p:txBody>
      </p:sp>
    </p:spTree>
    <p:extLst>
      <p:ext uri="{BB962C8B-B14F-4D97-AF65-F5344CB8AC3E}">
        <p14:creationId xmlns:p14="http://schemas.microsoft.com/office/powerpoint/2010/main" val="3279741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5B1B7F6-1FA2-C169-C831-24B1D717B457}"/>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9971082E-92A6-35B3-2566-078C9D332F9E}"/>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47B4C632-04A0-24DA-F769-9D4C15FBCDD4}"/>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1221437F-A488-9AC5-FA6E-F18243A5DAE1}"/>
              </a:ext>
            </a:extLst>
          </p:cNvPr>
          <p:cNvSpPr>
            <a:spLocks noGrp="1"/>
          </p:cNvSpPr>
          <p:nvPr>
            <p:ph type="dt" sz="half" idx="10"/>
          </p:nvPr>
        </p:nvSpPr>
        <p:spPr/>
        <p:txBody>
          <a:bodyPr/>
          <a:lstStyle/>
          <a:p>
            <a:fld id="{A9CFD84A-A053-044B-A2FD-6048FDF30A25}" type="datetimeFigureOut">
              <a:rPr lang="fr-FR" smtClean="0"/>
              <a:t>08/11/2024</a:t>
            </a:fld>
            <a:endParaRPr lang="fr-FR"/>
          </a:p>
        </p:txBody>
      </p:sp>
      <p:sp>
        <p:nvSpPr>
          <p:cNvPr id="6" name="Espace réservé du pied de page 5">
            <a:extLst>
              <a:ext uri="{FF2B5EF4-FFF2-40B4-BE49-F238E27FC236}">
                <a16:creationId xmlns:a16="http://schemas.microsoft.com/office/drawing/2014/main" id="{617E3129-016B-5D9A-1C69-6EE5585A8C1B}"/>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1D471901-C40A-327D-0DCE-339C5C7EEAC5}"/>
              </a:ext>
            </a:extLst>
          </p:cNvPr>
          <p:cNvSpPr>
            <a:spLocks noGrp="1"/>
          </p:cNvSpPr>
          <p:nvPr>
            <p:ph type="sldNum" sz="quarter" idx="12"/>
          </p:nvPr>
        </p:nvSpPr>
        <p:spPr/>
        <p:txBody>
          <a:bodyPr/>
          <a:lstStyle/>
          <a:p>
            <a:fld id="{3D67A430-F1DD-FC4F-BDAD-200686BF24C6}" type="slidenum">
              <a:rPr lang="fr-FR" smtClean="0"/>
              <a:t>‹N°›</a:t>
            </a:fld>
            <a:endParaRPr lang="fr-FR"/>
          </a:p>
        </p:txBody>
      </p:sp>
    </p:spTree>
    <p:extLst>
      <p:ext uri="{BB962C8B-B14F-4D97-AF65-F5344CB8AC3E}">
        <p14:creationId xmlns:p14="http://schemas.microsoft.com/office/powerpoint/2010/main" val="27088773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671E47-C827-98CB-0FD6-A7F564107623}"/>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07507EDB-CB04-203A-12C8-6C3A962F0AF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B3B4CD70-6F0C-02E1-D167-55204DB7A4B4}"/>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733395AF-1C5B-B71B-48B4-9A09D37D80F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0C7438EE-8272-98A1-ADAC-5E7FFF0777C3}"/>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E3C10CCF-96C5-31D0-E29C-FB806EEA312E}"/>
              </a:ext>
            </a:extLst>
          </p:cNvPr>
          <p:cNvSpPr>
            <a:spLocks noGrp="1"/>
          </p:cNvSpPr>
          <p:nvPr>
            <p:ph type="dt" sz="half" idx="10"/>
          </p:nvPr>
        </p:nvSpPr>
        <p:spPr/>
        <p:txBody>
          <a:bodyPr/>
          <a:lstStyle/>
          <a:p>
            <a:fld id="{A9CFD84A-A053-044B-A2FD-6048FDF30A25}" type="datetimeFigureOut">
              <a:rPr lang="fr-FR" smtClean="0"/>
              <a:t>08/11/2024</a:t>
            </a:fld>
            <a:endParaRPr lang="fr-FR"/>
          </a:p>
        </p:txBody>
      </p:sp>
      <p:sp>
        <p:nvSpPr>
          <p:cNvPr id="8" name="Espace réservé du pied de page 7">
            <a:extLst>
              <a:ext uri="{FF2B5EF4-FFF2-40B4-BE49-F238E27FC236}">
                <a16:creationId xmlns:a16="http://schemas.microsoft.com/office/drawing/2014/main" id="{2CF8B006-F371-59D9-BE6F-03A45B1F89D3}"/>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3C7397CD-B6C5-8F3D-EFF3-66B8CFF715C6}"/>
              </a:ext>
            </a:extLst>
          </p:cNvPr>
          <p:cNvSpPr>
            <a:spLocks noGrp="1"/>
          </p:cNvSpPr>
          <p:nvPr>
            <p:ph type="sldNum" sz="quarter" idx="12"/>
          </p:nvPr>
        </p:nvSpPr>
        <p:spPr/>
        <p:txBody>
          <a:bodyPr/>
          <a:lstStyle/>
          <a:p>
            <a:fld id="{3D67A430-F1DD-FC4F-BDAD-200686BF24C6}" type="slidenum">
              <a:rPr lang="fr-FR" smtClean="0"/>
              <a:t>‹N°›</a:t>
            </a:fld>
            <a:endParaRPr lang="fr-FR"/>
          </a:p>
        </p:txBody>
      </p:sp>
    </p:spTree>
    <p:extLst>
      <p:ext uri="{BB962C8B-B14F-4D97-AF65-F5344CB8AC3E}">
        <p14:creationId xmlns:p14="http://schemas.microsoft.com/office/powerpoint/2010/main" val="30073945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isposition personnalisé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D418398-D779-7CDC-C896-6E8307D2BE4E}"/>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F1026C11-46F0-DFA7-733D-EF50056EBAD3}"/>
              </a:ext>
            </a:extLst>
          </p:cNvPr>
          <p:cNvSpPr>
            <a:spLocks noGrp="1"/>
          </p:cNvSpPr>
          <p:nvPr>
            <p:ph type="dt" sz="half" idx="10"/>
          </p:nvPr>
        </p:nvSpPr>
        <p:spPr/>
        <p:txBody>
          <a:bodyPr/>
          <a:lstStyle/>
          <a:p>
            <a:fld id="{A9CFD84A-A053-044B-A2FD-6048FDF30A25}" type="datetimeFigureOut">
              <a:rPr lang="fr-FR" smtClean="0"/>
              <a:t>08/11/2024</a:t>
            </a:fld>
            <a:endParaRPr lang="fr-FR"/>
          </a:p>
        </p:txBody>
      </p:sp>
      <p:sp>
        <p:nvSpPr>
          <p:cNvPr id="4" name="Espace réservé du pied de page 3">
            <a:extLst>
              <a:ext uri="{FF2B5EF4-FFF2-40B4-BE49-F238E27FC236}">
                <a16:creationId xmlns:a16="http://schemas.microsoft.com/office/drawing/2014/main" id="{C80D0382-2185-14B5-F859-F34BB9747D5D}"/>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BA542A72-6581-7DAE-A159-5DBD67818B38}"/>
              </a:ext>
            </a:extLst>
          </p:cNvPr>
          <p:cNvSpPr>
            <a:spLocks noGrp="1"/>
          </p:cNvSpPr>
          <p:nvPr>
            <p:ph type="sldNum" sz="quarter" idx="12"/>
          </p:nvPr>
        </p:nvSpPr>
        <p:spPr/>
        <p:txBody>
          <a:bodyPr/>
          <a:lstStyle/>
          <a:p>
            <a:fld id="{3D67A430-F1DD-FC4F-BDAD-200686BF24C6}" type="slidenum">
              <a:rPr lang="fr-FR" smtClean="0"/>
              <a:t>‹N°›</a:t>
            </a:fld>
            <a:endParaRPr lang="fr-FR"/>
          </a:p>
        </p:txBody>
      </p:sp>
    </p:spTree>
    <p:extLst>
      <p:ext uri="{BB962C8B-B14F-4D97-AF65-F5344CB8AC3E}">
        <p14:creationId xmlns:p14="http://schemas.microsoft.com/office/powerpoint/2010/main" val="2220220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1D14C26-5138-C420-8080-2323CB08C086}"/>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E10DEB0B-CDE7-778B-348B-A1911B104BD6}"/>
              </a:ext>
            </a:extLst>
          </p:cNvPr>
          <p:cNvSpPr>
            <a:spLocks noGrp="1"/>
          </p:cNvSpPr>
          <p:nvPr>
            <p:ph type="dt" sz="half" idx="10"/>
          </p:nvPr>
        </p:nvSpPr>
        <p:spPr/>
        <p:txBody>
          <a:bodyPr/>
          <a:lstStyle/>
          <a:p>
            <a:fld id="{A9CFD84A-A053-044B-A2FD-6048FDF30A25}" type="datetimeFigureOut">
              <a:rPr lang="fr-FR" smtClean="0"/>
              <a:t>08/11/2024</a:t>
            </a:fld>
            <a:endParaRPr lang="fr-FR"/>
          </a:p>
        </p:txBody>
      </p:sp>
      <p:sp>
        <p:nvSpPr>
          <p:cNvPr id="4" name="Espace réservé du pied de page 3">
            <a:extLst>
              <a:ext uri="{FF2B5EF4-FFF2-40B4-BE49-F238E27FC236}">
                <a16:creationId xmlns:a16="http://schemas.microsoft.com/office/drawing/2014/main" id="{6BFCC256-A6EB-2CA5-BE63-CD0322D2F4B5}"/>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F63531CD-C0F7-E89E-3D4E-0796AFD5D7CD}"/>
              </a:ext>
            </a:extLst>
          </p:cNvPr>
          <p:cNvSpPr>
            <a:spLocks noGrp="1"/>
          </p:cNvSpPr>
          <p:nvPr>
            <p:ph type="sldNum" sz="quarter" idx="12"/>
          </p:nvPr>
        </p:nvSpPr>
        <p:spPr/>
        <p:txBody>
          <a:bodyPr/>
          <a:lstStyle/>
          <a:p>
            <a:fld id="{3D67A430-F1DD-FC4F-BDAD-200686BF24C6}" type="slidenum">
              <a:rPr lang="fr-FR" smtClean="0"/>
              <a:t>‹N°›</a:t>
            </a:fld>
            <a:endParaRPr lang="fr-FR"/>
          </a:p>
        </p:txBody>
      </p:sp>
    </p:spTree>
    <p:extLst>
      <p:ext uri="{BB962C8B-B14F-4D97-AF65-F5344CB8AC3E}">
        <p14:creationId xmlns:p14="http://schemas.microsoft.com/office/powerpoint/2010/main" val="302895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5A170EB2-E49C-31AD-6F43-F5A2B7F0DFD2}"/>
              </a:ext>
            </a:extLst>
          </p:cNvPr>
          <p:cNvSpPr>
            <a:spLocks noGrp="1"/>
          </p:cNvSpPr>
          <p:nvPr>
            <p:ph type="dt" sz="half" idx="10"/>
          </p:nvPr>
        </p:nvSpPr>
        <p:spPr/>
        <p:txBody>
          <a:bodyPr/>
          <a:lstStyle/>
          <a:p>
            <a:fld id="{A9CFD84A-A053-044B-A2FD-6048FDF30A25}" type="datetimeFigureOut">
              <a:rPr lang="fr-FR" smtClean="0"/>
              <a:t>08/11/2024</a:t>
            </a:fld>
            <a:endParaRPr lang="fr-FR"/>
          </a:p>
        </p:txBody>
      </p:sp>
      <p:sp>
        <p:nvSpPr>
          <p:cNvPr id="3" name="Espace réservé du pied de page 2">
            <a:extLst>
              <a:ext uri="{FF2B5EF4-FFF2-40B4-BE49-F238E27FC236}">
                <a16:creationId xmlns:a16="http://schemas.microsoft.com/office/drawing/2014/main" id="{301C6D7E-33C1-B214-19CC-95246F1F2E6E}"/>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323E353A-9EAE-C5D8-7C20-68E43801822C}"/>
              </a:ext>
            </a:extLst>
          </p:cNvPr>
          <p:cNvSpPr>
            <a:spLocks noGrp="1"/>
          </p:cNvSpPr>
          <p:nvPr>
            <p:ph type="sldNum" sz="quarter" idx="12"/>
          </p:nvPr>
        </p:nvSpPr>
        <p:spPr/>
        <p:txBody>
          <a:bodyPr/>
          <a:lstStyle/>
          <a:p>
            <a:fld id="{3D67A430-F1DD-FC4F-BDAD-200686BF24C6}" type="slidenum">
              <a:rPr lang="fr-FR" smtClean="0"/>
              <a:t>‹N°›</a:t>
            </a:fld>
            <a:endParaRPr lang="fr-FR"/>
          </a:p>
        </p:txBody>
      </p:sp>
    </p:spTree>
    <p:extLst>
      <p:ext uri="{BB962C8B-B14F-4D97-AF65-F5344CB8AC3E}">
        <p14:creationId xmlns:p14="http://schemas.microsoft.com/office/powerpoint/2010/main" val="38022999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E9BFE58-F849-67D3-4E3D-36B6C7922385}"/>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07D1B56E-53F2-973A-1539-A0BAEB54EF0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2A7255E6-EA65-57E6-FDEF-04640FEB56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9D836414-1F1D-346E-28D5-70A13EE70EDB}"/>
              </a:ext>
            </a:extLst>
          </p:cNvPr>
          <p:cNvSpPr>
            <a:spLocks noGrp="1"/>
          </p:cNvSpPr>
          <p:nvPr>
            <p:ph type="dt" sz="half" idx="10"/>
          </p:nvPr>
        </p:nvSpPr>
        <p:spPr/>
        <p:txBody>
          <a:bodyPr/>
          <a:lstStyle/>
          <a:p>
            <a:fld id="{A9CFD84A-A053-044B-A2FD-6048FDF30A25}" type="datetimeFigureOut">
              <a:rPr lang="fr-FR" smtClean="0"/>
              <a:t>08/11/2024</a:t>
            </a:fld>
            <a:endParaRPr lang="fr-FR"/>
          </a:p>
        </p:txBody>
      </p:sp>
      <p:sp>
        <p:nvSpPr>
          <p:cNvPr id="6" name="Espace réservé du pied de page 5">
            <a:extLst>
              <a:ext uri="{FF2B5EF4-FFF2-40B4-BE49-F238E27FC236}">
                <a16:creationId xmlns:a16="http://schemas.microsoft.com/office/drawing/2014/main" id="{93A6AC64-A52D-E4C2-65A3-98A8479309C8}"/>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7391E00D-55F8-5416-3E4E-CFCD1BA90897}"/>
              </a:ext>
            </a:extLst>
          </p:cNvPr>
          <p:cNvSpPr>
            <a:spLocks noGrp="1"/>
          </p:cNvSpPr>
          <p:nvPr>
            <p:ph type="sldNum" sz="quarter" idx="12"/>
          </p:nvPr>
        </p:nvSpPr>
        <p:spPr/>
        <p:txBody>
          <a:bodyPr/>
          <a:lstStyle/>
          <a:p>
            <a:fld id="{3D67A430-F1DD-FC4F-BDAD-200686BF24C6}" type="slidenum">
              <a:rPr lang="fr-FR" smtClean="0"/>
              <a:t>‹N°›</a:t>
            </a:fld>
            <a:endParaRPr lang="fr-FR"/>
          </a:p>
        </p:txBody>
      </p:sp>
    </p:spTree>
    <p:extLst>
      <p:ext uri="{BB962C8B-B14F-4D97-AF65-F5344CB8AC3E}">
        <p14:creationId xmlns:p14="http://schemas.microsoft.com/office/powerpoint/2010/main" val="41522599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316A841-2E53-F932-FC3F-DCF5C7C08900}"/>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D1CF78B4-2909-FF9C-B8D0-29F9814F29B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6308B31C-794B-FA06-84B1-9CF6EDF5A7E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7B57332E-FBD6-DE79-737A-01A72D85393C}"/>
              </a:ext>
            </a:extLst>
          </p:cNvPr>
          <p:cNvSpPr>
            <a:spLocks noGrp="1"/>
          </p:cNvSpPr>
          <p:nvPr>
            <p:ph type="dt" sz="half" idx="10"/>
          </p:nvPr>
        </p:nvSpPr>
        <p:spPr/>
        <p:txBody>
          <a:bodyPr/>
          <a:lstStyle/>
          <a:p>
            <a:fld id="{A9CFD84A-A053-044B-A2FD-6048FDF30A25}" type="datetimeFigureOut">
              <a:rPr lang="fr-FR" smtClean="0"/>
              <a:t>08/11/2024</a:t>
            </a:fld>
            <a:endParaRPr lang="fr-FR"/>
          </a:p>
        </p:txBody>
      </p:sp>
      <p:sp>
        <p:nvSpPr>
          <p:cNvPr id="6" name="Espace réservé du pied de page 5">
            <a:extLst>
              <a:ext uri="{FF2B5EF4-FFF2-40B4-BE49-F238E27FC236}">
                <a16:creationId xmlns:a16="http://schemas.microsoft.com/office/drawing/2014/main" id="{7BBF231C-52B6-72BB-9FE5-E0E95B6B5485}"/>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2BC316BA-D972-8C3A-6D10-421FCF849952}"/>
              </a:ext>
            </a:extLst>
          </p:cNvPr>
          <p:cNvSpPr>
            <a:spLocks noGrp="1"/>
          </p:cNvSpPr>
          <p:nvPr>
            <p:ph type="sldNum" sz="quarter" idx="12"/>
          </p:nvPr>
        </p:nvSpPr>
        <p:spPr/>
        <p:txBody>
          <a:bodyPr/>
          <a:lstStyle/>
          <a:p>
            <a:fld id="{3D67A430-F1DD-FC4F-BDAD-200686BF24C6}" type="slidenum">
              <a:rPr lang="fr-FR" smtClean="0"/>
              <a:t>‹N°›</a:t>
            </a:fld>
            <a:endParaRPr lang="fr-FR"/>
          </a:p>
        </p:txBody>
      </p:sp>
    </p:spTree>
    <p:extLst>
      <p:ext uri="{BB962C8B-B14F-4D97-AF65-F5344CB8AC3E}">
        <p14:creationId xmlns:p14="http://schemas.microsoft.com/office/powerpoint/2010/main" val="363364963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22D46BF-D1A5-F306-C18C-6EB5BC02002F}"/>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FA523C18-9C44-2BEE-C21E-96AC956081C6}"/>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C6976B43-DBBE-BC3A-C147-1C6E1F3C5423}"/>
              </a:ext>
            </a:extLst>
          </p:cNvPr>
          <p:cNvSpPr>
            <a:spLocks noGrp="1"/>
          </p:cNvSpPr>
          <p:nvPr>
            <p:ph type="dt" sz="half" idx="10"/>
          </p:nvPr>
        </p:nvSpPr>
        <p:spPr/>
        <p:txBody>
          <a:bodyPr/>
          <a:lstStyle/>
          <a:p>
            <a:fld id="{A9CFD84A-A053-044B-A2FD-6048FDF30A25}" type="datetimeFigureOut">
              <a:rPr lang="fr-FR" smtClean="0"/>
              <a:t>08/11/2024</a:t>
            </a:fld>
            <a:endParaRPr lang="fr-FR"/>
          </a:p>
        </p:txBody>
      </p:sp>
      <p:sp>
        <p:nvSpPr>
          <p:cNvPr id="5" name="Espace réservé du pied de page 4">
            <a:extLst>
              <a:ext uri="{FF2B5EF4-FFF2-40B4-BE49-F238E27FC236}">
                <a16:creationId xmlns:a16="http://schemas.microsoft.com/office/drawing/2014/main" id="{7A934B15-8F74-39AE-2BDA-EA28A18E92BA}"/>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4E98C621-15AD-5901-C66C-73D26B453605}"/>
              </a:ext>
            </a:extLst>
          </p:cNvPr>
          <p:cNvSpPr>
            <a:spLocks noGrp="1"/>
          </p:cNvSpPr>
          <p:nvPr>
            <p:ph type="sldNum" sz="quarter" idx="12"/>
          </p:nvPr>
        </p:nvSpPr>
        <p:spPr/>
        <p:txBody>
          <a:bodyPr/>
          <a:lstStyle/>
          <a:p>
            <a:fld id="{3D67A430-F1DD-FC4F-BDAD-200686BF24C6}" type="slidenum">
              <a:rPr lang="fr-FR" smtClean="0"/>
              <a:t>‹N°›</a:t>
            </a:fld>
            <a:endParaRPr lang="fr-FR"/>
          </a:p>
        </p:txBody>
      </p:sp>
    </p:spTree>
    <p:extLst>
      <p:ext uri="{BB962C8B-B14F-4D97-AF65-F5344CB8AC3E}">
        <p14:creationId xmlns:p14="http://schemas.microsoft.com/office/powerpoint/2010/main" val="346098439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FD441F1D-0837-4FCD-D11B-618CD325951E}"/>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F11D4F9D-A1E4-4CAF-92F8-AECE94C7498A}"/>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EA8F48D4-6E01-AE8F-5021-F23562C3C3C3}"/>
              </a:ext>
            </a:extLst>
          </p:cNvPr>
          <p:cNvSpPr>
            <a:spLocks noGrp="1"/>
          </p:cNvSpPr>
          <p:nvPr>
            <p:ph type="dt" sz="half" idx="10"/>
          </p:nvPr>
        </p:nvSpPr>
        <p:spPr/>
        <p:txBody>
          <a:bodyPr/>
          <a:lstStyle/>
          <a:p>
            <a:fld id="{A9CFD84A-A053-044B-A2FD-6048FDF30A25}" type="datetimeFigureOut">
              <a:rPr lang="fr-FR" smtClean="0"/>
              <a:t>08/11/2024</a:t>
            </a:fld>
            <a:endParaRPr lang="fr-FR"/>
          </a:p>
        </p:txBody>
      </p:sp>
      <p:sp>
        <p:nvSpPr>
          <p:cNvPr id="5" name="Espace réservé du pied de page 4">
            <a:extLst>
              <a:ext uri="{FF2B5EF4-FFF2-40B4-BE49-F238E27FC236}">
                <a16:creationId xmlns:a16="http://schemas.microsoft.com/office/drawing/2014/main" id="{75DC84AB-1B1F-ADE1-E835-5DF78426873B}"/>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20909E95-57EB-0F75-D12A-9BDFEECB33B9}"/>
              </a:ext>
            </a:extLst>
          </p:cNvPr>
          <p:cNvSpPr>
            <a:spLocks noGrp="1"/>
          </p:cNvSpPr>
          <p:nvPr>
            <p:ph type="sldNum" sz="quarter" idx="12"/>
          </p:nvPr>
        </p:nvSpPr>
        <p:spPr/>
        <p:txBody>
          <a:bodyPr/>
          <a:lstStyle/>
          <a:p>
            <a:fld id="{3D67A430-F1DD-FC4F-BDAD-200686BF24C6}" type="slidenum">
              <a:rPr lang="fr-FR" smtClean="0"/>
              <a:t>‹N°›</a:t>
            </a:fld>
            <a:endParaRPr lang="fr-FR"/>
          </a:p>
        </p:txBody>
      </p:sp>
    </p:spTree>
    <p:extLst>
      <p:ext uri="{BB962C8B-B14F-4D97-AF65-F5344CB8AC3E}">
        <p14:creationId xmlns:p14="http://schemas.microsoft.com/office/powerpoint/2010/main" val="294372674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9870ED6-DC30-9FC3-CDC7-D97E3300AF87}"/>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7D5FDE3C-2EA0-AB3B-46DB-69AE007CF6F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56BA83F1-E602-0DBD-3660-1591E8E200EC}"/>
              </a:ext>
            </a:extLst>
          </p:cNvPr>
          <p:cNvSpPr>
            <a:spLocks noGrp="1"/>
          </p:cNvSpPr>
          <p:nvPr>
            <p:ph type="dt" sz="half" idx="10"/>
          </p:nvPr>
        </p:nvSpPr>
        <p:spPr/>
        <p:txBody>
          <a:bodyPr/>
          <a:lstStyle/>
          <a:p>
            <a:fld id="{A9CFD84A-A053-044B-A2FD-6048FDF30A25}" type="datetimeFigureOut">
              <a:rPr lang="fr-FR" smtClean="0"/>
              <a:t>08/11/2024</a:t>
            </a:fld>
            <a:endParaRPr lang="fr-FR"/>
          </a:p>
        </p:txBody>
      </p:sp>
      <p:sp>
        <p:nvSpPr>
          <p:cNvPr id="5" name="Espace réservé du pied de page 4">
            <a:extLst>
              <a:ext uri="{FF2B5EF4-FFF2-40B4-BE49-F238E27FC236}">
                <a16:creationId xmlns:a16="http://schemas.microsoft.com/office/drawing/2014/main" id="{2D1C6C1B-CAD9-9956-B107-AA0BA6CFE9F2}"/>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21529583-72E8-8972-2D3B-FA3021FB4BAE}"/>
              </a:ext>
            </a:extLst>
          </p:cNvPr>
          <p:cNvSpPr>
            <a:spLocks noGrp="1"/>
          </p:cNvSpPr>
          <p:nvPr>
            <p:ph type="sldNum" sz="quarter" idx="12"/>
          </p:nvPr>
        </p:nvSpPr>
        <p:spPr/>
        <p:txBody>
          <a:bodyPr/>
          <a:lstStyle/>
          <a:p>
            <a:fld id="{3D67A430-F1DD-FC4F-BDAD-200686BF24C6}" type="slidenum">
              <a:rPr lang="fr-FR" smtClean="0"/>
              <a:t>‹N°›</a:t>
            </a:fld>
            <a:endParaRPr lang="fr-FR"/>
          </a:p>
        </p:txBody>
      </p:sp>
    </p:spTree>
    <p:extLst>
      <p:ext uri="{BB962C8B-B14F-4D97-AF65-F5344CB8AC3E}">
        <p14:creationId xmlns:p14="http://schemas.microsoft.com/office/powerpoint/2010/main" val="11159220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6D962C-C7DB-4807-BC1D-226E6A33D7CA}"/>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91E7A74B-D76E-9ABA-5045-4DFDEE0C2714}"/>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F2DDC19A-2C99-1E7E-7828-BC78EF4C5351}"/>
              </a:ext>
            </a:extLst>
          </p:cNvPr>
          <p:cNvSpPr>
            <a:spLocks noGrp="1"/>
          </p:cNvSpPr>
          <p:nvPr>
            <p:ph type="dt" sz="half" idx="10"/>
          </p:nvPr>
        </p:nvSpPr>
        <p:spPr/>
        <p:txBody>
          <a:bodyPr/>
          <a:lstStyle/>
          <a:p>
            <a:fld id="{A9CFD84A-A053-044B-A2FD-6048FDF30A25}" type="datetimeFigureOut">
              <a:rPr lang="fr-FR" smtClean="0"/>
              <a:t>08/11/2024</a:t>
            </a:fld>
            <a:endParaRPr lang="fr-FR"/>
          </a:p>
        </p:txBody>
      </p:sp>
      <p:sp>
        <p:nvSpPr>
          <p:cNvPr id="5" name="Espace réservé du pied de page 4">
            <a:extLst>
              <a:ext uri="{FF2B5EF4-FFF2-40B4-BE49-F238E27FC236}">
                <a16:creationId xmlns:a16="http://schemas.microsoft.com/office/drawing/2014/main" id="{3C544EFA-9831-F1C1-9E23-76CADEAC0FE4}"/>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33DAFC9F-B02E-FAD9-4C8F-0B99DCB1B3A4}"/>
              </a:ext>
            </a:extLst>
          </p:cNvPr>
          <p:cNvSpPr>
            <a:spLocks noGrp="1"/>
          </p:cNvSpPr>
          <p:nvPr>
            <p:ph type="sldNum" sz="quarter" idx="12"/>
          </p:nvPr>
        </p:nvSpPr>
        <p:spPr/>
        <p:txBody>
          <a:bodyPr/>
          <a:lstStyle/>
          <a:p>
            <a:fld id="{3D67A430-F1DD-FC4F-BDAD-200686BF24C6}" type="slidenum">
              <a:rPr lang="fr-FR" smtClean="0"/>
              <a:t>‹N°›</a:t>
            </a:fld>
            <a:endParaRPr lang="fr-FR"/>
          </a:p>
        </p:txBody>
      </p:sp>
    </p:spTree>
    <p:extLst>
      <p:ext uri="{BB962C8B-B14F-4D97-AF65-F5344CB8AC3E}">
        <p14:creationId xmlns:p14="http://schemas.microsoft.com/office/powerpoint/2010/main" val="361328709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99B6E5C-D789-3BC0-F47F-D7D856F4C97B}"/>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8B2796BC-3042-C0E0-5AAC-63201DDC7EA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3256803D-5276-C0B4-51EC-38DE50AB1E4B}"/>
              </a:ext>
            </a:extLst>
          </p:cNvPr>
          <p:cNvSpPr>
            <a:spLocks noGrp="1"/>
          </p:cNvSpPr>
          <p:nvPr>
            <p:ph type="dt" sz="half" idx="10"/>
          </p:nvPr>
        </p:nvSpPr>
        <p:spPr/>
        <p:txBody>
          <a:bodyPr/>
          <a:lstStyle/>
          <a:p>
            <a:fld id="{A9CFD84A-A053-044B-A2FD-6048FDF30A25}" type="datetimeFigureOut">
              <a:rPr lang="fr-FR" smtClean="0"/>
              <a:t>08/11/2024</a:t>
            </a:fld>
            <a:endParaRPr lang="fr-FR"/>
          </a:p>
        </p:txBody>
      </p:sp>
      <p:sp>
        <p:nvSpPr>
          <p:cNvPr id="5" name="Espace réservé du pied de page 4">
            <a:extLst>
              <a:ext uri="{FF2B5EF4-FFF2-40B4-BE49-F238E27FC236}">
                <a16:creationId xmlns:a16="http://schemas.microsoft.com/office/drawing/2014/main" id="{17B84D4E-64EB-35F0-C37B-97F504322B2C}"/>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95B091F7-7FC9-4CBD-4FE3-EE1A6C2E26F7}"/>
              </a:ext>
            </a:extLst>
          </p:cNvPr>
          <p:cNvSpPr>
            <a:spLocks noGrp="1"/>
          </p:cNvSpPr>
          <p:nvPr>
            <p:ph type="sldNum" sz="quarter" idx="12"/>
          </p:nvPr>
        </p:nvSpPr>
        <p:spPr/>
        <p:txBody>
          <a:bodyPr/>
          <a:lstStyle/>
          <a:p>
            <a:fld id="{3D67A430-F1DD-FC4F-BDAD-200686BF24C6}" type="slidenum">
              <a:rPr lang="fr-FR" smtClean="0"/>
              <a:t>‹N°›</a:t>
            </a:fld>
            <a:endParaRPr lang="fr-FR"/>
          </a:p>
        </p:txBody>
      </p:sp>
    </p:spTree>
    <p:extLst>
      <p:ext uri="{BB962C8B-B14F-4D97-AF65-F5344CB8AC3E}">
        <p14:creationId xmlns:p14="http://schemas.microsoft.com/office/powerpoint/2010/main" val="368651018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5B1B7F6-1FA2-C169-C831-24B1D717B457}"/>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9971082E-92A6-35B3-2566-078C9D332F9E}"/>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47B4C632-04A0-24DA-F769-9D4C15FBCDD4}"/>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1221437F-A488-9AC5-FA6E-F18243A5DAE1}"/>
              </a:ext>
            </a:extLst>
          </p:cNvPr>
          <p:cNvSpPr>
            <a:spLocks noGrp="1"/>
          </p:cNvSpPr>
          <p:nvPr>
            <p:ph type="dt" sz="half" idx="10"/>
          </p:nvPr>
        </p:nvSpPr>
        <p:spPr/>
        <p:txBody>
          <a:bodyPr/>
          <a:lstStyle/>
          <a:p>
            <a:fld id="{A9CFD84A-A053-044B-A2FD-6048FDF30A25}" type="datetimeFigureOut">
              <a:rPr lang="fr-FR" smtClean="0"/>
              <a:t>08/11/2024</a:t>
            </a:fld>
            <a:endParaRPr lang="fr-FR"/>
          </a:p>
        </p:txBody>
      </p:sp>
      <p:sp>
        <p:nvSpPr>
          <p:cNvPr id="6" name="Espace réservé du pied de page 5">
            <a:extLst>
              <a:ext uri="{FF2B5EF4-FFF2-40B4-BE49-F238E27FC236}">
                <a16:creationId xmlns:a16="http://schemas.microsoft.com/office/drawing/2014/main" id="{617E3129-016B-5D9A-1C69-6EE5585A8C1B}"/>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1D471901-C40A-327D-0DCE-339C5C7EEAC5}"/>
              </a:ext>
            </a:extLst>
          </p:cNvPr>
          <p:cNvSpPr>
            <a:spLocks noGrp="1"/>
          </p:cNvSpPr>
          <p:nvPr>
            <p:ph type="sldNum" sz="quarter" idx="12"/>
          </p:nvPr>
        </p:nvSpPr>
        <p:spPr/>
        <p:txBody>
          <a:bodyPr/>
          <a:lstStyle/>
          <a:p>
            <a:fld id="{3D67A430-F1DD-FC4F-BDAD-200686BF24C6}" type="slidenum">
              <a:rPr lang="fr-FR" smtClean="0"/>
              <a:t>‹N°›</a:t>
            </a:fld>
            <a:endParaRPr lang="fr-FR"/>
          </a:p>
        </p:txBody>
      </p:sp>
    </p:spTree>
    <p:extLst>
      <p:ext uri="{BB962C8B-B14F-4D97-AF65-F5344CB8AC3E}">
        <p14:creationId xmlns:p14="http://schemas.microsoft.com/office/powerpoint/2010/main" val="30934635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6D962C-C7DB-4807-BC1D-226E6A33D7CA}"/>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91E7A74B-D76E-9ABA-5045-4DFDEE0C2714}"/>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F2DDC19A-2C99-1E7E-7828-BC78EF4C5351}"/>
              </a:ext>
            </a:extLst>
          </p:cNvPr>
          <p:cNvSpPr>
            <a:spLocks noGrp="1"/>
          </p:cNvSpPr>
          <p:nvPr>
            <p:ph type="dt" sz="half" idx="10"/>
          </p:nvPr>
        </p:nvSpPr>
        <p:spPr/>
        <p:txBody>
          <a:bodyPr/>
          <a:lstStyle/>
          <a:p>
            <a:fld id="{A9CFD84A-A053-044B-A2FD-6048FDF30A25}" type="datetimeFigureOut">
              <a:rPr lang="fr-FR" smtClean="0"/>
              <a:t>08/11/2024</a:t>
            </a:fld>
            <a:endParaRPr lang="fr-FR"/>
          </a:p>
        </p:txBody>
      </p:sp>
      <p:sp>
        <p:nvSpPr>
          <p:cNvPr id="5" name="Espace réservé du pied de page 4">
            <a:extLst>
              <a:ext uri="{FF2B5EF4-FFF2-40B4-BE49-F238E27FC236}">
                <a16:creationId xmlns:a16="http://schemas.microsoft.com/office/drawing/2014/main" id="{3C544EFA-9831-F1C1-9E23-76CADEAC0FE4}"/>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33DAFC9F-B02E-FAD9-4C8F-0B99DCB1B3A4}"/>
              </a:ext>
            </a:extLst>
          </p:cNvPr>
          <p:cNvSpPr>
            <a:spLocks noGrp="1"/>
          </p:cNvSpPr>
          <p:nvPr>
            <p:ph type="sldNum" sz="quarter" idx="12"/>
          </p:nvPr>
        </p:nvSpPr>
        <p:spPr/>
        <p:txBody>
          <a:bodyPr/>
          <a:lstStyle/>
          <a:p>
            <a:fld id="{3D67A430-F1DD-FC4F-BDAD-200686BF24C6}" type="slidenum">
              <a:rPr lang="fr-FR" smtClean="0"/>
              <a:t>‹N°›</a:t>
            </a:fld>
            <a:endParaRPr lang="fr-FR"/>
          </a:p>
        </p:txBody>
      </p:sp>
    </p:spTree>
    <p:extLst>
      <p:ext uri="{BB962C8B-B14F-4D97-AF65-F5344CB8AC3E}">
        <p14:creationId xmlns:p14="http://schemas.microsoft.com/office/powerpoint/2010/main" val="240970645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671E47-C827-98CB-0FD6-A7F564107623}"/>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07507EDB-CB04-203A-12C8-6C3A962F0AF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B3B4CD70-6F0C-02E1-D167-55204DB7A4B4}"/>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733395AF-1C5B-B71B-48B4-9A09D37D80F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0C7438EE-8272-98A1-ADAC-5E7FFF0777C3}"/>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E3C10CCF-96C5-31D0-E29C-FB806EEA312E}"/>
              </a:ext>
            </a:extLst>
          </p:cNvPr>
          <p:cNvSpPr>
            <a:spLocks noGrp="1"/>
          </p:cNvSpPr>
          <p:nvPr>
            <p:ph type="dt" sz="half" idx="10"/>
          </p:nvPr>
        </p:nvSpPr>
        <p:spPr/>
        <p:txBody>
          <a:bodyPr/>
          <a:lstStyle/>
          <a:p>
            <a:fld id="{A9CFD84A-A053-044B-A2FD-6048FDF30A25}" type="datetimeFigureOut">
              <a:rPr lang="fr-FR" smtClean="0"/>
              <a:t>08/11/2024</a:t>
            </a:fld>
            <a:endParaRPr lang="fr-FR"/>
          </a:p>
        </p:txBody>
      </p:sp>
      <p:sp>
        <p:nvSpPr>
          <p:cNvPr id="8" name="Espace réservé du pied de page 7">
            <a:extLst>
              <a:ext uri="{FF2B5EF4-FFF2-40B4-BE49-F238E27FC236}">
                <a16:creationId xmlns:a16="http://schemas.microsoft.com/office/drawing/2014/main" id="{2CF8B006-F371-59D9-BE6F-03A45B1F89D3}"/>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3C7397CD-B6C5-8F3D-EFF3-66B8CFF715C6}"/>
              </a:ext>
            </a:extLst>
          </p:cNvPr>
          <p:cNvSpPr>
            <a:spLocks noGrp="1"/>
          </p:cNvSpPr>
          <p:nvPr>
            <p:ph type="sldNum" sz="quarter" idx="12"/>
          </p:nvPr>
        </p:nvSpPr>
        <p:spPr/>
        <p:txBody>
          <a:bodyPr/>
          <a:lstStyle/>
          <a:p>
            <a:fld id="{3D67A430-F1DD-FC4F-BDAD-200686BF24C6}" type="slidenum">
              <a:rPr lang="fr-FR" smtClean="0"/>
              <a:t>‹N°›</a:t>
            </a:fld>
            <a:endParaRPr lang="fr-FR"/>
          </a:p>
        </p:txBody>
      </p:sp>
    </p:spTree>
    <p:extLst>
      <p:ext uri="{BB962C8B-B14F-4D97-AF65-F5344CB8AC3E}">
        <p14:creationId xmlns:p14="http://schemas.microsoft.com/office/powerpoint/2010/main" val="314267803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1D14C26-5138-C420-8080-2323CB08C086}"/>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E10DEB0B-CDE7-778B-348B-A1911B104BD6}"/>
              </a:ext>
            </a:extLst>
          </p:cNvPr>
          <p:cNvSpPr>
            <a:spLocks noGrp="1"/>
          </p:cNvSpPr>
          <p:nvPr>
            <p:ph type="dt" sz="half" idx="10"/>
          </p:nvPr>
        </p:nvSpPr>
        <p:spPr/>
        <p:txBody>
          <a:bodyPr/>
          <a:lstStyle/>
          <a:p>
            <a:fld id="{A9CFD84A-A053-044B-A2FD-6048FDF30A25}" type="datetimeFigureOut">
              <a:rPr lang="fr-FR" smtClean="0"/>
              <a:t>08/11/2024</a:t>
            </a:fld>
            <a:endParaRPr lang="fr-FR"/>
          </a:p>
        </p:txBody>
      </p:sp>
      <p:sp>
        <p:nvSpPr>
          <p:cNvPr id="4" name="Espace réservé du pied de page 3">
            <a:extLst>
              <a:ext uri="{FF2B5EF4-FFF2-40B4-BE49-F238E27FC236}">
                <a16:creationId xmlns:a16="http://schemas.microsoft.com/office/drawing/2014/main" id="{6BFCC256-A6EB-2CA5-BE63-CD0322D2F4B5}"/>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F63531CD-C0F7-E89E-3D4E-0796AFD5D7CD}"/>
              </a:ext>
            </a:extLst>
          </p:cNvPr>
          <p:cNvSpPr>
            <a:spLocks noGrp="1"/>
          </p:cNvSpPr>
          <p:nvPr>
            <p:ph type="sldNum" sz="quarter" idx="12"/>
          </p:nvPr>
        </p:nvSpPr>
        <p:spPr/>
        <p:txBody>
          <a:bodyPr/>
          <a:lstStyle/>
          <a:p>
            <a:fld id="{3D67A430-F1DD-FC4F-BDAD-200686BF24C6}" type="slidenum">
              <a:rPr lang="fr-FR" smtClean="0"/>
              <a:t>‹N°›</a:t>
            </a:fld>
            <a:endParaRPr lang="fr-FR"/>
          </a:p>
        </p:txBody>
      </p:sp>
    </p:spTree>
    <p:extLst>
      <p:ext uri="{BB962C8B-B14F-4D97-AF65-F5344CB8AC3E}">
        <p14:creationId xmlns:p14="http://schemas.microsoft.com/office/powerpoint/2010/main" val="16036544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5A170EB2-E49C-31AD-6F43-F5A2B7F0DFD2}"/>
              </a:ext>
            </a:extLst>
          </p:cNvPr>
          <p:cNvSpPr>
            <a:spLocks noGrp="1"/>
          </p:cNvSpPr>
          <p:nvPr>
            <p:ph type="dt" sz="half" idx="10"/>
          </p:nvPr>
        </p:nvSpPr>
        <p:spPr/>
        <p:txBody>
          <a:bodyPr/>
          <a:lstStyle/>
          <a:p>
            <a:fld id="{A9CFD84A-A053-044B-A2FD-6048FDF30A25}" type="datetimeFigureOut">
              <a:rPr lang="fr-FR" smtClean="0"/>
              <a:t>08/11/2024</a:t>
            </a:fld>
            <a:endParaRPr lang="fr-FR"/>
          </a:p>
        </p:txBody>
      </p:sp>
      <p:sp>
        <p:nvSpPr>
          <p:cNvPr id="3" name="Espace réservé du pied de page 2">
            <a:extLst>
              <a:ext uri="{FF2B5EF4-FFF2-40B4-BE49-F238E27FC236}">
                <a16:creationId xmlns:a16="http://schemas.microsoft.com/office/drawing/2014/main" id="{301C6D7E-33C1-B214-19CC-95246F1F2E6E}"/>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323E353A-9EAE-C5D8-7C20-68E43801822C}"/>
              </a:ext>
            </a:extLst>
          </p:cNvPr>
          <p:cNvSpPr>
            <a:spLocks noGrp="1"/>
          </p:cNvSpPr>
          <p:nvPr>
            <p:ph type="sldNum" sz="quarter" idx="12"/>
          </p:nvPr>
        </p:nvSpPr>
        <p:spPr/>
        <p:txBody>
          <a:bodyPr/>
          <a:lstStyle/>
          <a:p>
            <a:fld id="{3D67A430-F1DD-FC4F-BDAD-200686BF24C6}" type="slidenum">
              <a:rPr lang="fr-FR" smtClean="0"/>
              <a:t>‹N°›</a:t>
            </a:fld>
            <a:endParaRPr lang="fr-FR"/>
          </a:p>
        </p:txBody>
      </p:sp>
    </p:spTree>
    <p:extLst>
      <p:ext uri="{BB962C8B-B14F-4D97-AF65-F5344CB8AC3E}">
        <p14:creationId xmlns:p14="http://schemas.microsoft.com/office/powerpoint/2010/main" val="205843180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E9BFE58-F849-67D3-4E3D-36B6C7922385}"/>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07D1B56E-53F2-973A-1539-A0BAEB54EF0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2A7255E6-EA65-57E6-FDEF-04640FEB56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9D836414-1F1D-346E-28D5-70A13EE70EDB}"/>
              </a:ext>
            </a:extLst>
          </p:cNvPr>
          <p:cNvSpPr>
            <a:spLocks noGrp="1"/>
          </p:cNvSpPr>
          <p:nvPr>
            <p:ph type="dt" sz="half" idx="10"/>
          </p:nvPr>
        </p:nvSpPr>
        <p:spPr/>
        <p:txBody>
          <a:bodyPr/>
          <a:lstStyle/>
          <a:p>
            <a:fld id="{A9CFD84A-A053-044B-A2FD-6048FDF30A25}" type="datetimeFigureOut">
              <a:rPr lang="fr-FR" smtClean="0"/>
              <a:t>08/11/2024</a:t>
            </a:fld>
            <a:endParaRPr lang="fr-FR"/>
          </a:p>
        </p:txBody>
      </p:sp>
      <p:sp>
        <p:nvSpPr>
          <p:cNvPr id="6" name="Espace réservé du pied de page 5">
            <a:extLst>
              <a:ext uri="{FF2B5EF4-FFF2-40B4-BE49-F238E27FC236}">
                <a16:creationId xmlns:a16="http://schemas.microsoft.com/office/drawing/2014/main" id="{93A6AC64-A52D-E4C2-65A3-98A8479309C8}"/>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7391E00D-55F8-5416-3E4E-CFCD1BA90897}"/>
              </a:ext>
            </a:extLst>
          </p:cNvPr>
          <p:cNvSpPr>
            <a:spLocks noGrp="1"/>
          </p:cNvSpPr>
          <p:nvPr>
            <p:ph type="sldNum" sz="quarter" idx="12"/>
          </p:nvPr>
        </p:nvSpPr>
        <p:spPr/>
        <p:txBody>
          <a:bodyPr/>
          <a:lstStyle/>
          <a:p>
            <a:fld id="{3D67A430-F1DD-FC4F-BDAD-200686BF24C6}" type="slidenum">
              <a:rPr lang="fr-FR" smtClean="0"/>
              <a:t>‹N°›</a:t>
            </a:fld>
            <a:endParaRPr lang="fr-FR"/>
          </a:p>
        </p:txBody>
      </p:sp>
    </p:spTree>
    <p:extLst>
      <p:ext uri="{BB962C8B-B14F-4D97-AF65-F5344CB8AC3E}">
        <p14:creationId xmlns:p14="http://schemas.microsoft.com/office/powerpoint/2010/main" val="309948291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316A841-2E53-F932-FC3F-DCF5C7C08900}"/>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D1CF78B4-2909-FF9C-B8D0-29F9814F29B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6308B31C-794B-FA06-84B1-9CF6EDF5A7E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7B57332E-FBD6-DE79-737A-01A72D85393C}"/>
              </a:ext>
            </a:extLst>
          </p:cNvPr>
          <p:cNvSpPr>
            <a:spLocks noGrp="1"/>
          </p:cNvSpPr>
          <p:nvPr>
            <p:ph type="dt" sz="half" idx="10"/>
          </p:nvPr>
        </p:nvSpPr>
        <p:spPr/>
        <p:txBody>
          <a:bodyPr/>
          <a:lstStyle/>
          <a:p>
            <a:fld id="{A9CFD84A-A053-044B-A2FD-6048FDF30A25}" type="datetimeFigureOut">
              <a:rPr lang="fr-FR" smtClean="0"/>
              <a:t>08/11/2024</a:t>
            </a:fld>
            <a:endParaRPr lang="fr-FR"/>
          </a:p>
        </p:txBody>
      </p:sp>
      <p:sp>
        <p:nvSpPr>
          <p:cNvPr id="6" name="Espace réservé du pied de page 5">
            <a:extLst>
              <a:ext uri="{FF2B5EF4-FFF2-40B4-BE49-F238E27FC236}">
                <a16:creationId xmlns:a16="http://schemas.microsoft.com/office/drawing/2014/main" id="{7BBF231C-52B6-72BB-9FE5-E0E95B6B5485}"/>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2BC316BA-D972-8C3A-6D10-421FCF849952}"/>
              </a:ext>
            </a:extLst>
          </p:cNvPr>
          <p:cNvSpPr>
            <a:spLocks noGrp="1"/>
          </p:cNvSpPr>
          <p:nvPr>
            <p:ph type="sldNum" sz="quarter" idx="12"/>
          </p:nvPr>
        </p:nvSpPr>
        <p:spPr/>
        <p:txBody>
          <a:bodyPr/>
          <a:lstStyle/>
          <a:p>
            <a:fld id="{3D67A430-F1DD-FC4F-BDAD-200686BF24C6}" type="slidenum">
              <a:rPr lang="fr-FR" smtClean="0"/>
              <a:t>‹N°›</a:t>
            </a:fld>
            <a:endParaRPr lang="fr-FR"/>
          </a:p>
        </p:txBody>
      </p:sp>
    </p:spTree>
    <p:extLst>
      <p:ext uri="{BB962C8B-B14F-4D97-AF65-F5344CB8AC3E}">
        <p14:creationId xmlns:p14="http://schemas.microsoft.com/office/powerpoint/2010/main" val="123403711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22D46BF-D1A5-F306-C18C-6EB5BC02002F}"/>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FA523C18-9C44-2BEE-C21E-96AC956081C6}"/>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C6976B43-DBBE-BC3A-C147-1C6E1F3C5423}"/>
              </a:ext>
            </a:extLst>
          </p:cNvPr>
          <p:cNvSpPr>
            <a:spLocks noGrp="1"/>
          </p:cNvSpPr>
          <p:nvPr>
            <p:ph type="dt" sz="half" idx="10"/>
          </p:nvPr>
        </p:nvSpPr>
        <p:spPr/>
        <p:txBody>
          <a:bodyPr/>
          <a:lstStyle/>
          <a:p>
            <a:fld id="{A9CFD84A-A053-044B-A2FD-6048FDF30A25}" type="datetimeFigureOut">
              <a:rPr lang="fr-FR" smtClean="0"/>
              <a:t>08/11/2024</a:t>
            </a:fld>
            <a:endParaRPr lang="fr-FR"/>
          </a:p>
        </p:txBody>
      </p:sp>
      <p:sp>
        <p:nvSpPr>
          <p:cNvPr id="5" name="Espace réservé du pied de page 4">
            <a:extLst>
              <a:ext uri="{FF2B5EF4-FFF2-40B4-BE49-F238E27FC236}">
                <a16:creationId xmlns:a16="http://schemas.microsoft.com/office/drawing/2014/main" id="{7A934B15-8F74-39AE-2BDA-EA28A18E92BA}"/>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4E98C621-15AD-5901-C66C-73D26B453605}"/>
              </a:ext>
            </a:extLst>
          </p:cNvPr>
          <p:cNvSpPr>
            <a:spLocks noGrp="1"/>
          </p:cNvSpPr>
          <p:nvPr>
            <p:ph type="sldNum" sz="quarter" idx="12"/>
          </p:nvPr>
        </p:nvSpPr>
        <p:spPr/>
        <p:txBody>
          <a:bodyPr/>
          <a:lstStyle/>
          <a:p>
            <a:fld id="{3D67A430-F1DD-FC4F-BDAD-200686BF24C6}" type="slidenum">
              <a:rPr lang="fr-FR" smtClean="0"/>
              <a:t>‹N°›</a:t>
            </a:fld>
            <a:endParaRPr lang="fr-FR"/>
          </a:p>
        </p:txBody>
      </p:sp>
    </p:spTree>
    <p:extLst>
      <p:ext uri="{BB962C8B-B14F-4D97-AF65-F5344CB8AC3E}">
        <p14:creationId xmlns:p14="http://schemas.microsoft.com/office/powerpoint/2010/main" val="328176285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FD441F1D-0837-4FCD-D11B-618CD325951E}"/>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F11D4F9D-A1E4-4CAF-92F8-AECE94C7498A}"/>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EA8F48D4-6E01-AE8F-5021-F23562C3C3C3}"/>
              </a:ext>
            </a:extLst>
          </p:cNvPr>
          <p:cNvSpPr>
            <a:spLocks noGrp="1"/>
          </p:cNvSpPr>
          <p:nvPr>
            <p:ph type="dt" sz="half" idx="10"/>
          </p:nvPr>
        </p:nvSpPr>
        <p:spPr/>
        <p:txBody>
          <a:bodyPr/>
          <a:lstStyle/>
          <a:p>
            <a:fld id="{A9CFD84A-A053-044B-A2FD-6048FDF30A25}" type="datetimeFigureOut">
              <a:rPr lang="fr-FR" smtClean="0"/>
              <a:t>08/11/2024</a:t>
            </a:fld>
            <a:endParaRPr lang="fr-FR"/>
          </a:p>
        </p:txBody>
      </p:sp>
      <p:sp>
        <p:nvSpPr>
          <p:cNvPr id="5" name="Espace réservé du pied de page 4">
            <a:extLst>
              <a:ext uri="{FF2B5EF4-FFF2-40B4-BE49-F238E27FC236}">
                <a16:creationId xmlns:a16="http://schemas.microsoft.com/office/drawing/2014/main" id="{75DC84AB-1B1F-ADE1-E835-5DF78426873B}"/>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20909E95-57EB-0F75-D12A-9BDFEECB33B9}"/>
              </a:ext>
            </a:extLst>
          </p:cNvPr>
          <p:cNvSpPr>
            <a:spLocks noGrp="1"/>
          </p:cNvSpPr>
          <p:nvPr>
            <p:ph type="sldNum" sz="quarter" idx="12"/>
          </p:nvPr>
        </p:nvSpPr>
        <p:spPr/>
        <p:txBody>
          <a:bodyPr/>
          <a:lstStyle/>
          <a:p>
            <a:fld id="{3D67A430-F1DD-FC4F-BDAD-200686BF24C6}" type="slidenum">
              <a:rPr lang="fr-FR" smtClean="0"/>
              <a:t>‹N°›</a:t>
            </a:fld>
            <a:endParaRPr lang="fr-FR"/>
          </a:p>
        </p:txBody>
      </p:sp>
    </p:spTree>
    <p:extLst>
      <p:ext uri="{BB962C8B-B14F-4D97-AF65-F5344CB8AC3E}">
        <p14:creationId xmlns:p14="http://schemas.microsoft.com/office/powerpoint/2010/main" val="360873619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1_Diapositive de titr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DE907B4-553C-F3C3-5867-F4517E222908}"/>
              </a:ext>
            </a:extLst>
          </p:cNvPr>
          <p:cNvSpPr/>
          <p:nvPr userDrawn="1"/>
        </p:nvSpPr>
        <p:spPr>
          <a:xfrm>
            <a:off x="0" y="0"/>
            <a:ext cx="12192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13">
            <a:extLst>
              <a:ext uri="{FF2B5EF4-FFF2-40B4-BE49-F238E27FC236}">
                <a16:creationId xmlns:a16="http://schemas.microsoft.com/office/drawing/2014/main" id="{5D88BAC3-FF98-C45A-53E5-4A0048846F80}"/>
              </a:ext>
            </a:extLst>
          </p:cNvPr>
          <p:cNvSpPr/>
          <p:nvPr userDrawn="1"/>
        </p:nvSpPr>
        <p:spPr>
          <a:xfrm>
            <a:off x="0" y="841208"/>
            <a:ext cx="12192000" cy="4861775"/>
          </a:xfrm>
          <a:prstGeom prst="rect">
            <a:avLst/>
          </a:prstGeom>
          <a:solidFill>
            <a:srgbClr val="FF595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a:extLst>
              <a:ext uri="{FF2B5EF4-FFF2-40B4-BE49-F238E27FC236}">
                <a16:creationId xmlns:a16="http://schemas.microsoft.com/office/drawing/2014/main" id="{2243BDED-4715-4B65-9685-A0A079121469}"/>
              </a:ext>
            </a:extLst>
          </p:cNvPr>
          <p:cNvSpPr>
            <a:spLocks noGrp="1"/>
          </p:cNvSpPr>
          <p:nvPr>
            <p:ph type="ctrTitle" hasCustomPrompt="1"/>
          </p:nvPr>
        </p:nvSpPr>
        <p:spPr>
          <a:xfrm>
            <a:off x="438007" y="2117872"/>
            <a:ext cx="7113838" cy="1311128"/>
          </a:xfrm>
        </p:spPr>
        <p:txBody>
          <a:bodyPr anchor="b"/>
          <a:lstStyle>
            <a:lvl1pPr algn="l">
              <a:defRPr sz="4400" cap="all" baseline="0">
                <a:solidFill>
                  <a:schemeClr val="bg1"/>
                </a:solidFill>
              </a:defRPr>
            </a:lvl1pPr>
          </a:lstStyle>
          <a:p>
            <a:r>
              <a:rPr lang="fr-FR">
                <a:ea typeface="+mj-lt"/>
                <a:cs typeface="+mj-lt"/>
              </a:rPr>
              <a:t>Présentation CEP 2024 </a:t>
            </a:r>
            <a:br>
              <a:rPr lang="fr-FR">
                <a:ea typeface="+mj-lt"/>
                <a:cs typeface="+mj-lt"/>
              </a:rPr>
            </a:br>
            <a:r>
              <a:rPr lang="fr-FR">
                <a:ea typeface="+mj-lt"/>
                <a:cs typeface="+mj-lt"/>
              </a:rPr>
              <a:t>Avenir actifs NORMANDIE</a:t>
            </a:r>
            <a:endParaRPr lang="fr-FR"/>
          </a:p>
        </p:txBody>
      </p:sp>
      <p:sp>
        <p:nvSpPr>
          <p:cNvPr id="3" name="Sous-titre 2">
            <a:extLst>
              <a:ext uri="{FF2B5EF4-FFF2-40B4-BE49-F238E27FC236}">
                <a16:creationId xmlns:a16="http://schemas.microsoft.com/office/drawing/2014/main" id="{3BC19EEA-CA2B-DF36-DAAC-F4283D9DBBD2}"/>
              </a:ext>
            </a:extLst>
          </p:cNvPr>
          <p:cNvSpPr>
            <a:spLocks noGrp="1"/>
          </p:cNvSpPr>
          <p:nvPr>
            <p:ph type="subTitle" idx="1"/>
          </p:nvPr>
        </p:nvSpPr>
        <p:spPr>
          <a:xfrm>
            <a:off x="438007" y="3493098"/>
            <a:ext cx="7296244" cy="42473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pic>
        <p:nvPicPr>
          <p:cNvPr id="20" name="Graphique 19">
            <a:extLst>
              <a:ext uri="{FF2B5EF4-FFF2-40B4-BE49-F238E27FC236}">
                <a16:creationId xmlns:a16="http://schemas.microsoft.com/office/drawing/2014/main" id="{0706882A-86D8-82BD-379C-37DF5E41EC5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85679" y="196030"/>
            <a:ext cx="539477" cy="474480"/>
          </a:xfrm>
          <a:prstGeom prst="rect">
            <a:avLst/>
          </a:prstGeom>
        </p:spPr>
      </p:pic>
      <p:pic>
        <p:nvPicPr>
          <p:cNvPr id="4" name="Graphique 3">
            <a:extLst>
              <a:ext uri="{FF2B5EF4-FFF2-40B4-BE49-F238E27FC236}">
                <a16:creationId xmlns:a16="http://schemas.microsoft.com/office/drawing/2014/main" id="{F92B0680-D2F8-C02A-972C-6018F7FDB1D4}"/>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7988710" y="-261502"/>
            <a:ext cx="5977542" cy="5977542"/>
          </a:xfrm>
          <a:prstGeom prst="rect">
            <a:avLst/>
          </a:prstGeom>
        </p:spPr>
      </p:pic>
      <p:sp>
        <p:nvSpPr>
          <p:cNvPr id="5" name="Rectangle 4">
            <a:extLst>
              <a:ext uri="{FF2B5EF4-FFF2-40B4-BE49-F238E27FC236}">
                <a16:creationId xmlns:a16="http://schemas.microsoft.com/office/drawing/2014/main" id="{5B8383DE-E7A1-F9CB-5C8F-B57D344B0C73}"/>
              </a:ext>
            </a:extLst>
          </p:cNvPr>
          <p:cNvSpPr/>
          <p:nvPr userDrawn="1"/>
        </p:nvSpPr>
        <p:spPr>
          <a:xfrm>
            <a:off x="4454013" y="-1592826"/>
            <a:ext cx="10382864" cy="1592826"/>
          </a:xfrm>
          <a:prstGeom prst="rect">
            <a:avLst/>
          </a:prstGeom>
          <a:solidFill>
            <a:srgbClr val="E6E6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a:extLst>
              <a:ext uri="{FF2B5EF4-FFF2-40B4-BE49-F238E27FC236}">
                <a16:creationId xmlns:a16="http://schemas.microsoft.com/office/drawing/2014/main" id="{BB598A1A-C6BC-354C-1203-85A3CB2D332A}"/>
              </a:ext>
            </a:extLst>
          </p:cNvPr>
          <p:cNvSpPr/>
          <p:nvPr userDrawn="1"/>
        </p:nvSpPr>
        <p:spPr>
          <a:xfrm>
            <a:off x="12192000" y="-1592826"/>
            <a:ext cx="2208012" cy="8967020"/>
          </a:xfrm>
          <a:prstGeom prst="rect">
            <a:avLst/>
          </a:prstGeom>
          <a:solidFill>
            <a:srgbClr val="E6E6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9" name="Groupe 8">
            <a:extLst>
              <a:ext uri="{FF2B5EF4-FFF2-40B4-BE49-F238E27FC236}">
                <a16:creationId xmlns:a16="http://schemas.microsoft.com/office/drawing/2014/main" id="{5A95B2DE-853D-00A1-83C8-DABF86C88C3C}"/>
              </a:ext>
            </a:extLst>
          </p:cNvPr>
          <p:cNvGrpSpPr/>
          <p:nvPr userDrawn="1"/>
        </p:nvGrpSpPr>
        <p:grpSpPr>
          <a:xfrm>
            <a:off x="515413" y="220212"/>
            <a:ext cx="11214972" cy="6162712"/>
            <a:chOff x="-608050" y="228936"/>
            <a:chExt cx="12341270" cy="6781621"/>
          </a:xfrm>
        </p:grpSpPr>
        <p:pic>
          <p:nvPicPr>
            <p:cNvPr id="10" name="Graphique 9">
              <a:extLst>
                <a:ext uri="{FF2B5EF4-FFF2-40B4-BE49-F238E27FC236}">
                  <a16:creationId xmlns:a16="http://schemas.microsoft.com/office/drawing/2014/main" id="{A671D1A1-41D3-AE70-030B-77E786251395}"/>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10314239" y="228936"/>
              <a:ext cx="1418981" cy="462436"/>
            </a:xfrm>
            <a:prstGeom prst="rect">
              <a:avLst/>
            </a:prstGeom>
          </p:spPr>
        </p:pic>
        <p:pic>
          <p:nvPicPr>
            <p:cNvPr id="12" name="Graphique 11">
              <a:extLst>
                <a:ext uri="{FF2B5EF4-FFF2-40B4-BE49-F238E27FC236}">
                  <a16:creationId xmlns:a16="http://schemas.microsoft.com/office/drawing/2014/main" id="{F9231609-C19E-B132-92C7-CBD0F71B5BDE}"/>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608050" y="6542577"/>
              <a:ext cx="1121870" cy="467980"/>
            </a:xfrm>
            <a:prstGeom prst="rect">
              <a:avLst/>
            </a:prstGeom>
          </p:spPr>
        </p:pic>
      </p:grpSp>
    </p:spTree>
    <p:extLst>
      <p:ext uri="{BB962C8B-B14F-4D97-AF65-F5344CB8AC3E}">
        <p14:creationId xmlns:p14="http://schemas.microsoft.com/office/powerpoint/2010/main" val="103671521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38619E87-51D8-FE52-E266-74754F795EE9}"/>
              </a:ext>
            </a:extLst>
          </p:cNvPr>
          <p:cNvSpPr>
            <a:spLocks noGrp="1"/>
          </p:cNvSpPr>
          <p:nvPr>
            <p:ph idx="1"/>
          </p:nvPr>
        </p:nvSpPr>
        <p:spPr>
          <a:xfrm>
            <a:off x="485679" y="1819019"/>
            <a:ext cx="3336813" cy="4538678"/>
          </a:xfrm>
        </p:spPr>
        <p:txBody>
          <a:bodyPr/>
          <a:lstStyle>
            <a:lvl1pPr marL="539750" indent="-269875" algn="l" defTabSz="914400" rtl="0" eaLnBrk="1" latinLnBrk="0" hangingPunct="1">
              <a:lnSpc>
                <a:spcPct val="90000"/>
              </a:lnSpc>
              <a:spcBef>
                <a:spcPts val="0"/>
              </a:spcBef>
              <a:spcAft>
                <a:spcPts val="400"/>
              </a:spcAft>
              <a:buClr>
                <a:srgbClr val="FF5954"/>
              </a:buClr>
              <a:buFont typeface="+mj-lt"/>
              <a:buAutoNum type="alphaLcParenR"/>
              <a:defRPr lang="fr-FR" sz="1400" kern="1200" baseline="0" dirty="0" smtClean="0">
                <a:solidFill>
                  <a:schemeClr val="tx1"/>
                </a:solidFill>
                <a:latin typeface="+mn-lt"/>
                <a:ea typeface="+mn-ea"/>
                <a:cs typeface="+mn-cs"/>
              </a:defRPr>
            </a:lvl1pPr>
            <a:lvl2pPr marL="539750" indent="-269875">
              <a:spcBef>
                <a:spcPts val="0"/>
              </a:spcBef>
              <a:spcAft>
                <a:spcPts val="400"/>
              </a:spcAft>
              <a:buFont typeface="+mj-lt"/>
              <a:buAutoNum type="alphaLcPeriod"/>
              <a:defRPr baseline="0"/>
            </a:lvl2pPr>
            <a:lvl3pPr marL="539750" indent="-269875">
              <a:spcBef>
                <a:spcPts val="0"/>
              </a:spcBef>
              <a:spcAft>
                <a:spcPts val="400"/>
              </a:spcAft>
              <a:buFont typeface="+mj-lt"/>
              <a:buAutoNum type="alphaLcPeriod" startAt="2"/>
              <a:defRPr sz="1400" baseline="0"/>
            </a:lvl3pPr>
            <a:lvl4pPr marL="539750" indent="-269875">
              <a:spcBef>
                <a:spcPts val="0"/>
              </a:spcBef>
              <a:spcAft>
                <a:spcPts val="400"/>
              </a:spcAft>
              <a:buFont typeface="+mj-lt"/>
              <a:buAutoNum type="alphaLcPeriod" startAt="3"/>
              <a:defRPr sz="1400" baseline="0"/>
            </a:lvl4pPr>
            <a:lvl5pPr marL="539750" indent="-269875">
              <a:spcBef>
                <a:spcPts val="0"/>
              </a:spcBef>
              <a:spcAft>
                <a:spcPts val="400"/>
              </a:spcAft>
              <a:buFont typeface="+mj-lt"/>
              <a:buAutoNum type="alphaLcPeriod" startAt="4"/>
              <a:defRPr sz="1400" baseline="0"/>
            </a:lvl5pPr>
          </a:lstStyle>
          <a:p>
            <a:pPr lvl="0"/>
            <a:r>
              <a:rPr lang="fr-FR"/>
              <a:t>Cliquez pour modifier les styles du texte du masque</a:t>
            </a:r>
          </a:p>
          <a:p>
            <a:pPr marL="342900" indent="-342900">
              <a:buFont typeface="Wingdings" pitchFamily="2" charset="2"/>
              <a:buChar char="§"/>
            </a:pPr>
            <a:r>
              <a:rPr lang="fr-FR" sz="1400"/>
              <a:t>Même </a:t>
            </a:r>
            <a:r>
              <a:rPr lang="fr-FR" sz="1400" b="1"/>
              <a:t>mandataire</a:t>
            </a:r>
            <a:r>
              <a:rPr lang="fr-FR" sz="1400"/>
              <a:t>, mêmes interlocuteurs (direction projet, responsable partenariats)</a:t>
            </a:r>
          </a:p>
          <a:p>
            <a:pPr marL="342900" indent="-342900">
              <a:buFont typeface="Wingdings" pitchFamily="2" charset="2"/>
              <a:buChar char="§"/>
            </a:pPr>
            <a:r>
              <a:rPr lang="fr-FR" sz="1400" b="1"/>
              <a:t>Numéro vert </a:t>
            </a:r>
            <a:r>
              <a:rPr lang="fr-FR" sz="1400"/>
              <a:t>inchangé</a:t>
            </a:r>
          </a:p>
          <a:p>
            <a:pPr marL="342900" indent="-342900">
              <a:buFont typeface="Wingdings" pitchFamily="2" charset="2"/>
              <a:buChar char="§"/>
            </a:pPr>
            <a:r>
              <a:rPr lang="fr-FR" sz="1400"/>
              <a:t>Continuité et capitalisation sur l’inscription du CEP dans </a:t>
            </a:r>
            <a:r>
              <a:rPr lang="fr-FR" sz="1400" b="1"/>
              <a:t>l’écosystème</a:t>
            </a:r>
            <a:r>
              <a:rPr lang="fr-FR" sz="1400"/>
              <a:t> régional</a:t>
            </a:r>
          </a:p>
          <a:p>
            <a:pPr marL="342900" indent="-342900">
              <a:buFont typeface="Wingdings" pitchFamily="2" charset="2"/>
              <a:buChar char="§"/>
            </a:pPr>
            <a:r>
              <a:rPr lang="fr-FR" sz="1400"/>
              <a:t>Poursuite des </a:t>
            </a:r>
            <a:r>
              <a:rPr lang="fr-FR" sz="1400" b="1"/>
              <a:t>partenariats</a:t>
            </a:r>
            <a:r>
              <a:rPr lang="fr-FR" sz="1400"/>
              <a:t> et articulations engagées</a:t>
            </a:r>
          </a:p>
          <a:p>
            <a:pPr marL="342900" indent="-342900">
              <a:buFont typeface="Wingdings" pitchFamily="2" charset="2"/>
              <a:buChar char="§"/>
            </a:pPr>
            <a:r>
              <a:rPr lang="fr-FR" sz="1400"/>
              <a:t>Poursuite de la dynamique de </a:t>
            </a:r>
            <a:r>
              <a:rPr lang="fr-FR" sz="1400" b="1"/>
              <a:t>croissance</a:t>
            </a:r>
            <a:r>
              <a:rPr lang="fr-FR" sz="1400"/>
              <a:t> du service sur la région (</a:t>
            </a:r>
            <a:r>
              <a:rPr lang="fr-FR" sz="1400">
                <a:highlight>
                  <a:srgbClr val="0000FF"/>
                </a:highlight>
              </a:rPr>
              <a:t>chiffres</a:t>
            </a:r>
            <a:r>
              <a:rPr lang="fr-FR" sz="1400"/>
              <a:t>)</a:t>
            </a:r>
          </a:p>
          <a:p>
            <a:pPr marL="342900" indent="-342900">
              <a:buFont typeface="Wingdings" pitchFamily="2" charset="2"/>
              <a:buChar char="§"/>
            </a:pPr>
            <a:r>
              <a:rPr lang="fr-FR" sz="1400"/>
              <a:t>Assise des ressources et </a:t>
            </a:r>
            <a:r>
              <a:rPr lang="fr-FR" sz="1400" b="1"/>
              <a:t>compétences</a:t>
            </a:r>
            <a:r>
              <a:rPr lang="fr-FR" sz="1400"/>
              <a:t> des équipes acquises pendant 4 ans</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170EA80D-5EC6-AF31-93C8-EACF51059CA2}"/>
              </a:ext>
            </a:extLst>
          </p:cNvPr>
          <p:cNvSpPr>
            <a:spLocks noGrp="1"/>
          </p:cNvSpPr>
          <p:nvPr>
            <p:ph type="dt" sz="half" idx="10"/>
          </p:nvPr>
        </p:nvSpPr>
        <p:spPr/>
        <p:txBody>
          <a:bodyPr/>
          <a:lstStyle/>
          <a:p>
            <a:r>
              <a:rPr lang="fr-FR"/>
              <a:t>30/10/2023</a:t>
            </a:r>
          </a:p>
        </p:txBody>
      </p:sp>
      <p:sp>
        <p:nvSpPr>
          <p:cNvPr id="5" name="Espace réservé du pied de page 4">
            <a:extLst>
              <a:ext uri="{FF2B5EF4-FFF2-40B4-BE49-F238E27FC236}">
                <a16:creationId xmlns:a16="http://schemas.microsoft.com/office/drawing/2014/main" id="{1FC856F7-AA95-15AB-A487-E6C9DAFABAC9}"/>
              </a:ext>
            </a:extLst>
          </p:cNvPr>
          <p:cNvSpPr>
            <a:spLocks noGrp="1"/>
          </p:cNvSpPr>
          <p:nvPr>
            <p:ph type="ftr" sz="quarter" idx="11"/>
          </p:nvPr>
        </p:nvSpPr>
        <p:spPr/>
        <p:txBody>
          <a:bodyPr/>
          <a:lstStyle/>
          <a:p>
            <a:r>
              <a:rPr lang="fr-FR"/>
              <a:t>Présentation CEP 2024 Avenir Actifs Normandie</a:t>
            </a:r>
          </a:p>
        </p:txBody>
      </p:sp>
      <p:sp>
        <p:nvSpPr>
          <p:cNvPr id="6" name="Espace réservé du numéro de diapositive 5">
            <a:extLst>
              <a:ext uri="{FF2B5EF4-FFF2-40B4-BE49-F238E27FC236}">
                <a16:creationId xmlns:a16="http://schemas.microsoft.com/office/drawing/2014/main" id="{FD553C44-D57C-C2AC-FFA0-EBC97DFF0150}"/>
              </a:ext>
            </a:extLst>
          </p:cNvPr>
          <p:cNvSpPr>
            <a:spLocks noGrp="1"/>
          </p:cNvSpPr>
          <p:nvPr>
            <p:ph type="sldNum" sz="quarter" idx="12"/>
          </p:nvPr>
        </p:nvSpPr>
        <p:spPr/>
        <p:txBody>
          <a:bodyPr/>
          <a:lstStyle/>
          <a:p>
            <a:fld id="{8D717DC7-B9DE-4776-8076-8359E8603671}" type="slidenum">
              <a:rPr lang="fr-FR" smtClean="0"/>
              <a:t>‹N°›</a:t>
            </a:fld>
            <a:endParaRPr lang="fr-FR"/>
          </a:p>
        </p:txBody>
      </p:sp>
      <p:sp>
        <p:nvSpPr>
          <p:cNvPr id="9" name="Titre 1">
            <a:extLst>
              <a:ext uri="{FF2B5EF4-FFF2-40B4-BE49-F238E27FC236}">
                <a16:creationId xmlns:a16="http://schemas.microsoft.com/office/drawing/2014/main" id="{63B12940-C486-4688-F072-CC1F4B49A215}"/>
              </a:ext>
            </a:extLst>
          </p:cNvPr>
          <p:cNvSpPr>
            <a:spLocks noGrp="1"/>
          </p:cNvSpPr>
          <p:nvPr>
            <p:ph type="title"/>
          </p:nvPr>
        </p:nvSpPr>
        <p:spPr>
          <a:xfrm>
            <a:off x="489650" y="1146888"/>
            <a:ext cx="10515600" cy="590931"/>
          </a:xfrm>
        </p:spPr>
        <p:txBody>
          <a:bodyPr anchor="t" anchorCtr="0"/>
          <a:lstStyle/>
          <a:p>
            <a:r>
              <a:rPr lang="fr-FR"/>
              <a:t>Modifiez le style du titre</a:t>
            </a:r>
          </a:p>
        </p:txBody>
      </p:sp>
      <p:sp>
        <p:nvSpPr>
          <p:cNvPr id="14" name="Espace réservé du contenu 2">
            <a:extLst>
              <a:ext uri="{FF2B5EF4-FFF2-40B4-BE49-F238E27FC236}">
                <a16:creationId xmlns:a16="http://schemas.microsoft.com/office/drawing/2014/main" id="{3F65D0FE-3379-04E9-A0CB-9E2E9CBBE03D}"/>
              </a:ext>
            </a:extLst>
          </p:cNvPr>
          <p:cNvSpPr>
            <a:spLocks noGrp="1"/>
          </p:cNvSpPr>
          <p:nvPr>
            <p:ph idx="13"/>
          </p:nvPr>
        </p:nvSpPr>
        <p:spPr>
          <a:xfrm>
            <a:off x="4079043" y="2292067"/>
            <a:ext cx="3336813" cy="1593257"/>
          </a:xfrm>
        </p:spPr>
        <p:txBody>
          <a:bodyPr/>
          <a:lstStyle>
            <a:lvl1pPr marL="268288" indent="-268288">
              <a:spcBef>
                <a:spcPts val="2000"/>
              </a:spcBef>
              <a:spcAft>
                <a:spcPts val="1000"/>
              </a:spcAft>
              <a:buFont typeface="+mj-lt"/>
              <a:buAutoNum type="arabicPeriod" startAt="2"/>
              <a:defRPr>
                <a:latin typeface="Marianne ExtraBold" panose="02000000000000000000" pitchFamily="2" charset="0"/>
              </a:defRPr>
            </a:lvl1pPr>
            <a:lvl2pPr marL="539750" indent="-269875">
              <a:spcBef>
                <a:spcPts val="0"/>
              </a:spcBef>
              <a:spcAft>
                <a:spcPts val="400"/>
              </a:spcAft>
              <a:buFont typeface="+mj-lt"/>
              <a:buAutoNum type="alphaLcPeriod"/>
              <a:defRPr baseline="0"/>
            </a:lvl2pPr>
            <a:lvl3pPr marL="539750" indent="-269875">
              <a:spcBef>
                <a:spcPts val="0"/>
              </a:spcBef>
              <a:spcAft>
                <a:spcPts val="400"/>
              </a:spcAft>
              <a:buFont typeface="+mj-lt"/>
              <a:buAutoNum type="alphaLcPeriod" startAt="2"/>
              <a:defRPr sz="1400" baseline="0"/>
            </a:lvl3pPr>
            <a:lvl4pPr marL="539750" indent="-269875">
              <a:spcBef>
                <a:spcPts val="0"/>
              </a:spcBef>
              <a:spcAft>
                <a:spcPts val="400"/>
              </a:spcAft>
              <a:buFont typeface="+mj-lt"/>
              <a:buAutoNum type="alphaLcPeriod" startAt="3"/>
              <a:defRPr sz="1400" baseline="0"/>
            </a:lvl4pPr>
            <a:lvl5pPr marL="539750" indent="-269875">
              <a:spcBef>
                <a:spcPts val="0"/>
              </a:spcBef>
              <a:spcAft>
                <a:spcPts val="400"/>
              </a:spcAft>
              <a:buFont typeface="+mj-lt"/>
              <a:buAutoNum type="alphaLcPeriod" startAt="4"/>
              <a:defRPr sz="1400" baseline="0"/>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5" name="Espace réservé du contenu 2">
            <a:extLst>
              <a:ext uri="{FF2B5EF4-FFF2-40B4-BE49-F238E27FC236}">
                <a16:creationId xmlns:a16="http://schemas.microsoft.com/office/drawing/2014/main" id="{2BDFE47F-7ED4-283D-F4C9-5263EF587053}"/>
              </a:ext>
            </a:extLst>
          </p:cNvPr>
          <p:cNvSpPr>
            <a:spLocks noGrp="1"/>
          </p:cNvSpPr>
          <p:nvPr>
            <p:ph idx="14"/>
          </p:nvPr>
        </p:nvSpPr>
        <p:spPr>
          <a:xfrm>
            <a:off x="7672407" y="2292067"/>
            <a:ext cx="3336813" cy="1593257"/>
          </a:xfrm>
        </p:spPr>
        <p:txBody>
          <a:bodyPr/>
          <a:lstStyle>
            <a:lvl1pPr marL="268288" indent="-268288">
              <a:spcBef>
                <a:spcPts val="2000"/>
              </a:spcBef>
              <a:spcAft>
                <a:spcPts val="1000"/>
              </a:spcAft>
              <a:buFont typeface="+mj-lt"/>
              <a:buAutoNum type="arabicPeriod" startAt="3"/>
              <a:defRPr>
                <a:latin typeface="Marianne ExtraBold" panose="02000000000000000000" pitchFamily="2" charset="0"/>
              </a:defRPr>
            </a:lvl1pPr>
            <a:lvl2pPr marL="539750" indent="-269875">
              <a:spcBef>
                <a:spcPts val="0"/>
              </a:spcBef>
              <a:spcAft>
                <a:spcPts val="400"/>
              </a:spcAft>
              <a:buFont typeface="+mj-lt"/>
              <a:buAutoNum type="alphaLcPeriod"/>
              <a:defRPr baseline="0"/>
            </a:lvl2pPr>
            <a:lvl3pPr marL="539750" indent="-269875">
              <a:spcBef>
                <a:spcPts val="0"/>
              </a:spcBef>
              <a:spcAft>
                <a:spcPts val="400"/>
              </a:spcAft>
              <a:buFont typeface="+mj-lt"/>
              <a:buAutoNum type="alphaLcPeriod" startAt="2"/>
              <a:defRPr sz="1400" baseline="0"/>
            </a:lvl3pPr>
            <a:lvl4pPr marL="539750" indent="-269875">
              <a:spcBef>
                <a:spcPts val="0"/>
              </a:spcBef>
              <a:spcAft>
                <a:spcPts val="400"/>
              </a:spcAft>
              <a:buFont typeface="+mj-lt"/>
              <a:buAutoNum type="alphaLcPeriod" startAt="3"/>
              <a:defRPr sz="1400" baseline="0"/>
            </a:lvl4pPr>
            <a:lvl5pPr marL="539750" indent="-269875">
              <a:spcBef>
                <a:spcPts val="0"/>
              </a:spcBef>
              <a:spcAft>
                <a:spcPts val="400"/>
              </a:spcAft>
              <a:buFont typeface="+mj-lt"/>
              <a:buAutoNum type="alphaLcPeriod" startAt="4"/>
              <a:defRPr sz="1400" baseline="0"/>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235089885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ommaire 2">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84EA3DF-EB42-7F0C-32F2-E7CDD0F9D3B1}"/>
              </a:ext>
            </a:extLst>
          </p:cNvPr>
          <p:cNvSpPr/>
          <p:nvPr userDrawn="1"/>
        </p:nvSpPr>
        <p:spPr>
          <a:xfrm>
            <a:off x="0" y="841208"/>
            <a:ext cx="12192000" cy="4861775"/>
          </a:xfrm>
          <a:prstGeom prst="rect">
            <a:avLst/>
          </a:prstGeom>
          <a:solidFill>
            <a:srgbClr val="FF595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Espace réservé du contenu 2">
            <a:extLst>
              <a:ext uri="{FF2B5EF4-FFF2-40B4-BE49-F238E27FC236}">
                <a16:creationId xmlns:a16="http://schemas.microsoft.com/office/drawing/2014/main" id="{38619E87-51D8-FE52-E266-74754F795EE9}"/>
              </a:ext>
            </a:extLst>
          </p:cNvPr>
          <p:cNvSpPr>
            <a:spLocks noGrp="1"/>
          </p:cNvSpPr>
          <p:nvPr>
            <p:ph idx="1"/>
          </p:nvPr>
        </p:nvSpPr>
        <p:spPr>
          <a:xfrm>
            <a:off x="485679" y="2292067"/>
            <a:ext cx="3336813" cy="1593257"/>
          </a:xfrm>
        </p:spPr>
        <p:txBody>
          <a:bodyPr/>
          <a:lstStyle>
            <a:lvl1pPr marL="268288" indent="-268288">
              <a:spcBef>
                <a:spcPts val="2000"/>
              </a:spcBef>
              <a:spcAft>
                <a:spcPts val="1000"/>
              </a:spcAft>
              <a:buFont typeface="+mj-lt"/>
              <a:buAutoNum type="arabicPeriod"/>
              <a:defRPr>
                <a:solidFill>
                  <a:schemeClr val="bg1"/>
                </a:solidFill>
                <a:latin typeface="Marianne ExtraBold" panose="02000000000000000000" pitchFamily="2" charset="0"/>
              </a:defRPr>
            </a:lvl1pPr>
            <a:lvl2pPr marL="539750" indent="-269875">
              <a:spcBef>
                <a:spcPts val="0"/>
              </a:spcBef>
              <a:spcAft>
                <a:spcPts val="400"/>
              </a:spcAft>
              <a:buFont typeface="+mj-lt"/>
              <a:buAutoNum type="alphaLcPeriod"/>
              <a:defRPr baseline="0">
                <a:solidFill>
                  <a:schemeClr val="bg1"/>
                </a:solidFill>
              </a:defRPr>
            </a:lvl2pPr>
            <a:lvl3pPr marL="539750" indent="-269875">
              <a:spcBef>
                <a:spcPts val="0"/>
              </a:spcBef>
              <a:spcAft>
                <a:spcPts val="400"/>
              </a:spcAft>
              <a:buFont typeface="+mj-lt"/>
              <a:buAutoNum type="alphaLcPeriod" startAt="2"/>
              <a:defRPr sz="1400" baseline="0">
                <a:solidFill>
                  <a:schemeClr val="bg1"/>
                </a:solidFill>
              </a:defRPr>
            </a:lvl3pPr>
            <a:lvl4pPr marL="539750" indent="-269875">
              <a:spcBef>
                <a:spcPts val="0"/>
              </a:spcBef>
              <a:spcAft>
                <a:spcPts val="400"/>
              </a:spcAft>
              <a:buFont typeface="+mj-lt"/>
              <a:buAutoNum type="alphaLcPeriod" startAt="3"/>
              <a:defRPr sz="1400" baseline="0">
                <a:solidFill>
                  <a:schemeClr val="bg1"/>
                </a:solidFill>
              </a:defRPr>
            </a:lvl4pPr>
            <a:lvl5pPr marL="539750" indent="-269875">
              <a:spcBef>
                <a:spcPts val="0"/>
              </a:spcBef>
              <a:spcAft>
                <a:spcPts val="400"/>
              </a:spcAft>
              <a:buFont typeface="+mj-lt"/>
              <a:buAutoNum type="alphaLcPeriod" startAt="4"/>
              <a:defRPr sz="1400" baseline="0">
                <a:solidFill>
                  <a:schemeClr val="bg1"/>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170EA80D-5EC6-AF31-93C8-EACF51059CA2}"/>
              </a:ext>
            </a:extLst>
          </p:cNvPr>
          <p:cNvSpPr>
            <a:spLocks noGrp="1"/>
          </p:cNvSpPr>
          <p:nvPr>
            <p:ph type="dt" sz="half" idx="10"/>
          </p:nvPr>
        </p:nvSpPr>
        <p:spPr/>
        <p:txBody>
          <a:bodyPr/>
          <a:lstStyle/>
          <a:p>
            <a:r>
              <a:rPr lang="fr-FR"/>
              <a:t>30/10/2023</a:t>
            </a:r>
          </a:p>
        </p:txBody>
      </p:sp>
      <p:sp>
        <p:nvSpPr>
          <p:cNvPr id="5" name="Espace réservé du pied de page 4">
            <a:extLst>
              <a:ext uri="{FF2B5EF4-FFF2-40B4-BE49-F238E27FC236}">
                <a16:creationId xmlns:a16="http://schemas.microsoft.com/office/drawing/2014/main" id="{1FC856F7-AA95-15AB-A487-E6C9DAFABAC9}"/>
              </a:ext>
            </a:extLst>
          </p:cNvPr>
          <p:cNvSpPr>
            <a:spLocks noGrp="1"/>
          </p:cNvSpPr>
          <p:nvPr>
            <p:ph type="ftr" sz="quarter" idx="11"/>
          </p:nvPr>
        </p:nvSpPr>
        <p:spPr/>
        <p:txBody>
          <a:bodyPr/>
          <a:lstStyle/>
          <a:p>
            <a:r>
              <a:rPr lang="fr-FR"/>
              <a:t>Présentation CEP 2024 Avenir Actifs Normandie</a:t>
            </a:r>
          </a:p>
        </p:txBody>
      </p:sp>
      <p:sp>
        <p:nvSpPr>
          <p:cNvPr id="6" name="Espace réservé du numéro de diapositive 5">
            <a:extLst>
              <a:ext uri="{FF2B5EF4-FFF2-40B4-BE49-F238E27FC236}">
                <a16:creationId xmlns:a16="http://schemas.microsoft.com/office/drawing/2014/main" id="{FD553C44-D57C-C2AC-FFA0-EBC97DFF0150}"/>
              </a:ext>
            </a:extLst>
          </p:cNvPr>
          <p:cNvSpPr>
            <a:spLocks noGrp="1"/>
          </p:cNvSpPr>
          <p:nvPr>
            <p:ph type="sldNum" sz="quarter" idx="12"/>
          </p:nvPr>
        </p:nvSpPr>
        <p:spPr/>
        <p:txBody>
          <a:bodyPr/>
          <a:lstStyle/>
          <a:p>
            <a:fld id="{8D717DC7-B9DE-4776-8076-8359E8603671}" type="slidenum">
              <a:rPr lang="fr-FR" smtClean="0"/>
              <a:t>‹N°›</a:t>
            </a:fld>
            <a:endParaRPr lang="fr-FR"/>
          </a:p>
        </p:txBody>
      </p:sp>
      <p:sp>
        <p:nvSpPr>
          <p:cNvPr id="9" name="Titre 1">
            <a:extLst>
              <a:ext uri="{FF2B5EF4-FFF2-40B4-BE49-F238E27FC236}">
                <a16:creationId xmlns:a16="http://schemas.microsoft.com/office/drawing/2014/main" id="{63B12940-C486-4688-F072-CC1F4B49A215}"/>
              </a:ext>
            </a:extLst>
          </p:cNvPr>
          <p:cNvSpPr>
            <a:spLocks noGrp="1"/>
          </p:cNvSpPr>
          <p:nvPr>
            <p:ph type="title"/>
          </p:nvPr>
        </p:nvSpPr>
        <p:spPr>
          <a:xfrm>
            <a:off x="489650" y="1146888"/>
            <a:ext cx="10515600" cy="590931"/>
          </a:xfrm>
        </p:spPr>
        <p:txBody>
          <a:bodyPr anchor="t" anchorCtr="0"/>
          <a:lstStyle>
            <a:lvl1pPr>
              <a:defRPr>
                <a:solidFill>
                  <a:schemeClr val="bg1"/>
                </a:solidFill>
              </a:defRPr>
            </a:lvl1pPr>
          </a:lstStyle>
          <a:p>
            <a:r>
              <a:rPr lang="fr-FR"/>
              <a:t>Modifiez le style du titre</a:t>
            </a:r>
          </a:p>
        </p:txBody>
      </p:sp>
      <p:sp>
        <p:nvSpPr>
          <p:cNvPr id="14" name="Espace réservé du contenu 2">
            <a:extLst>
              <a:ext uri="{FF2B5EF4-FFF2-40B4-BE49-F238E27FC236}">
                <a16:creationId xmlns:a16="http://schemas.microsoft.com/office/drawing/2014/main" id="{3F65D0FE-3379-04E9-A0CB-9E2E9CBBE03D}"/>
              </a:ext>
            </a:extLst>
          </p:cNvPr>
          <p:cNvSpPr>
            <a:spLocks noGrp="1"/>
          </p:cNvSpPr>
          <p:nvPr>
            <p:ph idx="13"/>
          </p:nvPr>
        </p:nvSpPr>
        <p:spPr>
          <a:xfrm>
            <a:off x="4079043" y="2292067"/>
            <a:ext cx="3336813" cy="1593257"/>
          </a:xfrm>
        </p:spPr>
        <p:txBody>
          <a:bodyPr/>
          <a:lstStyle>
            <a:lvl1pPr marL="268288" indent="-268288">
              <a:spcBef>
                <a:spcPts val="2000"/>
              </a:spcBef>
              <a:spcAft>
                <a:spcPts val="1000"/>
              </a:spcAft>
              <a:buFont typeface="+mj-lt"/>
              <a:buAutoNum type="arabicPeriod" startAt="2"/>
              <a:defRPr>
                <a:solidFill>
                  <a:schemeClr val="bg1"/>
                </a:solidFill>
                <a:latin typeface="Marianne ExtraBold" panose="02000000000000000000" pitchFamily="2" charset="0"/>
              </a:defRPr>
            </a:lvl1pPr>
            <a:lvl2pPr marL="539750" indent="-269875">
              <a:spcBef>
                <a:spcPts val="0"/>
              </a:spcBef>
              <a:spcAft>
                <a:spcPts val="400"/>
              </a:spcAft>
              <a:buFont typeface="+mj-lt"/>
              <a:buAutoNum type="alphaLcPeriod"/>
              <a:defRPr baseline="0">
                <a:solidFill>
                  <a:schemeClr val="bg1"/>
                </a:solidFill>
              </a:defRPr>
            </a:lvl2pPr>
            <a:lvl3pPr marL="539750" indent="-269875">
              <a:spcBef>
                <a:spcPts val="0"/>
              </a:spcBef>
              <a:spcAft>
                <a:spcPts val="400"/>
              </a:spcAft>
              <a:buFont typeface="+mj-lt"/>
              <a:buAutoNum type="alphaLcPeriod" startAt="2"/>
              <a:defRPr sz="1400" baseline="0">
                <a:solidFill>
                  <a:schemeClr val="bg1"/>
                </a:solidFill>
              </a:defRPr>
            </a:lvl3pPr>
            <a:lvl4pPr marL="539750" indent="-269875">
              <a:spcBef>
                <a:spcPts val="0"/>
              </a:spcBef>
              <a:spcAft>
                <a:spcPts val="400"/>
              </a:spcAft>
              <a:buFont typeface="+mj-lt"/>
              <a:buAutoNum type="alphaLcPeriod" startAt="3"/>
              <a:defRPr sz="1400" baseline="0">
                <a:solidFill>
                  <a:schemeClr val="bg1"/>
                </a:solidFill>
              </a:defRPr>
            </a:lvl4pPr>
            <a:lvl5pPr marL="539750" indent="-269875">
              <a:spcBef>
                <a:spcPts val="0"/>
              </a:spcBef>
              <a:spcAft>
                <a:spcPts val="400"/>
              </a:spcAft>
              <a:buFont typeface="+mj-lt"/>
              <a:buAutoNum type="alphaLcPeriod" startAt="4"/>
              <a:defRPr sz="1400" baseline="0">
                <a:solidFill>
                  <a:schemeClr val="bg1"/>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5" name="Espace réservé du contenu 2">
            <a:extLst>
              <a:ext uri="{FF2B5EF4-FFF2-40B4-BE49-F238E27FC236}">
                <a16:creationId xmlns:a16="http://schemas.microsoft.com/office/drawing/2014/main" id="{2BDFE47F-7ED4-283D-F4C9-5263EF587053}"/>
              </a:ext>
            </a:extLst>
          </p:cNvPr>
          <p:cNvSpPr>
            <a:spLocks noGrp="1"/>
          </p:cNvSpPr>
          <p:nvPr>
            <p:ph idx="14"/>
          </p:nvPr>
        </p:nvSpPr>
        <p:spPr>
          <a:xfrm>
            <a:off x="7672407" y="2292067"/>
            <a:ext cx="3336813" cy="1593257"/>
          </a:xfrm>
        </p:spPr>
        <p:txBody>
          <a:bodyPr/>
          <a:lstStyle>
            <a:lvl1pPr marL="268288" indent="-268288">
              <a:spcBef>
                <a:spcPts val="2000"/>
              </a:spcBef>
              <a:spcAft>
                <a:spcPts val="1000"/>
              </a:spcAft>
              <a:buFont typeface="+mj-lt"/>
              <a:buAutoNum type="arabicPeriod" startAt="3"/>
              <a:defRPr>
                <a:solidFill>
                  <a:schemeClr val="bg1"/>
                </a:solidFill>
                <a:latin typeface="Marianne ExtraBold" panose="02000000000000000000" pitchFamily="2" charset="0"/>
              </a:defRPr>
            </a:lvl1pPr>
            <a:lvl2pPr marL="539750" indent="-269875">
              <a:spcBef>
                <a:spcPts val="0"/>
              </a:spcBef>
              <a:spcAft>
                <a:spcPts val="400"/>
              </a:spcAft>
              <a:buFont typeface="+mj-lt"/>
              <a:buAutoNum type="alphaLcPeriod"/>
              <a:defRPr baseline="0">
                <a:solidFill>
                  <a:schemeClr val="bg1"/>
                </a:solidFill>
              </a:defRPr>
            </a:lvl2pPr>
            <a:lvl3pPr marL="539750" indent="-269875">
              <a:spcBef>
                <a:spcPts val="0"/>
              </a:spcBef>
              <a:spcAft>
                <a:spcPts val="400"/>
              </a:spcAft>
              <a:buFont typeface="+mj-lt"/>
              <a:buAutoNum type="alphaLcPeriod" startAt="2"/>
              <a:defRPr sz="1400" baseline="0">
                <a:solidFill>
                  <a:schemeClr val="bg1"/>
                </a:solidFill>
              </a:defRPr>
            </a:lvl3pPr>
            <a:lvl4pPr marL="539750" indent="-269875">
              <a:spcBef>
                <a:spcPts val="0"/>
              </a:spcBef>
              <a:spcAft>
                <a:spcPts val="400"/>
              </a:spcAft>
              <a:buFont typeface="+mj-lt"/>
              <a:buAutoNum type="alphaLcPeriod" startAt="3"/>
              <a:defRPr sz="1400" baseline="0">
                <a:solidFill>
                  <a:schemeClr val="bg1"/>
                </a:solidFill>
              </a:defRPr>
            </a:lvl4pPr>
            <a:lvl5pPr marL="539750" indent="-269875">
              <a:spcBef>
                <a:spcPts val="0"/>
              </a:spcBef>
              <a:spcAft>
                <a:spcPts val="400"/>
              </a:spcAft>
              <a:buFont typeface="+mj-lt"/>
              <a:buAutoNum type="alphaLcPeriod" startAt="4"/>
              <a:defRPr sz="1400" baseline="0">
                <a:solidFill>
                  <a:schemeClr val="bg1"/>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235728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99B6E5C-D789-3BC0-F47F-D7D856F4C97B}"/>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8B2796BC-3042-C0E0-5AAC-63201DDC7EA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3256803D-5276-C0B4-51EC-38DE50AB1E4B}"/>
              </a:ext>
            </a:extLst>
          </p:cNvPr>
          <p:cNvSpPr>
            <a:spLocks noGrp="1"/>
          </p:cNvSpPr>
          <p:nvPr>
            <p:ph type="dt" sz="half" idx="10"/>
          </p:nvPr>
        </p:nvSpPr>
        <p:spPr/>
        <p:txBody>
          <a:bodyPr/>
          <a:lstStyle/>
          <a:p>
            <a:fld id="{A9CFD84A-A053-044B-A2FD-6048FDF30A25}" type="datetimeFigureOut">
              <a:rPr lang="fr-FR" smtClean="0"/>
              <a:t>08/11/2024</a:t>
            </a:fld>
            <a:endParaRPr lang="fr-FR"/>
          </a:p>
        </p:txBody>
      </p:sp>
      <p:sp>
        <p:nvSpPr>
          <p:cNvPr id="5" name="Espace réservé du pied de page 4">
            <a:extLst>
              <a:ext uri="{FF2B5EF4-FFF2-40B4-BE49-F238E27FC236}">
                <a16:creationId xmlns:a16="http://schemas.microsoft.com/office/drawing/2014/main" id="{17B84D4E-64EB-35F0-C37B-97F504322B2C}"/>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95B091F7-7FC9-4CBD-4FE3-EE1A6C2E26F7}"/>
              </a:ext>
            </a:extLst>
          </p:cNvPr>
          <p:cNvSpPr>
            <a:spLocks noGrp="1"/>
          </p:cNvSpPr>
          <p:nvPr>
            <p:ph type="sldNum" sz="quarter" idx="12"/>
          </p:nvPr>
        </p:nvSpPr>
        <p:spPr/>
        <p:txBody>
          <a:bodyPr/>
          <a:lstStyle/>
          <a:p>
            <a:fld id="{3D67A430-F1DD-FC4F-BDAD-200686BF24C6}" type="slidenum">
              <a:rPr lang="fr-FR" smtClean="0"/>
              <a:t>‹N°›</a:t>
            </a:fld>
            <a:endParaRPr lang="fr-FR"/>
          </a:p>
        </p:txBody>
      </p:sp>
    </p:spTree>
    <p:extLst>
      <p:ext uri="{BB962C8B-B14F-4D97-AF65-F5344CB8AC3E}">
        <p14:creationId xmlns:p14="http://schemas.microsoft.com/office/powerpoint/2010/main" val="347677502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_Diapositive de titr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DE907B4-553C-F3C3-5867-F4517E222908}"/>
              </a:ext>
            </a:extLst>
          </p:cNvPr>
          <p:cNvSpPr/>
          <p:nvPr userDrawn="1"/>
        </p:nvSpPr>
        <p:spPr>
          <a:xfrm>
            <a:off x="0" y="0"/>
            <a:ext cx="12192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13">
            <a:extLst>
              <a:ext uri="{FF2B5EF4-FFF2-40B4-BE49-F238E27FC236}">
                <a16:creationId xmlns:a16="http://schemas.microsoft.com/office/drawing/2014/main" id="{5D88BAC3-FF98-C45A-53E5-4A0048846F80}"/>
              </a:ext>
            </a:extLst>
          </p:cNvPr>
          <p:cNvSpPr/>
          <p:nvPr userDrawn="1"/>
        </p:nvSpPr>
        <p:spPr>
          <a:xfrm>
            <a:off x="0" y="841208"/>
            <a:ext cx="6096000" cy="4861775"/>
          </a:xfrm>
          <a:prstGeom prst="rect">
            <a:avLst/>
          </a:prstGeom>
          <a:solidFill>
            <a:srgbClr val="FF595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a:extLst>
              <a:ext uri="{FF2B5EF4-FFF2-40B4-BE49-F238E27FC236}">
                <a16:creationId xmlns:a16="http://schemas.microsoft.com/office/drawing/2014/main" id="{2243BDED-4715-4B65-9685-A0A079121469}"/>
              </a:ext>
            </a:extLst>
          </p:cNvPr>
          <p:cNvSpPr>
            <a:spLocks noGrp="1"/>
          </p:cNvSpPr>
          <p:nvPr>
            <p:ph type="ctrTitle"/>
          </p:nvPr>
        </p:nvSpPr>
        <p:spPr>
          <a:xfrm>
            <a:off x="438007" y="2727269"/>
            <a:ext cx="5342691" cy="701731"/>
          </a:xfrm>
        </p:spPr>
        <p:txBody>
          <a:bodyPr anchor="b"/>
          <a:lstStyle>
            <a:lvl1pPr algn="l">
              <a:defRPr sz="4400" cap="all" baseline="0">
                <a:solidFill>
                  <a:schemeClr val="bg1"/>
                </a:solidFill>
              </a:defRPr>
            </a:lvl1pPr>
          </a:lstStyle>
          <a:p>
            <a:r>
              <a:rPr lang="fr-FR"/>
              <a:t>Modifiez le style du titre</a:t>
            </a:r>
          </a:p>
        </p:txBody>
      </p:sp>
      <p:sp>
        <p:nvSpPr>
          <p:cNvPr id="3" name="Sous-titre 2">
            <a:extLst>
              <a:ext uri="{FF2B5EF4-FFF2-40B4-BE49-F238E27FC236}">
                <a16:creationId xmlns:a16="http://schemas.microsoft.com/office/drawing/2014/main" id="{3BC19EEA-CA2B-DF36-DAAC-F4283D9DBBD2}"/>
              </a:ext>
            </a:extLst>
          </p:cNvPr>
          <p:cNvSpPr>
            <a:spLocks noGrp="1"/>
          </p:cNvSpPr>
          <p:nvPr>
            <p:ph type="subTitle" idx="1"/>
          </p:nvPr>
        </p:nvSpPr>
        <p:spPr>
          <a:xfrm>
            <a:off x="438007" y="3493098"/>
            <a:ext cx="5479683" cy="42473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pic>
        <p:nvPicPr>
          <p:cNvPr id="20" name="Graphique 19">
            <a:extLst>
              <a:ext uri="{FF2B5EF4-FFF2-40B4-BE49-F238E27FC236}">
                <a16:creationId xmlns:a16="http://schemas.microsoft.com/office/drawing/2014/main" id="{0706882A-86D8-82BD-379C-37DF5E41EC5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85679" y="196030"/>
            <a:ext cx="539477" cy="474480"/>
          </a:xfrm>
          <a:prstGeom prst="rect">
            <a:avLst/>
          </a:prstGeom>
        </p:spPr>
      </p:pic>
      <p:sp>
        <p:nvSpPr>
          <p:cNvPr id="10" name="Espace réservé pour une image  9">
            <a:extLst>
              <a:ext uri="{FF2B5EF4-FFF2-40B4-BE49-F238E27FC236}">
                <a16:creationId xmlns:a16="http://schemas.microsoft.com/office/drawing/2014/main" id="{5862024E-89DC-2252-715F-3BEBEC13DE5C}"/>
              </a:ext>
            </a:extLst>
          </p:cNvPr>
          <p:cNvSpPr>
            <a:spLocks noGrp="1"/>
          </p:cNvSpPr>
          <p:nvPr>
            <p:ph type="pic" sz="quarter" idx="10"/>
          </p:nvPr>
        </p:nvSpPr>
        <p:spPr>
          <a:xfrm>
            <a:off x="6096000" y="841375"/>
            <a:ext cx="6096000" cy="4860925"/>
          </a:xfrm>
          <a:solidFill>
            <a:schemeClr val="bg1">
              <a:lumMod val="95000"/>
            </a:schemeClr>
          </a:solidFill>
        </p:spPr>
        <p:txBody>
          <a:bodyPr/>
          <a:lstStyle/>
          <a:p>
            <a:r>
              <a:rPr lang="fr-FR"/>
              <a:t>Cliquez sur l'icône pour ajouter une image</a:t>
            </a:r>
          </a:p>
        </p:txBody>
      </p:sp>
      <p:grpSp>
        <p:nvGrpSpPr>
          <p:cNvPr id="8" name="Groupe 7">
            <a:extLst>
              <a:ext uri="{FF2B5EF4-FFF2-40B4-BE49-F238E27FC236}">
                <a16:creationId xmlns:a16="http://schemas.microsoft.com/office/drawing/2014/main" id="{B6E82CA2-AAD2-E9D5-9E5E-2486B45FD66A}"/>
              </a:ext>
            </a:extLst>
          </p:cNvPr>
          <p:cNvGrpSpPr/>
          <p:nvPr userDrawn="1"/>
        </p:nvGrpSpPr>
        <p:grpSpPr>
          <a:xfrm>
            <a:off x="515413" y="220212"/>
            <a:ext cx="11214972" cy="6150573"/>
            <a:chOff x="-608050" y="228936"/>
            <a:chExt cx="12341270" cy="6768263"/>
          </a:xfrm>
        </p:grpSpPr>
        <p:pic>
          <p:nvPicPr>
            <p:cNvPr id="9" name="Graphique 8">
              <a:extLst>
                <a:ext uri="{FF2B5EF4-FFF2-40B4-BE49-F238E27FC236}">
                  <a16:creationId xmlns:a16="http://schemas.microsoft.com/office/drawing/2014/main" id="{A281BB78-4021-7B6C-113B-BD5FC02CAE5D}"/>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314239" y="228936"/>
              <a:ext cx="1418981" cy="462436"/>
            </a:xfrm>
            <a:prstGeom prst="rect">
              <a:avLst/>
            </a:prstGeom>
          </p:spPr>
        </p:pic>
        <p:pic>
          <p:nvPicPr>
            <p:cNvPr id="11" name="Graphique 10">
              <a:extLst>
                <a:ext uri="{FF2B5EF4-FFF2-40B4-BE49-F238E27FC236}">
                  <a16:creationId xmlns:a16="http://schemas.microsoft.com/office/drawing/2014/main" id="{022628B1-03BD-9FEC-0C8C-1E77D2B59910}"/>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608050" y="6529219"/>
              <a:ext cx="1121870" cy="467980"/>
            </a:xfrm>
            <a:prstGeom prst="rect">
              <a:avLst/>
            </a:prstGeom>
          </p:spPr>
        </p:pic>
      </p:grpSp>
    </p:spTree>
    <p:extLst>
      <p:ext uri="{BB962C8B-B14F-4D97-AF65-F5344CB8AC3E}">
        <p14:creationId xmlns:p14="http://schemas.microsoft.com/office/powerpoint/2010/main" val="198063055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CAA1FFA-2F7A-FD2C-1A89-E1632A9428E8}"/>
              </a:ext>
            </a:extLst>
          </p:cNvPr>
          <p:cNvSpPr>
            <a:spLocks noGrp="1"/>
          </p:cNvSpPr>
          <p:nvPr>
            <p:ph type="title"/>
          </p:nvPr>
        </p:nvSpPr>
        <p:spPr/>
        <p:txBody>
          <a:bodyPr anchor="t" anchorCtr="0"/>
          <a:lstStyle/>
          <a:p>
            <a:r>
              <a:rPr lang="fr-FR"/>
              <a:t>Modifiez le style du titre</a:t>
            </a:r>
          </a:p>
        </p:txBody>
      </p:sp>
      <p:sp>
        <p:nvSpPr>
          <p:cNvPr id="3" name="Espace réservé du contenu 2">
            <a:extLst>
              <a:ext uri="{FF2B5EF4-FFF2-40B4-BE49-F238E27FC236}">
                <a16:creationId xmlns:a16="http://schemas.microsoft.com/office/drawing/2014/main" id="{38619E87-51D8-FE52-E266-74754F795EE9}"/>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170EA80D-5EC6-AF31-93C8-EACF51059CA2}"/>
              </a:ext>
            </a:extLst>
          </p:cNvPr>
          <p:cNvSpPr>
            <a:spLocks noGrp="1"/>
          </p:cNvSpPr>
          <p:nvPr>
            <p:ph type="dt" sz="half" idx="10"/>
          </p:nvPr>
        </p:nvSpPr>
        <p:spPr/>
        <p:txBody>
          <a:bodyPr/>
          <a:lstStyle/>
          <a:p>
            <a:r>
              <a:rPr lang="fr-FR"/>
              <a:t>30/10/2023</a:t>
            </a:r>
          </a:p>
        </p:txBody>
      </p:sp>
      <p:sp>
        <p:nvSpPr>
          <p:cNvPr id="5" name="Espace réservé du pied de page 4">
            <a:extLst>
              <a:ext uri="{FF2B5EF4-FFF2-40B4-BE49-F238E27FC236}">
                <a16:creationId xmlns:a16="http://schemas.microsoft.com/office/drawing/2014/main" id="{1FC856F7-AA95-15AB-A487-E6C9DAFABAC9}"/>
              </a:ext>
            </a:extLst>
          </p:cNvPr>
          <p:cNvSpPr>
            <a:spLocks noGrp="1"/>
          </p:cNvSpPr>
          <p:nvPr>
            <p:ph type="ftr" sz="quarter" idx="11"/>
          </p:nvPr>
        </p:nvSpPr>
        <p:spPr/>
        <p:txBody>
          <a:bodyPr/>
          <a:lstStyle>
            <a:lvl1pPr>
              <a:defRPr/>
            </a:lvl1pPr>
          </a:lstStyle>
          <a:p>
            <a:r>
              <a:rPr lang="fr-FR"/>
              <a:t>Présentation CEP 2024 Avenir Actifs Normandie</a:t>
            </a:r>
          </a:p>
        </p:txBody>
      </p:sp>
      <p:sp>
        <p:nvSpPr>
          <p:cNvPr id="6" name="Espace réservé du numéro de diapositive 5">
            <a:extLst>
              <a:ext uri="{FF2B5EF4-FFF2-40B4-BE49-F238E27FC236}">
                <a16:creationId xmlns:a16="http://schemas.microsoft.com/office/drawing/2014/main" id="{FD553C44-D57C-C2AC-FFA0-EBC97DFF0150}"/>
              </a:ext>
            </a:extLst>
          </p:cNvPr>
          <p:cNvSpPr>
            <a:spLocks noGrp="1"/>
          </p:cNvSpPr>
          <p:nvPr>
            <p:ph type="sldNum" sz="quarter" idx="12"/>
          </p:nvPr>
        </p:nvSpPr>
        <p:spPr/>
        <p:txBody>
          <a:bodyPr/>
          <a:lstStyle/>
          <a:p>
            <a:fld id="{8D717DC7-B9DE-4776-8076-8359E8603671}" type="slidenum">
              <a:rPr lang="fr-FR" smtClean="0"/>
              <a:t>‹N°›</a:t>
            </a:fld>
            <a:endParaRPr lang="fr-FR"/>
          </a:p>
        </p:txBody>
      </p:sp>
    </p:spTree>
    <p:extLst>
      <p:ext uri="{BB962C8B-B14F-4D97-AF65-F5344CB8AC3E}">
        <p14:creationId xmlns:p14="http://schemas.microsoft.com/office/powerpoint/2010/main" val="209663778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3_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CAA1FFA-2F7A-FD2C-1A89-E1632A9428E8}"/>
              </a:ext>
            </a:extLst>
          </p:cNvPr>
          <p:cNvSpPr>
            <a:spLocks noGrp="1"/>
          </p:cNvSpPr>
          <p:nvPr>
            <p:ph type="title"/>
          </p:nvPr>
        </p:nvSpPr>
        <p:spPr/>
        <p:txBody>
          <a:bodyPr anchor="t" anchorCtr="0"/>
          <a:lstStyle/>
          <a:p>
            <a:r>
              <a:rPr lang="fr-FR"/>
              <a:t>Modifiez le style du titre</a:t>
            </a:r>
          </a:p>
        </p:txBody>
      </p:sp>
      <p:sp>
        <p:nvSpPr>
          <p:cNvPr id="3" name="Espace réservé du contenu 2">
            <a:extLst>
              <a:ext uri="{FF2B5EF4-FFF2-40B4-BE49-F238E27FC236}">
                <a16:creationId xmlns:a16="http://schemas.microsoft.com/office/drawing/2014/main" id="{38619E87-51D8-FE52-E266-74754F795EE9}"/>
              </a:ext>
            </a:extLst>
          </p:cNvPr>
          <p:cNvSpPr>
            <a:spLocks noGrp="1"/>
          </p:cNvSpPr>
          <p:nvPr>
            <p:ph idx="1"/>
          </p:nvPr>
        </p:nvSpPr>
        <p:spPr>
          <a:xfrm>
            <a:off x="485679" y="3434670"/>
            <a:ext cx="2432333" cy="2039276"/>
          </a:xfrm>
        </p:spPr>
        <p:txBody>
          <a:bodyPr/>
          <a:lstStyle>
            <a:lvl1pPr>
              <a:spcBef>
                <a:spcPts val="0"/>
              </a:spcBef>
              <a:spcAft>
                <a:spcPts val="0"/>
              </a:spcAft>
              <a:defRPr sz="2000">
                <a:solidFill>
                  <a:srgbClr val="5EA8B5"/>
                </a:solidFill>
                <a:latin typeface="+mj-lt"/>
              </a:defRPr>
            </a:lvl1pPr>
            <a:lvl2pPr marL="0" indent="0">
              <a:spcBef>
                <a:spcPts val="200"/>
              </a:spcBef>
              <a:spcAft>
                <a:spcPts val="1200"/>
              </a:spcAft>
              <a:buNone/>
              <a:defRPr sz="1400">
                <a:latin typeface="+mj-lt"/>
              </a:defRPr>
            </a:lvl2pPr>
            <a:lvl3pPr marL="0" indent="0">
              <a:buNone/>
              <a:defRPr sz="1200"/>
            </a:lvl3pPr>
            <a:lvl4pPr marL="635000" indent="0">
              <a:buNone/>
              <a:defRPr sz="1050"/>
            </a:lvl4pPr>
            <a:lvl5pPr>
              <a:defRPr sz="1050"/>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p:txBody>
      </p:sp>
      <p:sp>
        <p:nvSpPr>
          <p:cNvPr id="4" name="Espace réservé de la date 3">
            <a:extLst>
              <a:ext uri="{FF2B5EF4-FFF2-40B4-BE49-F238E27FC236}">
                <a16:creationId xmlns:a16="http://schemas.microsoft.com/office/drawing/2014/main" id="{170EA80D-5EC6-AF31-93C8-EACF51059CA2}"/>
              </a:ext>
            </a:extLst>
          </p:cNvPr>
          <p:cNvSpPr>
            <a:spLocks noGrp="1"/>
          </p:cNvSpPr>
          <p:nvPr>
            <p:ph type="dt" sz="half" idx="10"/>
          </p:nvPr>
        </p:nvSpPr>
        <p:spPr/>
        <p:txBody>
          <a:bodyPr/>
          <a:lstStyle/>
          <a:p>
            <a:r>
              <a:rPr lang="fr-FR"/>
              <a:t>30/10/2023</a:t>
            </a:r>
          </a:p>
        </p:txBody>
      </p:sp>
      <p:sp>
        <p:nvSpPr>
          <p:cNvPr id="5" name="Espace réservé du pied de page 4">
            <a:extLst>
              <a:ext uri="{FF2B5EF4-FFF2-40B4-BE49-F238E27FC236}">
                <a16:creationId xmlns:a16="http://schemas.microsoft.com/office/drawing/2014/main" id="{1FC856F7-AA95-15AB-A487-E6C9DAFABAC9}"/>
              </a:ext>
            </a:extLst>
          </p:cNvPr>
          <p:cNvSpPr>
            <a:spLocks noGrp="1"/>
          </p:cNvSpPr>
          <p:nvPr>
            <p:ph type="ftr" sz="quarter" idx="11"/>
          </p:nvPr>
        </p:nvSpPr>
        <p:spPr/>
        <p:txBody>
          <a:bodyPr/>
          <a:lstStyle/>
          <a:p>
            <a:r>
              <a:rPr lang="fr-FR"/>
              <a:t>Présentation CEP 2024 Avenir Actifs Normandie</a:t>
            </a:r>
          </a:p>
        </p:txBody>
      </p:sp>
      <p:sp>
        <p:nvSpPr>
          <p:cNvPr id="6" name="Espace réservé du numéro de diapositive 5">
            <a:extLst>
              <a:ext uri="{FF2B5EF4-FFF2-40B4-BE49-F238E27FC236}">
                <a16:creationId xmlns:a16="http://schemas.microsoft.com/office/drawing/2014/main" id="{FD553C44-D57C-C2AC-FFA0-EBC97DFF0150}"/>
              </a:ext>
            </a:extLst>
          </p:cNvPr>
          <p:cNvSpPr>
            <a:spLocks noGrp="1"/>
          </p:cNvSpPr>
          <p:nvPr>
            <p:ph type="sldNum" sz="quarter" idx="12"/>
          </p:nvPr>
        </p:nvSpPr>
        <p:spPr/>
        <p:txBody>
          <a:bodyPr/>
          <a:lstStyle/>
          <a:p>
            <a:fld id="{8D717DC7-B9DE-4776-8076-8359E8603671}" type="slidenum">
              <a:rPr lang="fr-FR" smtClean="0"/>
              <a:t>‹N°›</a:t>
            </a:fld>
            <a:endParaRPr lang="fr-FR"/>
          </a:p>
        </p:txBody>
      </p:sp>
      <p:sp>
        <p:nvSpPr>
          <p:cNvPr id="10" name="Espace réservé du contenu 2">
            <a:extLst>
              <a:ext uri="{FF2B5EF4-FFF2-40B4-BE49-F238E27FC236}">
                <a16:creationId xmlns:a16="http://schemas.microsoft.com/office/drawing/2014/main" id="{7149A403-47D9-0E1F-FF90-1BCEE24E032A}"/>
              </a:ext>
            </a:extLst>
          </p:cNvPr>
          <p:cNvSpPr>
            <a:spLocks noGrp="1"/>
          </p:cNvSpPr>
          <p:nvPr>
            <p:ph idx="13" hasCustomPrompt="1"/>
          </p:nvPr>
        </p:nvSpPr>
        <p:spPr>
          <a:xfrm>
            <a:off x="485679" y="2465679"/>
            <a:ext cx="2432333" cy="1061829"/>
          </a:xfrm>
        </p:spPr>
        <p:txBody>
          <a:bodyPr/>
          <a:lstStyle>
            <a:lvl1pPr>
              <a:spcBef>
                <a:spcPts val="0"/>
              </a:spcBef>
              <a:spcAft>
                <a:spcPts val="0"/>
              </a:spcAft>
              <a:defRPr sz="7000">
                <a:solidFill>
                  <a:srgbClr val="FF5954"/>
                </a:solidFill>
                <a:latin typeface="Marianne ExtraBold" panose="02000000000000000000" pitchFamily="2" charset="0"/>
              </a:defRPr>
            </a:lvl1pPr>
            <a:lvl2pPr marL="0" indent="0">
              <a:spcBef>
                <a:spcPts val="200"/>
              </a:spcBef>
              <a:spcAft>
                <a:spcPts val="1200"/>
              </a:spcAft>
              <a:buNone/>
              <a:defRPr sz="1400">
                <a:latin typeface="+mj-lt"/>
              </a:defRPr>
            </a:lvl2pPr>
            <a:lvl3pPr marL="0" indent="0">
              <a:buNone/>
              <a:defRPr sz="1400"/>
            </a:lvl3pPr>
            <a:lvl4pPr marL="635000" indent="0">
              <a:buNone/>
              <a:defRPr sz="1050"/>
            </a:lvl4pPr>
            <a:lvl5pPr>
              <a:defRPr sz="1050"/>
            </a:lvl5pPr>
          </a:lstStyle>
          <a:p>
            <a:pPr lvl="0"/>
            <a:r>
              <a:rPr lang="fr-FR"/>
              <a:t>00</a:t>
            </a:r>
          </a:p>
        </p:txBody>
      </p:sp>
      <p:sp>
        <p:nvSpPr>
          <p:cNvPr id="11" name="Espace réservé du contenu 2">
            <a:extLst>
              <a:ext uri="{FF2B5EF4-FFF2-40B4-BE49-F238E27FC236}">
                <a16:creationId xmlns:a16="http://schemas.microsoft.com/office/drawing/2014/main" id="{D1B05836-D5F6-BA68-177C-A6DA799F238E}"/>
              </a:ext>
            </a:extLst>
          </p:cNvPr>
          <p:cNvSpPr>
            <a:spLocks noGrp="1"/>
          </p:cNvSpPr>
          <p:nvPr>
            <p:ph idx="14"/>
          </p:nvPr>
        </p:nvSpPr>
        <p:spPr>
          <a:xfrm>
            <a:off x="3403691" y="3434670"/>
            <a:ext cx="2432333" cy="2039276"/>
          </a:xfrm>
        </p:spPr>
        <p:txBody>
          <a:bodyPr/>
          <a:lstStyle>
            <a:lvl1pPr>
              <a:spcBef>
                <a:spcPts val="0"/>
              </a:spcBef>
              <a:spcAft>
                <a:spcPts val="0"/>
              </a:spcAft>
              <a:defRPr sz="2000">
                <a:solidFill>
                  <a:srgbClr val="5EA8B5"/>
                </a:solidFill>
                <a:latin typeface="+mj-lt"/>
              </a:defRPr>
            </a:lvl1pPr>
            <a:lvl2pPr marL="0" indent="0">
              <a:spcBef>
                <a:spcPts val="200"/>
              </a:spcBef>
              <a:spcAft>
                <a:spcPts val="1200"/>
              </a:spcAft>
              <a:buNone/>
              <a:defRPr sz="1400">
                <a:latin typeface="+mj-lt"/>
              </a:defRPr>
            </a:lvl2pPr>
            <a:lvl3pPr marL="0" indent="0">
              <a:buNone/>
              <a:defRPr sz="1200"/>
            </a:lvl3pPr>
            <a:lvl4pPr marL="635000" indent="0">
              <a:buNone/>
              <a:defRPr sz="1050"/>
            </a:lvl4pPr>
            <a:lvl5pPr>
              <a:defRPr sz="1050"/>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p:txBody>
      </p:sp>
      <p:sp>
        <p:nvSpPr>
          <p:cNvPr id="12" name="Espace réservé du contenu 2">
            <a:extLst>
              <a:ext uri="{FF2B5EF4-FFF2-40B4-BE49-F238E27FC236}">
                <a16:creationId xmlns:a16="http://schemas.microsoft.com/office/drawing/2014/main" id="{77569E49-984C-151B-340F-78B15AEE1D2A}"/>
              </a:ext>
            </a:extLst>
          </p:cNvPr>
          <p:cNvSpPr>
            <a:spLocks noGrp="1"/>
          </p:cNvSpPr>
          <p:nvPr>
            <p:ph idx="15" hasCustomPrompt="1"/>
          </p:nvPr>
        </p:nvSpPr>
        <p:spPr>
          <a:xfrm>
            <a:off x="3403691" y="2465679"/>
            <a:ext cx="2432333" cy="1061829"/>
          </a:xfrm>
        </p:spPr>
        <p:txBody>
          <a:bodyPr/>
          <a:lstStyle>
            <a:lvl1pPr>
              <a:spcBef>
                <a:spcPts val="0"/>
              </a:spcBef>
              <a:spcAft>
                <a:spcPts val="0"/>
              </a:spcAft>
              <a:defRPr sz="7000">
                <a:solidFill>
                  <a:srgbClr val="FF5954"/>
                </a:solidFill>
                <a:latin typeface="Marianne ExtraBold" panose="02000000000000000000" pitchFamily="2" charset="0"/>
              </a:defRPr>
            </a:lvl1pPr>
            <a:lvl2pPr marL="0" indent="0">
              <a:spcBef>
                <a:spcPts val="200"/>
              </a:spcBef>
              <a:spcAft>
                <a:spcPts val="1200"/>
              </a:spcAft>
              <a:buNone/>
              <a:defRPr sz="1400">
                <a:latin typeface="+mj-lt"/>
              </a:defRPr>
            </a:lvl2pPr>
            <a:lvl3pPr marL="0" indent="0">
              <a:buNone/>
              <a:defRPr sz="1400"/>
            </a:lvl3pPr>
            <a:lvl4pPr marL="635000" indent="0">
              <a:buNone/>
              <a:defRPr sz="1050"/>
            </a:lvl4pPr>
            <a:lvl5pPr>
              <a:defRPr sz="1050"/>
            </a:lvl5pPr>
          </a:lstStyle>
          <a:p>
            <a:pPr lvl="0"/>
            <a:r>
              <a:rPr lang="fr-FR"/>
              <a:t>00</a:t>
            </a:r>
          </a:p>
        </p:txBody>
      </p:sp>
      <p:sp>
        <p:nvSpPr>
          <p:cNvPr id="13" name="Espace réservé du contenu 2">
            <a:extLst>
              <a:ext uri="{FF2B5EF4-FFF2-40B4-BE49-F238E27FC236}">
                <a16:creationId xmlns:a16="http://schemas.microsoft.com/office/drawing/2014/main" id="{934646F1-ADC7-1075-BDA9-BBFA7246612D}"/>
              </a:ext>
            </a:extLst>
          </p:cNvPr>
          <p:cNvSpPr>
            <a:spLocks noGrp="1"/>
          </p:cNvSpPr>
          <p:nvPr>
            <p:ph idx="16"/>
          </p:nvPr>
        </p:nvSpPr>
        <p:spPr>
          <a:xfrm>
            <a:off x="6321703" y="3434670"/>
            <a:ext cx="2432333" cy="2039276"/>
          </a:xfrm>
        </p:spPr>
        <p:txBody>
          <a:bodyPr/>
          <a:lstStyle>
            <a:lvl1pPr>
              <a:spcBef>
                <a:spcPts val="0"/>
              </a:spcBef>
              <a:spcAft>
                <a:spcPts val="0"/>
              </a:spcAft>
              <a:defRPr sz="2000">
                <a:solidFill>
                  <a:srgbClr val="5EA8B5"/>
                </a:solidFill>
                <a:latin typeface="+mj-lt"/>
              </a:defRPr>
            </a:lvl1pPr>
            <a:lvl2pPr marL="0" indent="0">
              <a:spcBef>
                <a:spcPts val="200"/>
              </a:spcBef>
              <a:spcAft>
                <a:spcPts val="1200"/>
              </a:spcAft>
              <a:buNone/>
              <a:defRPr sz="1400">
                <a:latin typeface="+mj-lt"/>
              </a:defRPr>
            </a:lvl2pPr>
            <a:lvl3pPr marL="0" indent="0">
              <a:buNone/>
              <a:defRPr sz="1200"/>
            </a:lvl3pPr>
            <a:lvl4pPr marL="635000" indent="0">
              <a:buNone/>
              <a:defRPr sz="1050"/>
            </a:lvl4pPr>
            <a:lvl5pPr>
              <a:defRPr sz="1050"/>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p:txBody>
      </p:sp>
      <p:sp>
        <p:nvSpPr>
          <p:cNvPr id="14" name="Espace réservé du contenu 2">
            <a:extLst>
              <a:ext uri="{FF2B5EF4-FFF2-40B4-BE49-F238E27FC236}">
                <a16:creationId xmlns:a16="http://schemas.microsoft.com/office/drawing/2014/main" id="{807D250B-763B-229D-24C2-6CF449CC52A9}"/>
              </a:ext>
            </a:extLst>
          </p:cNvPr>
          <p:cNvSpPr>
            <a:spLocks noGrp="1"/>
          </p:cNvSpPr>
          <p:nvPr>
            <p:ph idx="17" hasCustomPrompt="1"/>
          </p:nvPr>
        </p:nvSpPr>
        <p:spPr>
          <a:xfrm>
            <a:off x="6321703" y="2465679"/>
            <a:ext cx="2432333" cy="1061829"/>
          </a:xfrm>
        </p:spPr>
        <p:txBody>
          <a:bodyPr/>
          <a:lstStyle>
            <a:lvl1pPr>
              <a:spcBef>
                <a:spcPts val="0"/>
              </a:spcBef>
              <a:spcAft>
                <a:spcPts val="0"/>
              </a:spcAft>
              <a:defRPr sz="7000">
                <a:solidFill>
                  <a:srgbClr val="FF5954"/>
                </a:solidFill>
                <a:latin typeface="Marianne ExtraBold" panose="02000000000000000000" pitchFamily="2" charset="0"/>
              </a:defRPr>
            </a:lvl1pPr>
            <a:lvl2pPr marL="0" indent="0">
              <a:spcBef>
                <a:spcPts val="200"/>
              </a:spcBef>
              <a:spcAft>
                <a:spcPts val="1200"/>
              </a:spcAft>
              <a:buNone/>
              <a:defRPr sz="1400">
                <a:latin typeface="+mj-lt"/>
              </a:defRPr>
            </a:lvl2pPr>
            <a:lvl3pPr marL="0" indent="0">
              <a:buNone/>
              <a:defRPr sz="1400"/>
            </a:lvl3pPr>
            <a:lvl4pPr marL="635000" indent="0">
              <a:buNone/>
              <a:defRPr sz="1050"/>
            </a:lvl4pPr>
            <a:lvl5pPr>
              <a:defRPr sz="1050"/>
            </a:lvl5pPr>
          </a:lstStyle>
          <a:p>
            <a:pPr lvl="0"/>
            <a:r>
              <a:rPr lang="fr-FR"/>
              <a:t>00</a:t>
            </a:r>
          </a:p>
        </p:txBody>
      </p:sp>
      <p:sp>
        <p:nvSpPr>
          <p:cNvPr id="15" name="Espace réservé du contenu 2">
            <a:extLst>
              <a:ext uri="{FF2B5EF4-FFF2-40B4-BE49-F238E27FC236}">
                <a16:creationId xmlns:a16="http://schemas.microsoft.com/office/drawing/2014/main" id="{AA4BD464-1A90-8A47-4BDB-D3C61CED78CF}"/>
              </a:ext>
            </a:extLst>
          </p:cNvPr>
          <p:cNvSpPr>
            <a:spLocks noGrp="1"/>
          </p:cNvSpPr>
          <p:nvPr>
            <p:ph idx="18"/>
          </p:nvPr>
        </p:nvSpPr>
        <p:spPr>
          <a:xfrm>
            <a:off x="9273988" y="3434670"/>
            <a:ext cx="2432333" cy="2039276"/>
          </a:xfrm>
        </p:spPr>
        <p:txBody>
          <a:bodyPr/>
          <a:lstStyle>
            <a:lvl1pPr>
              <a:spcBef>
                <a:spcPts val="0"/>
              </a:spcBef>
              <a:spcAft>
                <a:spcPts val="0"/>
              </a:spcAft>
              <a:defRPr sz="2000">
                <a:solidFill>
                  <a:srgbClr val="5EA8B5"/>
                </a:solidFill>
                <a:latin typeface="+mj-lt"/>
              </a:defRPr>
            </a:lvl1pPr>
            <a:lvl2pPr marL="0" indent="0">
              <a:spcBef>
                <a:spcPts val="200"/>
              </a:spcBef>
              <a:spcAft>
                <a:spcPts val="1200"/>
              </a:spcAft>
              <a:buNone/>
              <a:defRPr sz="1400">
                <a:latin typeface="+mj-lt"/>
              </a:defRPr>
            </a:lvl2pPr>
            <a:lvl3pPr marL="0" indent="0">
              <a:buNone/>
              <a:defRPr sz="1200"/>
            </a:lvl3pPr>
            <a:lvl4pPr marL="635000" indent="0">
              <a:buNone/>
              <a:defRPr sz="1050"/>
            </a:lvl4pPr>
            <a:lvl5pPr>
              <a:defRPr sz="1050"/>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p:txBody>
      </p:sp>
      <p:sp>
        <p:nvSpPr>
          <p:cNvPr id="16" name="Espace réservé du contenu 2">
            <a:extLst>
              <a:ext uri="{FF2B5EF4-FFF2-40B4-BE49-F238E27FC236}">
                <a16:creationId xmlns:a16="http://schemas.microsoft.com/office/drawing/2014/main" id="{01444BB5-A536-D157-DC21-19A45A1D21A6}"/>
              </a:ext>
            </a:extLst>
          </p:cNvPr>
          <p:cNvSpPr>
            <a:spLocks noGrp="1"/>
          </p:cNvSpPr>
          <p:nvPr>
            <p:ph idx="19" hasCustomPrompt="1"/>
          </p:nvPr>
        </p:nvSpPr>
        <p:spPr>
          <a:xfrm>
            <a:off x="9273988" y="2465679"/>
            <a:ext cx="2432333" cy="1061829"/>
          </a:xfrm>
        </p:spPr>
        <p:txBody>
          <a:bodyPr/>
          <a:lstStyle>
            <a:lvl1pPr>
              <a:spcBef>
                <a:spcPts val="0"/>
              </a:spcBef>
              <a:spcAft>
                <a:spcPts val="0"/>
              </a:spcAft>
              <a:defRPr sz="7000">
                <a:solidFill>
                  <a:srgbClr val="FF5954"/>
                </a:solidFill>
                <a:latin typeface="Marianne ExtraBold" panose="02000000000000000000" pitchFamily="2" charset="0"/>
              </a:defRPr>
            </a:lvl1pPr>
            <a:lvl2pPr marL="0" indent="0">
              <a:spcBef>
                <a:spcPts val="200"/>
              </a:spcBef>
              <a:spcAft>
                <a:spcPts val="1200"/>
              </a:spcAft>
              <a:buNone/>
              <a:defRPr sz="1400">
                <a:latin typeface="+mj-lt"/>
              </a:defRPr>
            </a:lvl2pPr>
            <a:lvl3pPr marL="0" indent="0">
              <a:buNone/>
              <a:defRPr sz="1400"/>
            </a:lvl3pPr>
            <a:lvl4pPr marL="635000" indent="0">
              <a:buNone/>
              <a:defRPr sz="1050"/>
            </a:lvl4pPr>
            <a:lvl5pPr>
              <a:defRPr sz="1050"/>
            </a:lvl5pPr>
          </a:lstStyle>
          <a:p>
            <a:pPr lvl="0"/>
            <a:r>
              <a:rPr lang="fr-FR"/>
              <a:t>00</a:t>
            </a:r>
          </a:p>
        </p:txBody>
      </p:sp>
    </p:spTree>
    <p:extLst>
      <p:ext uri="{BB962C8B-B14F-4D97-AF65-F5344CB8AC3E}">
        <p14:creationId xmlns:p14="http://schemas.microsoft.com/office/powerpoint/2010/main" val="231124268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2_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CAA1FFA-2F7A-FD2C-1A89-E1632A9428E8}"/>
              </a:ext>
            </a:extLst>
          </p:cNvPr>
          <p:cNvSpPr>
            <a:spLocks noGrp="1"/>
          </p:cNvSpPr>
          <p:nvPr>
            <p:ph type="title"/>
          </p:nvPr>
        </p:nvSpPr>
        <p:spPr/>
        <p:txBody>
          <a:bodyPr anchor="t" anchorCtr="0"/>
          <a:lstStyle/>
          <a:p>
            <a:r>
              <a:rPr lang="fr-FR"/>
              <a:t>Modifiez le style du titre</a:t>
            </a:r>
          </a:p>
        </p:txBody>
      </p:sp>
      <p:sp>
        <p:nvSpPr>
          <p:cNvPr id="3" name="Espace réservé du contenu 2">
            <a:extLst>
              <a:ext uri="{FF2B5EF4-FFF2-40B4-BE49-F238E27FC236}">
                <a16:creationId xmlns:a16="http://schemas.microsoft.com/office/drawing/2014/main" id="{38619E87-51D8-FE52-E266-74754F795EE9}"/>
              </a:ext>
            </a:extLst>
          </p:cNvPr>
          <p:cNvSpPr>
            <a:spLocks noGrp="1"/>
          </p:cNvSpPr>
          <p:nvPr>
            <p:ph idx="1"/>
          </p:nvPr>
        </p:nvSpPr>
        <p:spPr>
          <a:xfrm>
            <a:off x="485679" y="2418400"/>
            <a:ext cx="5449900" cy="1376274"/>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170EA80D-5EC6-AF31-93C8-EACF51059CA2}"/>
              </a:ext>
            </a:extLst>
          </p:cNvPr>
          <p:cNvSpPr>
            <a:spLocks noGrp="1"/>
          </p:cNvSpPr>
          <p:nvPr>
            <p:ph type="dt" sz="half" idx="10"/>
          </p:nvPr>
        </p:nvSpPr>
        <p:spPr/>
        <p:txBody>
          <a:bodyPr/>
          <a:lstStyle/>
          <a:p>
            <a:r>
              <a:rPr lang="fr-FR"/>
              <a:t>30/10/2023</a:t>
            </a:r>
          </a:p>
        </p:txBody>
      </p:sp>
      <p:sp>
        <p:nvSpPr>
          <p:cNvPr id="5" name="Espace réservé du pied de page 4">
            <a:extLst>
              <a:ext uri="{FF2B5EF4-FFF2-40B4-BE49-F238E27FC236}">
                <a16:creationId xmlns:a16="http://schemas.microsoft.com/office/drawing/2014/main" id="{1FC856F7-AA95-15AB-A487-E6C9DAFABAC9}"/>
              </a:ext>
            </a:extLst>
          </p:cNvPr>
          <p:cNvSpPr>
            <a:spLocks noGrp="1"/>
          </p:cNvSpPr>
          <p:nvPr>
            <p:ph type="ftr" sz="quarter" idx="11"/>
          </p:nvPr>
        </p:nvSpPr>
        <p:spPr/>
        <p:txBody>
          <a:bodyPr/>
          <a:lstStyle/>
          <a:p>
            <a:r>
              <a:rPr lang="fr-FR"/>
              <a:t>Présentation CEP 2024 Avenir Actifs Normandie</a:t>
            </a:r>
          </a:p>
        </p:txBody>
      </p:sp>
      <p:sp>
        <p:nvSpPr>
          <p:cNvPr id="6" name="Espace réservé du numéro de diapositive 5">
            <a:extLst>
              <a:ext uri="{FF2B5EF4-FFF2-40B4-BE49-F238E27FC236}">
                <a16:creationId xmlns:a16="http://schemas.microsoft.com/office/drawing/2014/main" id="{FD553C44-D57C-C2AC-FFA0-EBC97DFF0150}"/>
              </a:ext>
            </a:extLst>
          </p:cNvPr>
          <p:cNvSpPr>
            <a:spLocks noGrp="1"/>
          </p:cNvSpPr>
          <p:nvPr>
            <p:ph type="sldNum" sz="quarter" idx="12"/>
          </p:nvPr>
        </p:nvSpPr>
        <p:spPr/>
        <p:txBody>
          <a:bodyPr/>
          <a:lstStyle/>
          <a:p>
            <a:fld id="{8D717DC7-B9DE-4776-8076-8359E8603671}" type="slidenum">
              <a:rPr lang="fr-FR" smtClean="0"/>
              <a:t>‹N°›</a:t>
            </a:fld>
            <a:endParaRPr lang="fr-FR"/>
          </a:p>
        </p:txBody>
      </p:sp>
      <p:sp>
        <p:nvSpPr>
          <p:cNvPr id="10" name="Espace réservé pour une image  9">
            <a:extLst>
              <a:ext uri="{FF2B5EF4-FFF2-40B4-BE49-F238E27FC236}">
                <a16:creationId xmlns:a16="http://schemas.microsoft.com/office/drawing/2014/main" id="{2600A255-C76C-7034-EA95-78F905225328}"/>
              </a:ext>
            </a:extLst>
          </p:cNvPr>
          <p:cNvSpPr>
            <a:spLocks noGrp="1"/>
          </p:cNvSpPr>
          <p:nvPr>
            <p:ph type="pic" sz="quarter" idx="13"/>
          </p:nvPr>
        </p:nvSpPr>
        <p:spPr>
          <a:xfrm>
            <a:off x="6256423" y="2418400"/>
            <a:ext cx="5449899" cy="3284583"/>
          </a:xfrm>
          <a:solidFill>
            <a:schemeClr val="bg1">
              <a:lumMod val="95000"/>
            </a:schemeClr>
          </a:solidFill>
        </p:spPr>
        <p:txBody>
          <a:bodyPr/>
          <a:lstStyle/>
          <a:p>
            <a:r>
              <a:rPr lang="fr-FR"/>
              <a:t>Cliquez sur l'icône pour ajouter une image</a:t>
            </a:r>
          </a:p>
        </p:txBody>
      </p:sp>
    </p:spTree>
    <p:extLst>
      <p:ext uri="{BB962C8B-B14F-4D97-AF65-F5344CB8AC3E}">
        <p14:creationId xmlns:p14="http://schemas.microsoft.com/office/powerpoint/2010/main" val="190950576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4_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CAA1FFA-2F7A-FD2C-1A89-E1632A9428E8}"/>
              </a:ext>
            </a:extLst>
          </p:cNvPr>
          <p:cNvSpPr>
            <a:spLocks noGrp="1"/>
          </p:cNvSpPr>
          <p:nvPr>
            <p:ph type="title"/>
          </p:nvPr>
        </p:nvSpPr>
        <p:spPr/>
        <p:txBody>
          <a:bodyPr anchor="t" anchorCtr="0"/>
          <a:lstStyle/>
          <a:p>
            <a:r>
              <a:rPr lang="fr-FR"/>
              <a:t>Modifiez le style du titre</a:t>
            </a:r>
          </a:p>
        </p:txBody>
      </p:sp>
      <p:sp>
        <p:nvSpPr>
          <p:cNvPr id="3" name="Espace réservé du contenu 2">
            <a:extLst>
              <a:ext uri="{FF2B5EF4-FFF2-40B4-BE49-F238E27FC236}">
                <a16:creationId xmlns:a16="http://schemas.microsoft.com/office/drawing/2014/main" id="{38619E87-51D8-FE52-E266-74754F795EE9}"/>
              </a:ext>
            </a:extLst>
          </p:cNvPr>
          <p:cNvSpPr>
            <a:spLocks noGrp="1"/>
          </p:cNvSpPr>
          <p:nvPr>
            <p:ph idx="1"/>
          </p:nvPr>
        </p:nvSpPr>
        <p:spPr>
          <a:xfrm>
            <a:off x="485679" y="2418400"/>
            <a:ext cx="3508805" cy="1376274"/>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170EA80D-5EC6-AF31-93C8-EACF51059CA2}"/>
              </a:ext>
            </a:extLst>
          </p:cNvPr>
          <p:cNvSpPr>
            <a:spLocks noGrp="1"/>
          </p:cNvSpPr>
          <p:nvPr>
            <p:ph type="dt" sz="half" idx="10"/>
          </p:nvPr>
        </p:nvSpPr>
        <p:spPr/>
        <p:txBody>
          <a:bodyPr/>
          <a:lstStyle/>
          <a:p>
            <a:r>
              <a:rPr lang="fr-FR"/>
              <a:t>30/10/2023</a:t>
            </a:r>
          </a:p>
        </p:txBody>
      </p:sp>
      <p:sp>
        <p:nvSpPr>
          <p:cNvPr id="5" name="Espace réservé du pied de page 4">
            <a:extLst>
              <a:ext uri="{FF2B5EF4-FFF2-40B4-BE49-F238E27FC236}">
                <a16:creationId xmlns:a16="http://schemas.microsoft.com/office/drawing/2014/main" id="{1FC856F7-AA95-15AB-A487-E6C9DAFABAC9}"/>
              </a:ext>
            </a:extLst>
          </p:cNvPr>
          <p:cNvSpPr>
            <a:spLocks noGrp="1"/>
          </p:cNvSpPr>
          <p:nvPr>
            <p:ph type="ftr" sz="quarter" idx="11"/>
          </p:nvPr>
        </p:nvSpPr>
        <p:spPr/>
        <p:txBody>
          <a:bodyPr/>
          <a:lstStyle/>
          <a:p>
            <a:r>
              <a:rPr lang="fr-FR"/>
              <a:t>Présentation CEP 2024 Avenir Actifs Normandie</a:t>
            </a:r>
          </a:p>
        </p:txBody>
      </p:sp>
      <p:sp>
        <p:nvSpPr>
          <p:cNvPr id="6" name="Espace réservé du numéro de diapositive 5">
            <a:extLst>
              <a:ext uri="{FF2B5EF4-FFF2-40B4-BE49-F238E27FC236}">
                <a16:creationId xmlns:a16="http://schemas.microsoft.com/office/drawing/2014/main" id="{FD553C44-D57C-C2AC-FFA0-EBC97DFF0150}"/>
              </a:ext>
            </a:extLst>
          </p:cNvPr>
          <p:cNvSpPr>
            <a:spLocks noGrp="1"/>
          </p:cNvSpPr>
          <p:nvPr>
            <p:ph type="sldNum" sz="quarter" idx="12"/>
          </p:nvPr>
        </p:nvSpPr>
        <p:spPr/>
        <p:txBody>
          <a:bodyPr/>
          <a:lstStyle/>
          <a:p>
            <a:fld id="{8D717DC7-B9DE-4776-8076-8359E8603671}" type="slidenum">
              <a:rPr lang="fr-FR" smtClean="0"/>
              <a:t>‹N°›</a:t>
            </a:fld>
            <a:endParaRPr lang="fr-FR"/>
          </a:p>
        </p:txBody>
      </p:sp>
      <p:sp>
        <p:nvSpPr>
          <p:cNvPr id="9" name="Espace réservé du contenu 2">
            <a:extLst>
              <a:ext uri="{FF2B5EF4-FFF2-40B4-BE49-F238E27FC236}">
                <a16:creationId xmlns:a16="http://schemas.microsoft.com/office/drawing/2014/main" id="{7F631939-238A-1406-1949-279A5DEEF01F}"/>
              </a:ext>
            </a:extLst>
          </p:cNvPr>
          <p:cNvSpPr>
            <a:spLocks noGrp="1"/>
          </p:cNvSpPr>
          <p:nvPr>
            <p:ph idx="13"/>
          </p:nvPr>
        </p:nvSpPr>
        <p:spPr>
          <a:xfrm>
            <a:off x="4341597" y="2418400"/>
            <a:ext cx="3508805" cy="1376274"/>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0" name="Espace réservé du contenu 2">
            <a:extLst>
              <a:ext uri="{FF2B5EF4-FFF2-40B4-BE49-F238E27FC236}">
                <a16:creationId xmlns:a16="http://schemas.microsoft.com/office/drawing/2014/main" id="{0DB301F0-42D7-66CC-E5D1-4167DD6DA848}"/>
              </a:ext>
            </a:extLst>
          </p:cNvPr>
          <p:cNvSpPr>
            <a:spLocks noGrp="1"/>
          </p:cNvSpPr>
          <p:nvPr>
            <p:ph idx="14"/>
          </p:nvPr>
        </p:nvSpPr>
        <p:spPr>
          <a:xfrm>
            <a:off x="8197516" y="2418400"/>
            <a:ext cx="3508805" cy="1376274"/>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83091563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1_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CAA1FFA-2F7A-FD2C-1A89-E1632A9428E8}"/>
              </a:ext>
            </a:extLst>
          </p:cNvPr>
          <p:cNvSpPr>
            <a:spLocks noGrp="1"/>
          </p:cNvSpPr>
          <p:nvPr>
            <p:ph type="title"/>
          </p:nvPr>
        </p:nvSpPr>
        <p:spPr/>
        <p:txBody>
          <a:bodyPr anchor="t" anchorCtr="0"/>
          <a:lstStyle/>
          <a:p>
            <a:r>
              <a:rPr lang="fr-FR"/>
              <a:t>Modifiez le style du titre</a:t>
            </a:r>
          </a:p>
        </p:txBody>
      </p:sp>
      <p:sp>
        <p:nvSpPr>
          <p:cNvPr id="3" name="Espace réservé du contenu 2">
            <a:extLst>
              <a:ext uri="{FF2B5EF4-FFF2-40B4-BE49-F238E27FC236}">
                <a16:creationId xmlns:a16="http://schemas.microsoft.com/office/drawing/2014/main" id="{38619E87-51D8-FE52-E266-74754F795EE9}"/>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170EA80D-5EC6-AF31-93C8-EACF51059CA2}"/>
              </a:ext>
            </a:extLst>
          </p:cNvPr>
          <p:cNvSpPr>
            <a:spLocks noGrp="1"/>
          </p:cNvSpPr>
          <p:nvPr>
            <p:ph type="dt" sz="half" idx="10"/>
          </p:nvPr>
        </p:nvSpPr>
        <p:spPr/>
        <p:txBody>
          <a:bodyPr/>
          <a:lstStyle/>
          <a:p>
            <a:r>
              <a:rPr lang="fr-FR"/>
              <a:t>30/10/2023</a:t>
            </a:r>
          </a:p>
        </p:txBody>
      </p:sp>
      <p:sp>
        <p:nvSpPr>
          <p:cNvPr id="5" name="Espace réservé du pied de page 4">
            <a:extLst>
              <a:ext uri="{FF2B5EF4-FFF2-40B4-BE49-F238E27FC236}">
                <a16:creationId xmlns:a16="http://schemas.microsoft.com/office/drawing/2014/main" id="{1FC856F7-AA95-15AB-A487-E6C9DAFABAC9}"/>
              </a:ext>
            </a:extLst>
          </p:cNvPr>
          <p:cNvSpPr>
            <a:spLocks noGrp="1"/>
          </p:cNvSpPr>
          <p:nvPr>
            <p:ph type="ftr" sz="quarter" idx="11"/>
          </p:nvPr>
        </p:nvSpPr>
        <p:spPr/>
        <p:txBody>
          <a:bodyPr/>
          <a:lstStyle/>
          <a:p>
            <a:r>
              <a:rPr lang="fr-FR"/>
              <a:t>Présentation CEP 2024 Avenir Actifs Normandie</a:t>
            </a:r>
          </a:p>
        </p:txBody>
      </p:sp>
      <p:sp>
        <p:nvSpPr>
          <p:cNvPr id="6" name="Espace réservé du numéro de diapositive 5">
            <a:extLst>
              <a:ext uri="{FF2B5EF4-FFF2-40B4-BE49-F238E27FC236}">
                <a16:creationId xmlns:a16="http://schemas.microsoft.com/office/drawing/2014/main" id="{FD553C44-D57C-C2AC-FFA0-EBC97DFF0150}"/>
              </a:ext>
            </a:extLst>
          </p:cNvPr>
          <p:cNvSpPr>
            <a:spLocks noGrp="1"/>
          </p:cNvSpPr>
          <p:nvPr>
            <p:ph type="sldNum" sz="quarter" idx="12"/>
          </p:nvPr>
        </p:nvSpPr>
        <p:spPr/>
        <p:txBody>
          <a:bodyPr/>
          <a:lstStyle/>
          <a:p>
            <a:fld id="{8D717DC7-B9DE-4776-8076-8359E8603671}" type="slidenum">
              <a:rPr lang="fr-FR" smtClean="0"/>
              <a:t>‹N°›</a:t>
            </a:fld>
            <a:endParaRPr lang="fr-FR"/>
          </a:p>
        </p:txBody>
      </p:sp>
      <p:sp>
        <p:nvSpPr>
          <p:cNvPr id="10" name="Espace réservé du contenu 2">
            <a:extLst>
              <a:ext uri="{FF2B5EF4-FFF2-40B4-BE49-F238E27FC236}">
                <a16:creationId xmlns:a16="http://schemas.microsoft.com/office/drawing/2014/main" id="{CD0FF9AC-35AD-3760-D360-47CD2CD04700}"/>
              </a:ext>
            </a:extLst>
          </p:cNvPr>
          <p:cNvSpPr>
            <a:spLocks noGrp="1"/>
          </p:cNvSpPr>
          <p:nvPr>
            <p:ph idx="13" hasCustomPrompt="1"/>
          </p:nvPr>
        </p:nvSpPr>
        <p:spPr>
          <a:xfrm>
            <a:off x="8295874" y="3594022"/>
            <a:ext cx="3410447" cy="1892826"/>
          </a:xfrm>
        </p:spPr>
        <p:txBody>
          <a:bodyPr rIns="0"/>
          <a:lstStyle>
            <a:lvl1pPr>
              <a:defRPr sz="13000">
                <a:solidFill>
                  <a:srgbClr val="FF5954"/>
                </a:solidFill>
                <a:latin typeface="Marianne ExtraBold" panose="02000000000000000000" pitchFamily="2" charset="0"/>
              </a:defRPr>
            </a:lvl1pPr>
            <a:lvl2pPr marL="266700" indent="0">
              <a:buNone/>
              <a:defRPr/>
            </a:lvl2pPr>
          </a:lstStyle>
          <a:p>
            <a:pPr lvl="0"/>
            <a:r>
              <a:rPr lang="fr-FR"/>
              <a:t>00</a:t>
            </a:r>
          </a:p>
        </p:txBody>
      </p:sp>
      <p:sp>
        <p:nvSpPr>
          <p:cNvPr id="11" name="Espace réservé du contenu 2">
            <a:extLst>
              <a:ext uri="{FF2B5EF4-FFF2-40B4-BE49-F238E27FC236}">
                <a16:creationId xmlns:a16="http://schemas.microsoft.com/office/drawing/2014/main" id="{E7D8B334-2098-5575-AB1D-8AF2B1562D8A}"/>
              </a:ext>
            </a:extLst>
          </p:cNvPr>
          <p:cNvSpPr>
            <a:spLocks noGrp="1"/>
          </p:cNvSpPr>
          <p:nvPr>
            <p:ph idx="14" hasCustomPrompt="1"/>
          </p:nvPr>
        </p:nvSpPr>
        <p:spPr>
          <a:xfrm>
            <a:off x="8295874" y="5172916"/>
            <a:ext cx="3410447" cy="372852"/>
          </a:xfrm>
        </p:spPr>
        <p:txBody>
          <a:bodyPr rIns="0"/>
          <a:lstStyle>
            <a:lvl1pPr algn="r">
              <a:defRPr>
                <a:latin typeface="+mj-lt"/>
              </a:defRPr>
            </a:lvl1pPr>
            <a:lvl2pPr marL="266700" indent="0">
              <a:buNone/>
              <a:defRPr/>
            </a:lvl2pPr>
          </a:lstStyle>
          <a:p>
            <a:pPr lvl="0"/>
            <a:r>
              <a:rPr lang="fr-FR"/>
              <a:t>Légende</a:t>
            </a:r>
          </a:p>
        </p:txBody>
      </p:sp>
    </p:spTree>
    <p:extLst>
      <p:ext uri="{BB962C8B-B14F-4D97-AF65-F5344CB8AC3E}">
        <p14:creationId xmlns:p14="http://schemas.microsoft.com/office/powerpoint/2010/main" val="330006955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CAE642A-A955-3EE2-AA09-B54539846B12}"/>
              </a:ext>
            </a:extLst>
          </p:cNvPr>
          <p:cNvSpPr>
            <a:spLocks noGrp="1"/>
          </p:cNvSpPr>
          <p:nvPr>
            <p:ph type="title" hasCustomPrompt="1"/>
          </p:nvPr>
        </p:nvSpPr>
        <p:spPr>
          <a:xfrm>
            <a:off x="485679" y="2831916"/>
            <a:ext cx="5610321" cy="757130"/>
          </a:xfrm>
        </p:spPr>
        <p:txBody>
          <a:bodyPr anchor="t" anchorCtr="0"/>
          <a:lstStyle>
            <a:lvl1pPr>
              <a:defRPr sz="4600"/>
            </a:lvl1pPr>
          </a:lstStyle>
          <a:p>
            <a:r>
              <a:rPr lang="fr-FR"/>
              <a:t>1. Titre de la partie</a:t>
            </a:r>
          </a:p>
        </p:txBody>
      </p:sp>
      <p:sp>
        <p:nvSpPr>
          <p:cNvPr id="4" name="Espace réservé de la date 3">
            <a:extLst>
              <a:ext uri="{FF2B5EF4-FFF2-40B4-BE49-F238E27FC236}">
                <a16:creationId xmlns:a16="http://schemas.microsoft.com/office/drawing/2014/main" id="{B16DA8DB-B9CE-1774-2FC7-3D6FEA8B56F0}"/>
              </a:ext>
            </a:extLst>
          </p:cNvPr>
          <p:cNvSpPr>
            <a:spLocks noGrp="1"/>
          </p:cNvSpPr>
          <p:nvPr>
            <p:ph type="dt" sz="half" idx="10"/>
          </p:nvPr>
        </p:nvSpPr>
        <p:spPr/>
        <p:txBody>
          <a:bodyPr/>
          <a:lstStyle/>
          <a:p>
            <a:r>
              <a:rPr lang="fr-FR"/>
              <a:t>30/10/2023</a:t>
            </a:r>
          </a:p>
        </p:txBody>
      </p:sp>
      <p:sp>
        <p:nvSpPr>
          <p:cNvPr id="5" name="Espace réservé du pied de page 4">
            <a:extLst>
              <a:ext uri="{FF2B5EF4-FFF2-40B4-BE49-F238E27FC236}">
                <a16:creationId xmlns:a16="http://schemas.microsoft.com/office/drawing/2014/main" id="{DD1AA82A-2F7A-4A06-1CE2-C2BBD8DF7206}"/>
              </a:ext>
            </a:extLst>
          </p:cNvPr>
          <p:cNvSpPr>
            <a:spLocks noGrp="1"/>
          </p:cNvSpPr>
          <p:nvPr>
            <p:ph type="ftr" sz="quarter" idx="11"/>
          </p:nvPr>
        </p:nvSpPr>
        <p:spPr/>
        <p:txBody>
          <a:bodyPr/>
          <a:lstStyle/>
          <a:p>
            <a:r>
              <a:rPr lang="fr-FR"/>
              <a:t>Présentation CEP 2024 Avenir Actifs Normandie</a:t>
            </a:r>
          </a:p>
        </p:txBody>
      </p:sp>
      <p:sp>
        <p:nvSpPr>
          <p:cNvPr id="6" name="Espace réservé du numéro de diapositive 5">
            <a:extLst>
              <a:ext uri="{FF2B5EF4-FFF2-40B4-BE49-F238E27FC236}">
                <a16:creationId xmlns:a16="http://schemas.microsoft.com/office/drawing/2014/main" id="{9AD9E7C1-B307-27E9-B520-829AC1D42CBB}"/>
              </a:ext>
            </a:extLst>
          </p:cNvPr>
          <p:cNvSpPr>
            <a:spLocks noGrp="1"/>
          </p:cNvSpPr>
          <p:nvPr>
            <p:ph type="sldNum" sz="quarter" idx="12"/>
          </p:nvPr>
        </p:nvSpPr>
        <p:spPr/>
        <p:txBody>
          <a:bodyPr/>
          <a:lstStyle/>
          <a:p>
            <a:fld id="{8D717DC7-B9DE-4776-8076-8359E8603671}" type="slidenum">
              <a:rPr lang="fr-FR" smtClean="0"/>
              <a:t>‹N°›</a:t>
            </a:fld>
            <a:endParaRPr lang="fr-FR"/>
          </a:p>
        </p:txBody>
      </p:sp>
      <p:pic>
        <p:nvPicPr>
          <p:cNvPr id="3" name="Graphique 2">
            <a:extLst>
              <a:ext uri="{FF2B5EF4-FFF2-40B4-BE49-F238E27FC236}">
                <a16:creationId xmlns:a16="http://schemas.microsoft.com/office/drawing/2014/main" id="{084B1661-8668-8895-B896-1629FF62166A}"/>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r="29651"/>
          <a:stretch/>
        </p:blipFill>
        <p:spPr>
          <a:xfrm>
            <a:off x="9033391" y="1017788"/>
            <a:ext cx="3158609" cy="4489913"/>
          </a:xfrm>
          <a:prstGeom prst="rect">
            <a:avLst/>
          </a:prstGeom>
        </p:spPr>
      </p:pic>
    </p:spTree>
    <p:extLst>
      <p:ext uri="{BB962C8B-B14F-4D97-AF65-F5344CB8AC3E}">
        <p14:creationId xmlns:p14="http://schemas.microsoft.com/office/powerpoint/2010/main" val="236847021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Titre de section">
    <p:spTree>
      <p:nvGrpSpPr>
        <p:cNvPr id="1" name=""/>
        <p:cNvGrpSpPr/>
        <p:nvPr/>
      </p:nvGrpSpPr>
      <p:grpSpPr>
        <a:xfrm>
          <a:off x="0" y="0"/>
          <a:ext cx="0" cy="0"/>
          <a:chOff x="0" y="0"/>
          <a:chExt cx="0" cy="0"/>
        </a:xfrm>
      </p:grpSpPr>
      <p:sp>
        <p:nvSpPr>
          <p:cNvPr id="4" name="Espace réservé de la date 3">
            <a:extLst>
              <a:ext uri="{FF2B5EF4-FFF2-40B4-BE49-F238E27FC236}">
                <a16:creationId xmlns:a16="http://schemas.microsoft.com/office/drawing/2014/main" id="{B16DA8DB-B9CE-1774-2FC7-3D6FEA8B56F0}"/>
              </a:ext>
            </a:extLst>
          </p:cNvPr>
          <p:cNvSpPr>
            <a:spLocks noGrp="1"/>
          </p:cNvSpPr>
          <p:nvPr>
            <p:ph type="dt" sz="half" idx="10"/>
          </p:nvPr>
        </p:nvSpPr>
        <p:spPr/>
        <p:txBody>
          <a:bodyPr/>
          <a:lstStyle/>
          <a:p>
            <a:r>
              <a:rPr lang="fr-FR"/>
              <a:t>30/10/2023</a:t>
            </a:r>
          </a:p>
        </p:txBody>
      </p:sp>
      <p:sp>
        <p:nvSpPr>
          <p:cNvPr id="5" name="Espace réservé du pied de page 4">
            <a:extLst>
              <a:ext uri="{FF2B5EF4-FFF2-40B4-BE49-F238E27FC236}">
                <a16:creationId xmlns:a16="http://schemas.microsoft.com/office/drawing/2014/main" id="{DD1AA82A-2F7A-4A06-1CE2-C2BBD8DF7206}"/>
              </a:ext>
            </a:extLst>
          </p:cNvPr>
          <p:cNvSpPr>
            <a:spLocks noGrp="1"/>
          </p:cNvSpPr>
          <p:nvPr>
            <p:ph type="ftr" sz="quarter" idx="11"/>
          </p:nvPr>
        </p:nvSpPr>
        <p:spPr/>
        <p:txBody>
          <a:bodyPr/>
          <a:lstStyle/>
          <a:p>
            <a:r>
              <a:rPr lang="fr-FR"/>
              <a:t>Présentation CEP 2024 Avenir Actifs Normandie</a:t>
            </a:r>
          </a:p>
        </p:txBody>
      </p:sp>
      <p:sp>
        <p:nvSpPr>
          <p:cNvPr id="6" name="Espace réservé du numéro de diapositive 5">
            <a:extLst>
              <a:ext uri="{FF2B5EF4-FFF2-40B4-BE49-F238E27FC236}">
                <a16:creationId xmlns:a16="http://schemas.microsoft.com/office/drawing/2014/main" id="{9AD9E7C1-B307-27E9-B520-829AC1D42CBB}"/>
              </a:ext>
            </a:extLst>
          </p:cNvPr>
          <p:cNvSpPr>
            <a:spLocks noGrp="1"/>
          </p:cNvSpPr>
          <p:nvPr>
            <p:ph type="sldNum" sz="quarter" idx="12"/>
          </p:nvPr>
        </p:nvSpPr>
        <p:spPr/>
        <p:txBody>
          <a:bodyPr/>
          <a:lstStyle/>
          <a:p>
            <a:fld id="{8D717DC7-B9DE-4776-8076-8359E8603671}" type="slidenum">
              <a:rPr lang="fr-FR" smtClean="0"/>
              <a:t>‹N°›</a:t>
            </a:fld>
            <a:endParaRPr lang="fr-FR"/>
          </a:p>
        </p:txBody>
      </p:sp>
      <p:pic>
        <p:nvPicPr>
          <p:cNvPr id="12" name="Graphique 11">
            <a:extLst>
              <a:ext uri="{FF2B5EF4-FFF2-40B4-BE49-F238E27FC236}">
                <a16:creationId xmlns:a16="http://schemas.microsoft.com/office/drawing/2014/main" id="{D4B372FD-25FA-A608-B02C-4CA3F565E045}"/>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r="29651"/>
          <a:stretch/>
        </p:blipFill>
        <p:spPr>
          <a:xfrm>
            <a:off x="9033391" y="1017788"/>
            <a:ext cx="3158609" cy="4489913"/>
          </a:xfrm>
          <a:prstGeom prst="rect">
            <a:avLst/>
          </a:prstGeom>
        </p:spPr>
      </p:pic>
      <p:sp>
        <p:nvSpPr>
          <p:cNvPr id="3" name="Titre 1">
            <a:extLst>
              <a:ext uri="{FF2B5EF4-FFF2-40B4-BE49-F238E27FC236}">
                <a16:creationId xmlns:a16="http://schemas.microsoft.com/office/drawing/2014/main" id="{7CF76E4F-FF92-EA17-F00D-F831009A5964}"/>
              </a:ext>
            </a:extLst>
          </p:cNvPr>
          <p:cNvSpPr>
            <a:spLocks noGrp="1"/>
          </p:cNvSpPr>
          <p:nvPr>
            <p:ph type="title" hasCustomPrompt="1"/>
          </p:nvPr>
        </p:nvSpPr>
        <p:spPr>
          <a:xfrm>
            <a:off x="485679" y="2831916"/>
            <a:ext cx="5610321" cy="757130"/>
          </a:xfrm>
        </p:spPr>
        <p:txBody>
          <a:bodyPr anchor="t" anchorCtr="0"/>
          <a:lstStyle>
            <a:lvl1pPr>
              <a:defRPr sz="4600"/>
            </a:lvl1pPr>
          </a:lstStyle>
          <a:p>
            <a:r>
              <a:rPr lang="fr-FR"/>
              <a:t>2. Titre de la partie</a:t>
            </a:r>
          </a:p>
        </p:txBody>
      </p:sp>
    </p:spTree>
    <p:extLst>
      <p:ext uri="{BB962C8B-B14F-4D97-AF65-F5344CB8AC3E}">
        <p14:creationId xmlns:p14="http://schemas.microsoft.com/office/powerpoint/2010/main" val="239986900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2_Titre de section">
    <p:spTree>
      <p:nvGrpSpPr>
        <p:cNvPr id="1" name=""/>
        <p:cNvGrpSpPr/>
        <p:nvPr/>
      </p:nvGrpSpPr>
      <p:grpSpPr>
        <a:xfrm>
          <a:off x="0" y="0"/>
          <a:ext cx="0" cy="0"/>
          <a:chOff x="0" y="0"/>
          <a:chExt cx="0" cy="0"/>
        </a:xfrm>
      </p:grpSpPr>
      <p:sp>
        <p:nvSpPr>
          <p:cNvPr id="7" name="Espace réservé pour une image  6">
            <a:extLst>
              <a:ext uri="{FF2B5EF4-FFF2-40B4-BE49-F238E27FC236}">
                <a16:creationId xmlns:a16="http://schemas.microsoft.com/office/drawing/2014/main" id="{022C701F-19C2-61AA-D586-DE08E446C030}"/>
              </a:ext>
            </a:extLst>
          </p:cNvPr>
          <p:cNvSpPr>
            <a:spLocks noGrp="1"/>
          </p:cNvSpPr>
          <p:nvPr>
            <p:ph type="pic" sz="quarter" idx="13"/>
          </p:nvPr>
        </p:nvSpPr>
        <p:spPr>
          <a:xfrm>
            <a:off x="7208731" y="1184275"/>
            <a:ext cx="4489450" cy="4218998"/>
          </a:xfrm>
          <a:solidFill>
            <a:schemeClr val="bg1">
              <a:lumMod val="95000"/>
            </a:schemeClr>
          </a:solidFill>
        </p:spPr>
        <p:txBody>
          <a:bodyPr/>
          <a:lstStyle/>
          <a:p>
            <a:r>
              <a:rPr lang="fr-FR"/>
              <a:t>Cliquez sur l'icône pour ajouter une image</a:t>
            </a:r>
          </a:p>
        </p:txBody>
      </p:sp>
      <p:sp>
        <p:nvSpPr>
          <p:cNvPr id="4" name="Espace réservé de la date 3">
            <a:extLst>
              <a:ext uri="{FF2B5EF4-FFF2-40B4-BE49-F238E27FC236}">
                <a16:creationId xmlns:a16="http://schemas.microsoft.com/office/drawing/2014/main" id="{B16DA8DB-B9CE-1774-2FC7-3D6FEA8B56F0}"/>
              </a:ext>
            </a:extLst>
          </p:cNvPr>
          <p:cNvSpPr>
            <a:spLocks noGrp="1"/>
          </p:cNvSpPr>
          <p:nvPr>
            <p:ph type="dt" sz="half" idx="10"/>
          </p:nvPr>
        </p:nvSpPr>
        <p:spPr/>
        <p:txBody>
          <a:bodyPr/>
          <a:lstStyle/>
          <a:p>
            <a:r>
              <a:rPr lang="fr-FR"/>
              <a:t>30/10/2023</a:t>
            </a:r>
          </a:p>
        </p:txBody>
      </p:sp>
      <p:sp>
        <p:nvSpPr>
          <p:cNvPr id="5" name="Espace réservé du pied de page 4">
            <a:extLst>
              <a:ext uri="{FF2B5EF4-FFF2-40B4-BE49-F238E27FC236}">
                <a16:creationId xmlns:a16="http://schemas.microsoft.com/office/drawing/2014/main" id="{DD1AA82A-2F7A-4A06-1CE2-C2BBD8DF7206}"/>
              </a:ext>
            </a:extLst>
          </p:cNvPr>
          <p:cNvSpPr>
            <a:spLocks noGrp="1"/>
          </p:cNvSpPr>
          <p:nvPr>
            <p:ph type="ftr" sz="quarter" idx="11"/>
          </p:nvPr>
        </p:nvSpPr>
        <p:spPr/>
        <p:txBody>
          <a:bodyPr/>
          <a:lstStyle/>
          <a:p>
            <a:r>
              <a:rPr lang="fr-FR"/>
              <a:t>Présentation CEP 2024 Avenir Actifs Normandie</a:t>
            </a:r>
          </a:p>
        </p:txBody>
      </p:sp>
      <p:sp>
        <p:nvSpPr>
          <p:cNvPr id="6" name="Espace réservé du numéro de diapositive 5">
            <a:extLst>
              <a:ext uri="{FF2B5EF4-FFF2-40B4-BE49-F238E27FC236}">
                <a16:creationId xmlns:a16="http://schemas.microsoft.com/office/drawing/2014/main" id="{9AD9E7C1-B307-27E9-B520-829AC1D42CBB}"/>
              </a:ext>
            </a:extLst>
          </p:cNvPr>
          <p:cNvSpPr>
            <a:spLocks noGrp="1"/>
          </p:cNvSpPr>
          <p:nvPr>
            <p:ph type="sldNum" sz="quarter" idx="12"/>
          </p:nvPr>
        </p:nvSpPr>
        <p:spPr/>
        <p:txBody>
          <a:bodyPr/>
          <a:lstStyle/>
          <a:p>
            <a:fld id="{8D717DC7-B9DE-4776-8076-8359E8603671}" type="slidenum">
              <a:rPr lang="fr-FR" smtClean="0"/>
              <a:t>‹N°›</a:t>
            </a:fld>
            <a:endParaRPr lang="fr-FR"/>
          </a:p>
        </p:txBody>
      </p:sp>
      <p:sp>
        <p:nvSpPr>
          <p:cNvPr id="8" name="Titre 1">
            <a:extLst>
              <a:ext uri="{FF2B5EF4-FFF2-40B4-BE49-F238E27FC236}">
                <a16:creationId xmlns:a16="http://schemas.microsoft.com/office/drawing/2014/main" id="{18EA14CE-363B-29BB-BB8E-B40DF170A984}"/>
              </a:ext>
            </a:extLst>
          </p:cNvPr>
          <p:cNvSpPr>
            <a:spLocks noGrp="1"/>
          </p:cNvSpPr>
          <p:nvPr>
            <p:ph type="title" hasCustomPrompt="1"/>
          </p:nvPr>
        </p:nvSpPr>
        <p:spPr>
          <a:xfrm>
            <a:off x="485679" y="2831916"/>
            <a:ext cx="5610321" cy="757130"/>
          </a:xfrm>
        </p:spPr>
        <p:txBody>
          <a:bodyPr anchor="t" anchorCtr="0"/>
          <a:lstStyle>
            <a:lvl1pPr>
              <a:defRPr sz="4600"/>
            </a:lvl1pPr>
          </a:lstStyle>
          <a:p>
            <a:r>
              <a:rPr lang="fr-FR"/>
              <a:t>3. Titre de la partie</a:t>
            </a:r>
          </a:p>
        </p:txBody>
      </p:sp>
    </p:spTree>
    <p:extLst>
      <p:ext uri="{BB962C8B-B14F-4D97-AF65-F5344CB8AC3E}">
        <p14:creationId xmlns:p14="http://schemas.microsoft.com/office/powerpoint/2010/main" val="101811516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ontact">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4CDD16B9-2468-1C78-82C4-F32D8547D831}"/>
              </a:ext>
            </a:extLst>
          </p:cNvPr>
          <p:cNvSpPr/>
          <p:nvPr userDrawn="1"/>
        </p:nvSpPr>
        <p:spPr>
          <a:xfrm>
            <a:off x="0" y="0"/>
            <a:ext cx="12192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9" name="Graphique 18">
            <a:extLst>
              <a:ext uri="{FF2B5EF4-FFF2-40B4-BE49-F238E27FC236}">
                <a16:creationId xmlns:a16="http://schemas.microsoft.com/office/drawing/2014/main" id="{80B6A92E-6C0F-3D41-9201-AF05F047D58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85679" y="196030"/>
            <a:ext cx="539477" cy="474480"/>
          </a:xfrm>
          <a:prstGeom prst="rect">
            <a:avLst/>
          </a:prstGeom>
        </p:spPr>
      </p:pic>
      <p:sp>
        <p:nvSpPr>
          <p:cNvPr id="11" name="Rectangle 10">
            <a:extLst>
              <a:ext uri="{FF2B5EF4-FFF2-40B4-BE49-F238E27FC236}">
                <a16:creationId xmlns:a16="http://schemas.microsoft.com/office/drawing/2014/main" id="{C757BCF6-3595-56AC-2434-7EBA61FF1245}"/>
              </a:ext>
            </a:extLst>
          </p:cNvPr>
          <p:cNvSpPr/>
          <p:nvPr userDrawn="1"/>
        </p:nvSpPr>
        <p:spPr>
          <a:xfrm>
            <a:off x="0" y="841208"/>
            <a:ext cx="12192000" cy="4861775"/>
          </a:xfrm>
          <a:prstGeom prst="rect">
            <a:avLst/>
          </a:prstGeom>
          <a:solidFill>
            <a:srgbClr val="FF595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3" name="Graphique 12">
            <a:extLst>
              <a:ext uri="{FF2B5EF4-FFF2-40B4-BE49-F238E27FC236}">
                <a16:creationId xmlns:a16="http://schemas.microsoft.com/office/drawing/2014/main" id="{7CCD7750-81E8-D96B-5CDC-E5BA8D749AE2}"/>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t="18447" r="29682"/>
          <a:stretch/>
        </p:blipFill>
        <p:spPr>
          <a:xfrm>
            <a:off x="7988710" y="841208"/>
            <a:ext cx="4203290" cy="4874832"/>
          </a:xfrm>
          <a:prstGeom prst="rect">
            <a:avLst/>
          </a:prstGeom>
        </p:spPr>
      </p:pic>
      <p:sp>
        <p:nvSpPr>
          <p:cNvPr id="3" name="Espace réservé du contenu 2">
            <a:extLst>
              <a:ext uri="{FF2B5EF4-FFF2-40B4-BE49-F238E27FC236}">
                <a16:creationId xmlns:a16="http://schemas.microsoft.com/office/drawing/2014/main" id="{38619E87-51D8-FE52-E266-74754F795EE9}"/>
              </a:ext>
            </a:extLst>
          </p:cNvPr>
          <p:cNvSpPr>
            <a:spLocks noGrp="1"/>
          </p:cNvSpPr>
          <p:nvPr>
            <p:ph idx="1" hasCustomPrompt="1"/>
          </p:nvPr>
        </p:nvSpPr>
        <p:spPr>
          <a:xfrm>
            <a:off x="485679" y="2629952"/>
            <a:ext cx="3525253" cy="258532"/>
          </a:xfrm>
        </p:spPr>
        <p:txBody>
          <a:bodyPr/>
          <a:lstStyle>
            <a:lvl1pPr marL="0" indent="0">
              <a:spcBef>
                <a:spcPts val="0"/>
              </a:spcBef>
              <a:spcAft>
                <a:spcPts val="2000"/>
              </a:spcAft>
              <a:buFontTx/>
              <a:buNone/>
              <a:defRPr sz="1200">
                <a:solidFill>
                  <a:schemeClr val="bg1"/>
                </a:solidFill>
                <a:latin typeface="+mj-lt"/>
              </a:defRPr>
            </a:lvl1pPr>
            <a:lvl2pPr marL="539750" indent="-269875">
              <a:spcBef>
                <a:spcPts val="0"/>
              </a:spcBef>
              <a:spcAft>
                <a:spcPts val="400"/>
              </a:spcAft>
              <a:buFont typeface="+mj-lt"/>
              <a:buAutoNum type="alphaLcPeriod"/>
              <a:defRPr baseline="0">
                <a:solidFill>
                  <a:schemeClr val="tx1"/>
                </a:solidFill>
              </a:defRPr>
            </a:lvl2pPr>
            <a:lvl3pPr marL="539750" indent="-269875">
              <a:spcBef>
                <a:spcPts val="0"/>
              </a:spcBef>
              <a:spcAft>
                <a:spcPts val="400"/>
              </a:spcAft>
              <a:buFont typeface="+mj-lt"/>
              <a:buAutoNum type="alphaLcPeriod" startAt="2"/>
              <a:defRPr sz="1400" baseline="0">
                <a:solidFill>
                  <a:schemeClr val="tx1"/>
                </a:solidFill>
              </a:defRPr>
            </a:lvl3pPr>
            <a:lvl4pPr marL="539750" indent="-269875">
              <a:spcBef>
                <a:spcPts val="0"/>
              </a:spcBef>
              <a:spcAft>
                <a:spcPts val="400"/>
              </a:spcAft>
              <a:buFont typeface="+mj-lt"/>
              <a:buAutoNum type="alphaLcPeriod" startAt="3"/>
              <a:defRPr sz="1400" baseline="0">
                <a:solidFill>
                  <a:schemeClr val="tx1"/>
                </a:solidFill>
              </a:defRPr>
            </a:lvl4pPr>
            <a:lvl5pPr marL="539750" indent="-269875">
              <a:spcBef>
                <a:spcPts val="0"/>
              </a:spcBef>
              <a:spcAft>
                <a:spcPts val="400"/>
              </a:spcAft>
              <a:buFont typeface="+mj-lt"/>
              <a:buAutoNum type="alphaLcPeriod" startAt="4"/>
              <a:defRPr sz="1400" baseline="0">
                <a:solidFill>
                  <a:schemeClr val="tx1"/>
                </a:solidFill>
              </a:defRPr>
            </a:lvl5pPr>
          </a:lstStyle>
          <a:p>
            <a:pPr lvl="0"/>
            <a:r>
              <a:rPr lang="fr-FR"/>
              <a:t>Prénom nom</a:t>
            </a:r>
          </a:p>
        </p:txBody>
      </p:sp>
      <p:sp>
        <p:nvSpPr>
          <p:cNvPr id="9" name="Titre 1">
            <a:extLst>
              <a:ext uri="{FF2B5EF4-FFF2-40B4-BE49-F238E27FC236}">
                <a16:creationId xmlns:a16="http://schemas.microsoft.com/office/drawing/2014/main" id="{63B12940-C486-4688-F072-CC1F4B49A215}"/>
              </a:ext>
            </a:extLst>
          </p:cNvPr>
          <p:cNvSpPr>
            <a:spLocks noGrp="1"/>
          </p:cNvSpPr>
          <p:nvPr>
            <p:ph type="title" hasCustomPrompt="1"/>
          </p:nvPr>
        </p:nvSpPr>
        <p:spPr>
          <a:xfrm>
            <a:off x="485679" y="1995570"/>
            <a:ext cx="3525253" cy="535531"/>
          </a:xfrm>
        </p:spPr>
        <p:txBody>
          <a:bodyPr anchor="t" anchorCtr="0"/>
          <a:lstStyle>
            <a:lvl1pPr>
              <a:defRPr sz="3200">
                <a:solidFill>
                  <a:schemeClr val="bg1"/>
                </a:solidFill>
              </a:defRPr>
            </a:lvl1pPr>
          </a:lstStyle>
          <a:p>
            <a:r>
              <a:rPr lang="fr-FR"/>
              <a:t>Vos contacts</a:t>
            </a:r>
          </a:p>
        </p:txBody>
      </p:sp>
      <p:sp>
        <p:nvSpPr>
          <p:cNvPr id="12" name="Rectangle 11">
            <a:extLst>
              <a:ext uri="{FF2B5EF4-FFF2-40B4-BE49-F238E27FC236}">
                <a16:creationId xmlns:a16="http://schemas.microsoft.com/office/drawing/2014/main" id="{56359BFD-5807-1797-9121-B5C4B21024E4}"/>
              </a:ext>
            </a:extLst>
          </p:cNvPr>
          <p:cNvSpPr/>
          <p:nvPr userDrawn="1"/>
        </p:nvSpPr>
        <p:spPr>
          <a:xfrm>
            <a:off x="0" y="6443799"/>
            <a:ext cx="12192000" cy="28085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5" name="Groupe 4">
            <a:extLst>
              <a:ext uri="{FF2B5EF4-FFF2-40B4-BE49-F238E27FC236}">
                <a16:creationId xmlns:a16="http://schemas.microsoft.com/office/drawing/2014/main" id="{360AB069-7B68-F122-F985-4939B511377C}"/>
              </a:ext>
            </a:extLst>
          </p:cNvPr>
          <p:cNvGrpSpPr/>
          <p:nvPr userDrawn="1"/>
        </p:nvGrpSpPr>
        <p:grpSpPr>
          <a:xfrm>
            <a:off x="485679" y="278819"/>
            <a:ext cx="11244706" cy="6164980"/>
            <a:chOff x="-640770" y="228936"/>
            <a:chExt cx="12373990" cy="6784117"/>
          </a:xfrm>
        </p:grpSpPr>
        <p:pic>
          <p:nvPicPr>
            <p:cNvPr id="6" name="Graphique 5">
              <a:extLst>
                <a:ext uri="{FF2B5EF4-FFF2-40B4-BE49-F238E27FC236}">
                  <a16:creationId xmlns:a16="http://schemas.microsoft.com/office/drawing/2014/main" id="{563F3C2A-3AA0-624B-CD7D-82F848E142EF}"/>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10314239" y="228936"/>
              <a:ext cx="1418981" cy="462436"/>
            </a:xfrm>
            <a:prstGeom prst="rect">
              <a:avLst/>
            </a:prstGeom>
          </p:spPr>
        </p:pic>
        <p:pic>
          <p:nvPicPr>
            <p:cNvPr id="7" name="Graphique 6">
              <a:extLst>
                <a:ext uri="{FF2B5EF4-FFF2-40B4-BE49-F238E27FC236}">
                  <a16:creationId xmlns:a16="http://schemas.microsoft.com/office/drawing/2014/main" id="{BD3831DC-A639-818A-F415-9735FCFB9307}"/>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640770" y="6545073"/>
              <a:ext cx="1121870" cy="467980"/>
            </a:xfrm>
            <a:prstGeom prst="rect">
              <a:avLst/>
            </a:prstGeom>
          </p:spPr>
        </p:pic>
      </p:grpSp>
    </p:spTree>
    <p:extLst>
      <p:ext uri="{BB962C8B-B14F-4D97-AF65-F5344CB8AC3E}">
        <p14:creationId xmlns:p14="http://schemas.microsoft.com/office/powerpoint/2010/main" val="27200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5B1B7F6-1FA2-C169-C831-24B1D717B457}"/>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9971082E-92A6-35B3-2566-078C9D332F9E}"/>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47B4C632-04A0-24DA-F769-9D4C15FBCDD4}"/>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1221437F-A488-9AC5-FA6E-F18243A5DAE1}"/>
              </a:ext>
            </a:extLst>
          </p:cNvPr>
          <p:cNvSpPr>
            <a:spLocks noGrp="1"/>
          </p:cNvSpPr>
          <p:nvPr>
            <p:ph type="dt" sz="half" idx="10"/>
          </p:nvPr>
        </p:nvSpPr>
        <p:spPr/>
        <p:txBody>
          <a:bodyPr/>
          <a:lstStyle/>
          <a:p>
            <a:fld id="{A9CFD84A-A053-044B-A2FD-6048FDF30A25}" type="datetimeFigureOut">
              <a:rPr lang="fr-FR" smtClean="0"/>
              <a:t>08/11/2024</a:t>
            </a:fld>
            <a:endParaRPr lang="fr-FR"/>
          </a:p>
        </p:txBody>
      </p:sp>
      <p:sp>
        <p:nvSpPr>
          <p:cNvPr id="6" name="Espace réservé du pied de page 5">
            <a:extLst>
              <a:ext uri="{FF2B5EF4-FFF2-40B4-BE49-F238E27FC236}">
                <a16:creationId xmlns:a16="http://schemas.microsoft.com/office/drawing/2014/main" id="{617E3129-016B-5D9A-1C69-6EE5585A8C1B}"/>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1D471901-C40A-327D-0DCE-339C5C7EEAC5}"/>
              </a:ext>
            </a:extLst>
          </p:cNvPr>
          <p:cNvSpPr>
            <a:spLocks noGrp="1"/>
          </p:cNvSpPr>
          <p:nvPr>
            <p:ph type="sldNum" sz="quarter" idx="12"/>
          </p:nvPr>
        </p:nvSpPr>
        <p:spPr/>
        <p:txBody>
          <a:bodyPr/>
          <a:lstStyle/>
          <a:p>
            <a:fld id="{3D67A430-F1DD-FC4F-BDAD-200686BF24C6}" type="slidenum">
              <a:rPr lang="fr-FR" smtClean="0"/>
              <a:t>‹N°›</a:t>
            </a:fld>
            <a:endParaRPr lang="fr-FR"/>
          </a:p>
        </p:txBody>
      </p:sp>
    </p:spTree>
    <p:extLst>
      <p:ext uri="{BB962C8B-B14F-4D97-AF65-F5344CB8AC3E}">
        <p14:creationId xmlns:p14="http://schemas.microsoft.com/office/powerpoint/2010/main" val="303614688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1_Titre et contenu">
  <p:cSld name="5_Titre et contenu">
    <p:spTree>
      <p:nvGrpSpPr>
        <p:cNvPr id="1" name="Shape 65"/>
        <p:cNvGrpSpPr/>
        <p:nvPr/>
      </p:nvGrpSpPr>
      <p:grpSpPr>
        <a:xfrm>
          <a:off x="0" y="0"/>
          <a:ext cx="0" cy="0"/>
          <a:chOff x="0" y="0"/>
          <a:chExt cx="0" cy="0"/>
        </a:xfrm>
      </p:grpSpPr>
      <p:sp>
        <p:nvSpPr>
          <p:cNvPr id="66" name="Google Shape;66;p35"/>
          <p:cNvSpPr txBox="1">
            <a:spLocks noGrp="1"/>
          </p:cNvSpPr>
          <p:nvPr>
            <p:ph type="title"/>
          </p:nvPr>
        </p:nvSpPr>
        <p:spPr>
          <a:xfrm>
            <a:off x="489650" y="1146888"/>
            <a:ext cx="10515600" cy="590931"/>
          </a:xfrm>
          <a:prstGeom prst="rect">
            <a:avLst/>
          </a:prstGeom>
          <a:noFill/>
          <a:ln>
            <a:noFill/>
          </a:ln>
        </p:spPr>
        <p:txBody>
          <a:bodyPr spcFirstLastPara="1" wrap="square" lIns="0" tIns="45700" rIns="91425" bIns="45700" anchor="t" anchorCtr="0">
            <a:sp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35"/>
          <p:cNvSpPr txBox="1">
            <a:spLocks noGrp="1"/>
          </p:cNvSpPr>
          <p:nvPr>
            <p:ph type="body" idx="1"/>
          </p:nvPr>
        </p:nvSpPr>
        <p:spPr>
          <a:xfrm>
            <a:off x="485679" y="2418400"/>
            <a:ext cx="10515600" cy="1376274"/>
          </a:xfrm>
          <a:prstGeom prst="rect">
            <a:avLst/>
          </a:prstGeom>
          <a:noFill/>
          <a:ln>
            <a:noFill/>
          </a:ln>
        </p:spPr>
        <p:txBody>
          <a:bodyPr spcFirstLastPara="1" wrap="square" lIns="0" tIns="45700" rIns="91425" bIns="45700" anchor="t" anchorCtr="0">
            <a:spAutoFit/>
          </a:bodyPr>
          <a:lstStyle>
            <a:lvl1pPr marL="457200" lvl="0" indent="-228600" algn="l">
              <a:lnSpc>
                <a:spcPct val="90000"/>
              </a:lnSpc>
              <a:spcBef>
                <a:spcPts val="1000"/>
              </a:spcBef>
              <a:spcAft>
                <a:spcPts val="0"/>
              </a:spcAft>
              <a:buClr>
                <a:schemeClr val="dk1"/>
              </a:buClr>
              <a:buSzPts val="1800"/>
              <a:buNone/>
              <a:defRPr/>
            </a:lvl1pPr>
            <a:lvl2pPr marL="914400" lvl="1" indent="-342900" algn="l">
              <a:lnSpc>
                <a:spcPct val="90000"/>
              </a:lnSpc>
              <a:spcBef>
                <a:spcPts val="800"/>
              </a:spcBef>
              <a:spcAft>
                <a:spcPts val="0"/>
              </a:spcAft>
              <a:buSzPts val="1800"/>
              <a:buChar char="→"/>
              <a:defRPr/>
            </a:lvl2pPr>
            <a:lvl3pPr marL="1371600" lvl="2" indent="-342900" algn="l">
              <a:lnSpc>
                <a:spcPct val="90000"/>
              </a:lnSpc>
              <a:spcBef>
                <a:spcPts val="600"/>
              </a:spcBef>
              <a:spcAft>
                <a:spcPts val="0"/>
              </a:spcAft>
              <a:buSzPts val="1800"/>
              <a:buChar char="→"/>
              <a:defRPr/>
            </a:lvl3pPr>
            <a:lvl4pPr marL="1828800" lvl="3" indent="-342900" algn="l">
              <a:lnSpc>
                <a:spcPct val="90000"/>
              </a:lnSpc>
              <a:spcBef>
                <a:spcPts val="600"/>
              </a:spcBef>
              <a:spcAft>
                <a:spcPts val="0"/>
              </a:spcAft>
              <a:buSzPts val="1800"/>
              <a:buChar char="→"/>
              <a:defRPr/>
            </a:lvl4pPr>
            <a:lvl5pPr marL="2286000" lvl="4" indent="-342900" algn="l">
              <a:lnSpc>
                <a:spcPct val="90000"/>
              </a:lnSpc>
              <a:spcBef>
                <a:spcPts val="6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8" name="Google Shape;68;p35"/>
          <p:cNvSpPr txBox="1">
            <a:spLocks noGrp="1"/>
          </p:cNvSpPr>
          <p:nvPr>
            <p:ph type="dt" idx="10"/>
          </p:nvPr>
        </p:nvSpPr>
        <p:spPr>
          <a:xfrm>
            <a:off x="10734658" y="6438897"/>
            <a:ext cx="963523" cy="365122"/>
          </a:xfrm>
          <a:prstGeom prst="rect">
            <a:avLst/>
          </a:prstGeom>
          <a:noFill/>
          <a:ln>
            <a:noFill/>
          </a:ln>
        </p:spPr>
        <p:txBody>
          <a:bodyPr spcFirstLastPara="1" wrap="square" lIns="91425" tIns="45700" rIns="0"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35"/>
          <p:cNvSpPr txBox="1">
            <a:spLocks noGrp="1"/>
          </p:cNvSpPr>
          <p:nvPr>
            <p:ph type="ftr" idx="11"/>
          </p:nvPr>
        </p:nvSpPr>
        <p:spPr>
          <a:xfrm>
            <a:off x="485679" y="6438897"/>
            <a:ext cx="8493067" cy="365125"/>
          </a:xfrm>
          <a:prstGeom prst="rect">
            <a:avLst/>
          </a:prstGeom>
          <a:noFill/>
          <a:ln>
            <a:noFill/>
          </a:ln>
        </p:spPr>
        <p:txBody>
          <a:bodyPr spcFirstLastPara="1" wrap="square" lIns="0"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35"/>
          <p:cNvSpPr txBox="1">
            <a:spLocks noGrp="1"/>
          </p:cNvSpPr>
          <p:nvPr>
            <p:ph type="sldNum" idx="12"/>
          </p:nvPr>
        </p:nvSpPr>
        <p:spPr>
          <a:xfrm>
            <a:off x="9217517" y="6431167"/>
            <a:ext cx="963523" cy="372852"/>
          </a:xfrm>
          <a:prstGeom prst="rect">
            <a:avLst/>
          </a:prstGeom>
          <a:noFill/>
          <a:ln>
            <a:noFill/>
          </a:ln>
        </p:spPr>
        <p:txBody>
          <a:bodyPr spcFirstLastPara="1" wrap="square" lIns="0" tIns="45700" rIns="0"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‹N°›</a:t>
            </a:fld>
            <a:endParaRPr/>
          </a:p>
        </p:txBody>
      </p:sp>
      <p:sp>
        <p:nvSpPr>
          <p:cNvPr id="71" name="Google Shape;71;p35"/>
          <p:cNvSpPr txBox="1">
            <a:spLocks noGrp="1"/>
          </p:cNvSpPr>
          <p:nvPr>
            <p:ph type="body" idx="2"/>
          </p:nvPr>
        </p:nvSpPr>
        <p:spPr>
          <a:xfrm>
            <a:off x="8295874" y="3594022"/>
            <a:ext cx="3410447" cy="1892826"/>
          </a:xfrm>
          <a:prstGeom prst="rect">
            <a:avLst/>
          </a:prstGeom>
          <a:noFill/>
          <a:ln>
            <a:noFill/>
          </a:ln>
        </p:spPr>
        <p:txBody>
          <a:bodyPr spcFirstLastPara="1" wrap="square" lIns="0" tIns="45700" rIns="0" bIns="45700" anchor="t" anchorCtr="0">
            <a:spAutoFit/>
          </a:bodyPr>
          <a:lstStyle>
            <a:lvl1pPr marL="457200" lvl="0" indent="-228600" algn="l">
              <a:lnSpc>
                <a:spcPct val="90000"/>
              </a:lnSpc>
              <a:spcBef>
                <a:spcPts val="1000"/>
              </a:spcBef>
              <a:spcAft>
                <a:spcPts val="0"/>
              </a:spcAft>
              <a:buClr>
                <a:srgbClr val="FF5954"/>
              </a:buClr>
              <a:buSzPts val="13000"/>
              <a:buNone/>
              <a:defRPr sz="13000" b="1">
                <a:solidFill>
                  <a:srgbClr val="FF5954"/>
                </a:solidFill>
                <a:latin typeface="Arial"/>
                <a:ea typeface="Arial"/>
                <a:cs typeface="Arial"/>
                <a:sym typeface="Arial"/>
              </a:defRPr>
            </a:lvl1pPr>
            <a:lvl2pPr marL="914400" lvl="1" indent="-228600" algn="l">
              <a:lnSpc>
                <a:spcPct val="90000"/>
              </a:lnSpc>
              <a:spcBef>
                <a:spcPts val="800"/>
              </a:spcBef>
              <a:spcAft>
                <a:spcPts val="0"/>
              </a:spcAft>
              <a:buSzPts val="1400"/>
              <a:buNone/>
              <a:defRPr/>
            </a:lvl2pPr>
            <a:lvl3pPr marL="1371600" lvl="2" indent="-342900" algn="l">
              <a:lnSpc>
                <a:spcPct val="90000"/>
              </a:lnSpc>
              <a:spcBef>
                <a:spcPts val="600"/>
              </a:spcBef>
              <a:spcAft>
                <a:spcPts val="0"/>
              </a:spcAft>
              <a:buSzPts val="1800"/>
              <a:buChar char="→"/>
              <a:defRPr/>
            </a:lvl3pPr>
            <a:lvl4pPr marL="1828800" lvl="3" indent="-342900" algn="l">
              <a:lnSpc>
                <a:spcPct val="90000"/>
              </a:lnSpc>
              <a:spcBef>
                <a:spcPts val="600"/>
              </a:spcBef>
              <a:spcAft>
                <a:spcPts val="0"/>
              </a:spcAft>
              <a:buSzPts val="1800"/>
              <a:buChar char="→"/>
              <a:defRPr/>
            </a:lvl4pPr>
            <a:lvl5pPr marL="2286000" lvl="4" indent="-342900" algn="l">
              <a:lnSpc>
                <a:spcPct val="90000"/>
              </a:lnSpc>
              <a:spcBef>
                <a:spcPts val="6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2" name="Google Shape;72;p35"/>
          <p:cNvSpPr txBox="1">
            <a:spLocks noGrp="1"/>
          </p:cNvSpPr>
          <p:nvPr>
            <p:ph type="body" idx="3"/>
          </p:nvPr>
        </p:nvSpPr>
        <p:spPr>
          <a:xfrm>
            <a:off x="8295874" y="5172916"/>
            <a:ext cx="3410447" cy="372852"/>
          </a:xfrm>
          <a:prstGeom prst="rect">
            <a:avLst/>
          </a:prstGeom>
          <a:noFill/>
          <a:ln>
            <a:noFill/>
          </a:ln>
        </p:spPr>
        <p:txBody>
          <a:bodyPr spcFirstLastPara="1" wrap="square" lIns="0" tIns="45700" rIns="0" bIns="45700" anchor="t" anchorCtr="0">
            <a:spAutoFit/>
          </a:bodyPr>
          <a:lstStyle>
            <a:lvl1pPr marL="457200" lvl="0" indent="-228600" algn="r">
              <a:lnSpc>
                <a:spcPct val="90000"/>
              </a:lnSpc>
              <a:spcBef>
                <a:spcPts val="1000"/>
              </a:spcBef>
              <a:spcAft>
                <a:spcPts val="0"/>
              </a:spcAft>
              <a:buClr>
                <a:schemeClr val="dk1"/>
              </a:buClr>
              <a:buSzPts val="1600"/>
              <a:buNone/>
              <a:defRPr>
                <a:latin typeface="Arial"/>
                <a:ea typeface="Arial"/>
                <a:cs typeface="Arial"/>
                <a:sym typeface="Arial"/>
              </a:defRPr>
            </a:lvl1pPr>
            <a:lvl2pPr marL="914400" lvl="1" indent="-228600" algn="l">
              <a:lnSpc>
                <a:spcPct val="90000"/>
              </a:lnSpc>
              <a:spcBef>
                <a:spcPts val="800"/>
              </a:spcBef>
              <a:spcAft>
                <a:spcPts val="0"/>
              </a:spcAft>
              <a:buSzPts val="1400"/>
              <a:buNone/>
              <a:defRPr/>
            </a:lvl2pPr>
            <a:lvl3pPr marL="1371600" lvl="2" indent="-342900" algn="l">
              <a:lnSpc>
                <a:spcPct val="90000"/>
              </a:lnSpc>
              <a:spcBef>
                <a:spcPts val="600"/>
              </a:spcBef>
              <a:spcAft>
                <a:spcPts val="0"/>
              </a:spcAft>
              <a:buSzPts val="1800"/>
              <a:buChar char="→"/>
              <a:defRPr/>
            </a:lvl3pPr>
            <a:lvl4pPr marL="1828800" lvl="3" indent="-342900" algn="l">
              <a:lnSpc>
                <a:spcPct val="90000"/>
              </a:lnSpc>
              <a:spcBef>
                <a:spcPts val="600"/>
              </a:spcBef>
              <a:spcAft>
                <a:spcPts val="0"/>
              </a:spcAft>
              <a:buSzPts val="1800"/>
              <a:buChar char="→"/>
              <a:defRPr/>
            </a:lvl4pPr>
            <a:lvl5pPr marL="2286000" lvl="4" indent="-342900" algn="l">
              <a:lnSpc>
                <a:spcPct val="90000"/>
              </a:lnSpc>
              <a:spcBef>
                <a:spcPts val="6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9264573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671E47-C827-98CB-0FD6-A7F564107623}"/>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07507EDB-CB04-203A-12C8-6C3A962F0AF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B3B4CD70-6F0C-02E1-D167-55204DB7A4B4}"/>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733395AF-1C5B-B71B-48B4-9A09D37D80F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0C7438EE-8272-98A1-ADAC-5E7FFF0777C3}"/>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E3C10CCF-96C5-31D0-E29C-FB806EEA312E}"/>
              </a:ext>
            </a:extLst>
          </p:cNvPr>
          <p:cNvSpPr>
            <a:spLocks noGrp="1"/>
          </p:cNvSpPr>
          <p:nvPr>
            <p:ph type="dt" sz="half" idx="10"/>
          </p:nvPr>
        </p:nvSpPr>
        <p:spPr/>
        <p:txBody>
          <a:bodyPr/>
          <a:lstStyle/>
          <a:p>
            <a:fld id="{A9CFD84A-A053-044B-A2FD-6048FDF30A25}" type="datetimeFigureOut">
              <a:rPr lang="fr-FR" smtClean="0"/>
              <a:t>08/11/2024</a:t>
            </a:fld>
            <a:endParaRPr lang="fr-FR"/>
          </a:p>
        </p:txBody>
      </p:sp>
      <p:sp>
        <p:nvSpPr>
          <p:cNvPr id="8" name="Espace réservé du pied de page 7">
            <a:extLst>
              <a:ext uri="{FF2B5EF4-FFF2-40B4-BE49-F238E27FC236}">
                <a16:creationId xmlns:a16="http://schemas.microsoft.com/office/drawing/2014/main" id="{2CF8B006-F371-59D9-BE6F-03A45B1F89D3}"/>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3C7397CD-B6C5-8F3D-EFF3-66B8CFF715C6}"/>
              </a:ext>
            </a:extLst>
          </p:cNvPr>
          <p:cNvSpPr>
            <a:spLocks noGrp="1"/>
          </p:cNvSpPr>
          <p:nvPr>
            <p:ph type="sldNum" sz="quarter" idx="12"/>
          </p:nvPr>
        </p:nvSpPr>
        <p:spPr/>
        <p:txBody>
          <a:bodyPr/>
          <a:lstStyle/>
          <a:p>
            <a:fld id="{3D67A430-F1DD-FC4F-BDAD-200686BF24C6}" type="slidenum">
              <a:rPr lang="fr-FR" smtClean="0"/>
              <a:t>‹N°›</a:t>
            </a:fld>
            <a:endParaRPr lang="fr-FR"/>
          </a:p>
        </p:txBody>
      </p:sp>
    </p:spTree>
    <p:extLst>
      <p:ext uri="{BB962C8B-B14F-4D97-AF65-F5344CB8AC3E}">
        <p14:creationId xmlns:p14="http://schemas.microsoft.com/office/powerpoint/2010/main" val="358011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1D14C26-5138-C420-8080-2323CB08C086}"/>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E10DEB0B-CDE7-778B-348B-A1911B104BD6}"/>
              </a:ext>
            </a:extLst>
          </p:cNvPr>
          <p:cNvSpPr>
            <a:spLocks noGrp="1"/>
          </p:cNvSpPr>
          <p:nvPr>
            <p:ph type="dt" sz="half" idx="10"/>
          </p:nvPr>
        </p:nvSpPr>
        <p:spPr/>
        <p:txBody>
          <a:bodyPr/>
          <a:lstStyle/>
          <a:p>
            <a:fld id="{A9CFD84A-A053-044B-A2FD-6048FDF30A25}" type="datetimeFigureOut">
              <a:rPr lang="fr-FR" smtClean="0"/>
              <a:t>08/11/2024</a:t>
            </a:fld>
            <a:endParaRPr lang="fr-FR"/>
          </a:p>
        </p:txBody>
      </p:sp>
      <p:sp>
        <p:nvSpPr>
          <p:cNvPr id="4" name="Espace réservé du pied de page 3">
            <a:extLst>
              <a:ext uri="{FF2B5EF4-FFF2-40B4-BE49-F238E27FC236}">
                <a16:creationId xmlns:a16="http://schemas.microsoft.com/office/drawing/2014/main" id="{6BFCC256-A6EB-2CA5-BE63-CD0322D2F4B5}"/>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F63531CD-C0F7-E89E-3D4E-0796AFD5D7CD}"/>
              </a:ext>
            </a:extLst>
          </p:cNvPr>
          <p:cNvSpPr>
            <a:spLocks noGrp="1"/>
          </p:cNvSpPr>
          <p:nvPr>
            <p:ph type="sldNum" sz="quarter" idx="12"/>
          </p:nvPr>
        </p:nvSpPr>
        <p:spPr/>
        <p:txBody>
          <a:bodyPr/>
          <a:lstStyle/>
          <a:p>
            <a:fld id="{3D67A430-F1DD-FC4F-BDAD-200686BF24C6}" type="slidenum">
              <a:rPr lang="fr-FR" smtClean="0"/>
              <a:t>‹N°›</a:t>
            </a:fld>
            <a:endParaRPr lang="fr-FR"/>
          </a:p>
        </p:txBody>
      </p:sp>
    </p:spTree>
    <p:extLst>
      <p:ext uri="{BB962C8B-B14F-4D97-AF65-F5344CB8AC3E}">
        <p14:creationId xmlns:p14="http://schemas.microsoft.com/office/powerpoint/2010/main" val="21452293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5A170EB2-E49C-31AD-6F43-F5A2B7F0DFD2}"/>
              </a:ext>
            </a:extLst>
          </p:cNvPr>
          <p:cNvSpPr>
            <a:spLocks noGrp="1"/>
          </p:cNvSpPr>
          <p:nvPr>
            <p:ph type="dt" sz="half" idx="10"/>
          </p:nvPr>
        </p:nvSpPr>
        <p:spPr/>
        <p:txBody>
          <a:bodyPr/>
          <a:lstStyle/>
          <a:p>
            <a:fld id="{A9CFD84A-A053-044B-A2FD-6048FDF30A25}" type="datetimeFigureOut">
              <a:rPr lang="fr-FR" smtClean="0"/>
              <a:t>08/11/2024</a:t>
            </a:fld>
            <a:endParaRPr lang="fr-FR"/>
          </a:p>
        </p:txBody>
      </p:sp>
      <p:sp>
        <p:nvSpPr>
          <p:cNvPr id="3" name="Espace réservé du pied de page 2">
            <a:extLst>
              <a:ext uri="{FF2B5EF4-FFF2-40B4-BE49-F238E27FC236}">
                <a16:creationId xmlns:a16="http://schemas.microsoft.com/office/drawing/2014/main" id="{301C6D7E-33C1-B214-19CC-95246F1F2E6E}"/>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323E353A-9EAE-C5D8-7C20-68E43801822C}"/>
              </a:ext>
            </a:extLst>
          </p:cNvPr>
          <p:cNvSpPr>
            <a:spLocks noGrp="1"/>
          </p:cNvSpPr>
          <p:nvPr>
            <p:ph type="sldNum" sz="quarter" idx="12"/>
          </p:nvPr>
        </p:nvSpPr>
        <p:spPr/>
        <p:txBody>
          <a:bodyPr/>
          <a:lstStyle/>
          <a:p>
            <a:fld id="{3D67A430-F1DD-FC4F-BDAD-200686BF24C6}" type="slidenum">
              <a:rPr lang="fr-FR" smtClean="0"/>
              <a:t>‹N°›</a:t>
            </a:fld>
            <a:endParaRPr lang="fr-FR"/>
          </a:p>
        </p:txBody>
      </p:sp>
    </p:spTree>
    <p:extLst>
      <p:ext uri="{BB962C8B-B14F-4D97-AF65-F5344CB8AC3E}">
        <p14:creationId xmlns:p14="http://schemas.microsoft.com/office/powerpoint/2010/main" val="34546913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E9BFE58-F849-67D3-4E3D-36B6C7922385}"/>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07D1B56E-53F2-973A-1539-A0BAEB54EF0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2A7255E6-EA65-57E6-FDEF-04640FEB56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9D836414-1F1D-346E-28D5-70A13EE70EDB}"/>
              </a:ext>
            </a:extLst>
          </p:cNvPr>
          <p:cNvSpPr>
            <a:spLocks noGrp="1"/>
          </p:cNvSpPr>
          <p:nvPr>
            <p:ph type="dt" sz="half" idx="10"/>
          </p:nvPr>
        </p:nvSpPr>
        <p:spPr/>
        <p:txBody>
          <a:bodyPr/>
          <a:lstStyle/>
          <a:p>
            <a:fld id="{A9CFD84A-A053-044B-A2FD-6048FDF30A25}" type="datetimeFigureOut">
              <a:rPr lang="fr-FR" smtClean="0"/>
              <a:t>08/11/2024</a:t>
            </a:fld>
            <a:endParaRPr lang="fr-FR"/>
          </a:p>
        </p:txBody>
      </p:sp>
      <p:sp>
        <p:nvSpPr>
          <p:cNvPr id="6" name="Espace réservé du pied de page 5">
            <a:extLst>
              <a:ext uri="{FF2B5EF4-FFF2-40B4-BE49-F238E27FC236}">
                <a16:creationId xmlns:a16="http://schemas.microsoft.com/office/drawing/2014/main" id="{93A6AC64-A52D-E4C2-65A3-98A8479309C8}"/>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7391E00D-55F8-5416-3E4E-CFCD1BA90897}"/>
              </a:ext>
            </a:extLst>
          </p:cNvPr>
          <p:cNvSpPr>
            <a:spLocks noGrp="1"/>
          </p:cNvSpPr>
          <p:nvPr>
            <p:ph type="sldNum" sz="quarter" idx="12"/>
          </p:nvPr>
        </p:nvSpPr>
        <p:spPr/>
        <p:txBody>
          <a:bodyPr/>
          <a:lstStyle/>
          <a:p>
            <a:fld id="{3D67A430-F1DD-FC4F-BDAD-200686BF24C6}" type="slidenum">
              <a:rPr lang="fr-FR" smtClean="0"/>
              <a:t>‹N°›</a:t>
            </a:fld>
            <a:endParaRPr lang="fr-FR"/>
          </a:p>
        </p:txBody>
      </p:sp>
    </p:spTree>
    <p:extLst>
      <p:ext uri="{BB962C8B-B14F-4D97-AF65-F5344CB8AC3E}">
        <p14:creationId xmlns:p14="http://schemas.microsoft.com/office/powerpoint/2010/main" val="780062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slideLayout" Target="../slideLayouts/slideLayout49.xml"/><Relationship Id="rId18" Type="http://schemas.openxmlformats.org/officeDocument/2006/relationships/image" Target="../media/image3.png"/><Relationship Id="rId3" Type="http://schemas.openxmlformats.org/officeDocument/2006/relationships/slideLayout" Target="../slideLayouts/slideLayout39.xml"/><Relationship Id="rId21" Type="http://schemas.openxmlformats.org/officeDocument/2006/relationships/image" Target="../media/image6.svg"/><Relationship Id="rId7" Type="http://schemas.openxmlformats.org/officeDocument/2006/relationships/slideLayout" Target="../slideLayouts/slideLayout43.xml"/><Relationship Id="rId12" Type="http://schemas.openxmlformats.org/officeDocument/2006/relationships/slideLayout" Target="../slideLayouts/slideLayout48.xml"/><Relationship Id="rId17" Type="http://schemas.openxmlformats.org/officeDocument/2006/relationships/image" Target="../media/image2.svg"/><Relationship Id="rId2" Type="http://schemas.openxmlformats.org/officeDocument/2006/relationships/slideLayout" Target="../slideLayouts/slideLayout38.xml"/><Relationship Id="rId16" Type="http://schemas.openxmlformats.org/officeDocument/2006/relationships/image" Target="../media/image1.png"/><Relationship Id="rId20" Type="http://schemas.openxmlformats.org/officeDocument/2006/relationships/image" Target="../media/image5.png"/><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theme" Target="../theme/theme4.xml"/><Relationship Id="rId10" Type="http://schemas.openxmlformats.org/officeDocument/2006/relationships/slideLayout" Target="../slideLayouts/slideLayout46.xml"/><Relationship Id="rId19" Type="http://schemas.openxmlformats.org/officeDocument/2006/relationships/image" Target="../media/image4.svg"/><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slideLayout" Target="../slideLayouts/slideLayout5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A894EF46-07A1-EC42-4C6D-38175F951FC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8DE3B4FA-C13C-2A55-A792-9425BEDD1D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55BA557C-D06D-5BAB-B3D9-68B4008EE16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CFD84A-A053-044B-A2FD-6048FDF30A25}" type="datetimeFigureOut">
              <a:rPr lang="fr-FR" smtClean="0"/>
              <a:t>08/11/2024</a:t>
            </a:fld>
            <a:endParaRPr lang="fr-FR"/>
          </a:p>
        </p:txBody>
      </p:sp>
      <p:sp>
        <p:nvSpPr>
          <p:cNvPr id="5" name="Espace réservé du pied de page 4">
            <a:extLst>
              <a:ext uri="{FF2B5EF4-FFF2-40B4-BE49-F238E27FC236}">
                <a16:creationId xmlns:a16="http://schemas.microsoft.com/office/drawing/2014/main" id="{48A0A18D-EFBB-573C-3158-B9DB3BFC481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CB8E7140-F7F5-47CB-AA33-5B03ED2F1FC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67A430-F1DD-FC4F-BDAD-200686BF24C6}" type="slidenum">
              <a:rPr lang="fr-FR" smtClean="0"/>
              <a:t>‹N°›</a:t>
            </a:fld>
            <a:endParaRPr lang="fr-FR"/>
          </a:p>
        </p:txBody>
      </p:sp>
    </p:spTree>
    <p:extLst>
      <p:ext uri="{BB962C8B-B14F-4D97-AF65-F5344CB8AC3E}">
        <p14:creationId xmlns:p14="http://schemas.microsoft.com/office/powerpoint/2010/main" val="3140798655"/>
      </p:ext>
    </p:extLst>
  </p:cSld>
  <p:clrMap bg1="lt1" tx1="dk1" bg2="lt2" tx2="dk2" accent1="accent1" accent2="accent2" accent3="accent3" accent4="accent4" accent5="accent5" accent6="accent6" hlink="hlink" folHlink="folHlink"/>
  <p:sldLayoutIdLst>
    <p:sldLayoutId id="2147483701" r:id="rId1"/>
    <p:sldLayoutId id="2147483714"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 id="2147483713"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A894EF46-07A1-EC42-4C6D-38175F951FC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8DE3B4FA-C13C-2A55-A792-9425BEDD1D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55BA557C-D06D-5BAB-B3D9-68B4008EE16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CFD84A-A053-044B-A2FD-6048FDF30A25}" type="datetimeFigureOut">
              <a:rPr lang="fr-FR" smtClean="0"/>
              <a:t>08/11/2024</a:t>
            </a:fld>
            <a:endParaRPr lang="fr-FR"/>
          </a:p>
        </p:txBody>
      </p:sp>
      <p:sp>
        <p:nvSpPr>
          <p:cNvPr id="5" name="Espace réservé du pied de page 4">
            <a:extLst>
              <a:ext uri="{FF2B5EF4-FFF2-40B4-BE49-F238E27FC236}">
                <a16:creationId xmlns:a16="http://schemas.microsoft.com/office/drawing/2014/main" id="{48A0A18D-EFBB-573C-3158-B9DB3BFC481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CB8E7140-F7F5-47CB-AA33-5B03ED2F1FC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67A430-F1DD-FC4F-BDAD-200686BF24C6}" type="slidenum">
              <a:rPr lang="fr-FR" smtClean="0"/>
              <a:t>‹N°›</a:t>
            </a:fld>
            <a:endParaRPr lang="fr-FR"/>
          </a:p>
        </p:txBody>
      </p:sp>
    </p:spTree>
    <p:extLst>
      <p:ext uri="{BB962C8B-B14F-4D97-AF65-F5344CB8AC3E}">
        <p14:creationId xmlns:p14="http://schemas.microsoft.com/office/powerpoint/2010/main" val="1471808000"/>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A894EF46-07A1-EC42-4C6D-38175F951FC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8DE3B4FA-C13C-2A55-A792-9425BEDD1D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55BA557C-D06D-5BAB-B3D9-68B4008EE16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CFD84A-A053-044B-A2FD-6048FDF30A25}" type="datetimeFigureOut">
              <a:rPr lang="fr-FR" smtClean="0"/>
              <a:t>08/11/2024</a:t>
            </a:fld>
            <a:endParaRPr lang="fr-FR"/>
          </a:p>
        </p:txBody>
      </p:sp>
      <p:sp>
        <p:nvSpPr>
          <p:cNvPr id="5" name="Espace réservé du pied de page 4">
            <a:extLst>
              <a:ext uri="{FF2B5EF4-FFF2-40B4-BE49-F238E27FC236}">
                <a16:creationId xmlns:a16="http://schemas.microsoft.com/office/drawing/2014/main" id="{48A0A18D-EFBB-573C-3158-B9DB3BFC481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CB8E7140-F7F5-47CB-AA33-5B03ED2F1FC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67A430-F1DD-FC4F-BDAD-200686BF24C6}" type="slidenum">
              <a:rPr lang="fr-FR" smtClean="0"/>
              <a:t>‹N°›</a:t>
            </a:fld>
            <a:endParaRPr lang="fr-FR"/>
          </a:p>
        </p:txBody>
      </p:sp>
    </p:spTree>
    <p:extLst>
      <p:ext uri="{BB962C8B-B14F-4D97-AF65-F5344CB8AC3E}">
        <p14:creationId xmlns:p14="http://schemas.microsoft.com/office/powerpoint/2010/main" val="2608860052"/>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6204B689-77DD-2059-029F-7B2F04063589}"/>
              </a:ext>
            </a:extLst>
          </p:cNvPr>
          <p:cNvSpPr>
            <a:spLocks noGrp="1"/>
          </p:cNvSpPr>
          <p:nvPr>
            <p:ph type="title"/>
          </p:nvPr>
        </p:nvSpPr>
        <p:spPr>
          <a:xfrm>
            <a:off x="489650" y="897589"/>
            <a:ext cx="10515600" cy="1089529"/>
          </a:xfrm>
          <a:prstGeom prst="rect">
            <a:avLst/>
          </a:prstGeom>
        </p:spPr>
        <p:txBody>
          <a:bodyPr vert="horz" lIns="0" tIns="45720" rIns="91440" bIns="45720" rtlCol="0" anchor="ctr">
            <a:spAutoFit/>
          </a:bodyPr>
          <a:lstStyle/>
          <a:p>
            <a:r>
              <a:rPr lang="fr-FR">
                <a:ea typeface="+mj-lt"/>
                <a:cs typeface="+mj-lt"/>
              </a:rPr>
              <a:t>Présentation du Marché CEP 2024</a:t>
            </a:r>
            <a:br>
              <a:rPr lang="fr-FR">
                <a:ea typeface="+mj-lt"/>
                <a:cs typeface="+mj-lt"/>
              </a:rPr>
            </a:br>
            <a:r>
              <a:rPr lang="fr-FR">
                <a:ea typeface="+mj-lt"/>
                <a:cs typeface="+mj-lt"/>
              </a:rPr>
              <a:t>Région NORMANDIE</a:t>
            </a:r>
            <a:endParaRPr lang="fr-FR"/>
          </a:p>
        </p:txBody>
      </p:sp>
      <p:sp>
        <p:nvSpPr>
          <p:cNvPr id="3" name="Espace réservé du texte 2">
            <a:extLst>
              <a:ext uri="{FF2B5EF4-FFF2-40B4-BE49-F238E27FC236}">
                <a16:creationId xmlns:a16="http://schemas.microsoft.com/office/drawing/2014/main" id="{CC5772AE-4FED-1ABD-2A61-2C999E339603}"/>
              </a:ext>
            </a:extLst>
          </p:cNvPr>
          <p:cNvSpPr>
            <a:spLocks noGrp="1"/>
          </p:cNvSpPr>
          <p:nvPr>
            <p:ph type="body" idx="1"/>
          </p:nvPr>
        </p:nvSpPr>
        <p:spPr>
          <a:xfrm>
            <a:off x="485679" y="2418400"/>
            <a:ext cx="10515600" cy="1376274"/>
          </a:xfrm>
          <a:prstGeom prst="rect">
            <a:avLst/>
          </a:prstGeom>
        </p:spPr>
        <p:txBody>
          <a:bodyPr vert="horz" lIns="0" tIns="45720" rIns="91440" bIns="45720" rtlCol="0">
            <a:sp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31E012B8-C60D-5657-8166-9ED6D2BCB670}"/>
              </a:ext>
            </a:extLst>
          </p:cNvPr>
          <p:cNvSpPr>
            <a:spLocks noGrp="1"/>
          </p:cNvSpPr>
          <p:nvPr>
            <p:ph type="dt" sz="half" idx="2"/>
          </p:nvPr>
        </p:nvSpPr>
        <p:spPr>
          <a:xfrm>
            <a:off x="10734658" y="6438897"/>
            <a:ext cx="963523" cy="365122"/>
          </a:xfrm>
          <a:prstGeom prst="rect">
            <a:avLst/>
          </a:prstGeom>
        </p:spPr>
        <p:txBody>
          <a:bodyPr vert="horz" lIns="91440" tIns="45720" rIns="0" bIns="45720" rtlCol="0" anchor="ctr"/>
          <a:lstStyle>
            <a:lvl1pPr algn="r">
              <a:defRPr sz="1000">
                <a:solidFill>
                  <a:schemeClr val="tx1"/>
                </a:solidFill>
                <a:latin typeface="+mj-lt"/>
              </a:defRPr>
            </a:lvl1pPr>
          </a:lstStyle>
          <a:p>
            <a:r>
              <a:rPr lang="fr-FR"/>
              <a:t>30/10/2023</a:t>
            </a:r>
          </a:p>
        </p:txBody>
      </p:sp>
      <p:sp>
        <p:nvSpPr>
          <p:cNvPr id="5" name="Espace réservé du pied de page 4">
            <a:extLst>
              <a:ext uri="{FF2B5EF4-FFF2-40B4-BE49-F238E27FC236}">
                <a16:creationId xmlns:a16="http://schemas.microsoft.com/office/drawing/2014/main" id="{8E1656DE-0AE3-8184-2140-23F3D00A6908}"/>
              </a:ext>
            </a:extLst>
          </p:cNvPr>
          <p:cNvSpPr>
            <a:spLocks noGrp="1"/>
          </p:cNvSpPr>
          <p:nvPr>
            <p:ph type="ftr" sz="quarter" idx="3"/>
          </p:nvPr>
        </p:nvSpPr>
        <p:spPr>
          <a:xfrm>
            <a:off x="485679" y="6438897"/>
            <a:ext cx="8493067" cy="365125"/>
          </a:xfrm>
          <a:prstGeom prst="rect">
            <a:avLst/>
          </a:prstGeom>
        </p:spPr>
        <p:txBody>
          <a:bodyPr vert="horz" lIns="0" tIns="45720" rIns="91440" bIns="45720" rtlCol="0" anchor="ctr"/>
          <a:lstStyle>
            <a:lvl1pPr algn="l">
              <a:defRPr sz="1000">
                <a:solidFill>
                  <a:schemeClr val="tx1"/>
                </a:solidFill>
                <a:latin typeface="+mj-lt"/>
              </a:defRPr>
            </a:lvl1pPr>
          </a:lstStyle>
          <a:p>
            <a:r>
              <a:rPr lang="fr-FR"/>
              <a:t>Présentation CEP 2024 Avenir Actifs Normandie</a:t>
            </a:r>
          </a:p>
        </p:txBody>
      </p:sp>
      <p:sp>
        <p:nvSpPr>
          <p:cNvPr id="6" name="Espace réservé du numéro de diapositive 5">
            <a:extLst>
              <a:ext uri="{FF2B5EF4-FFF2-40B4-BE49-F238E27FC236}">
                <a16:creationId xmlns:a16="http://schemas.microsoft.com/office/drawing/2014/main" id="{C50E4180-04F3-7253-560A-5C604BBFDC18}"/>
              </a:ext>
            </a:extLst>
          </p:cNvPr>
          <p:cNvSpPr>
            <a:spLocks noGrp="1"/>
          </p:cNvSpPr>
          <p:nvPr>
            <p:ph type="sldNum" sz="quarter" idx="4"/>
          </p:nvPr>
        </p:nvSpPr>
        <p:spPr>
          <a:xfrm>
            <a:off x="9217517" y="6431167"/>
            <a:ext cx="963523" cy="372852"/>
          </a:xfrm>
          <a:prstGeom prst="rect">
            <a:avLst/>
          </a:prstGeom>
        </p:spPr>
        <p:txBody>
          <a:bodyPr vert="horz" lIns="0" tIns="45720" rIns="0" bIns="45720" rtlCol="0" anchor="ctr"/>
          <a:lstStyle>
            <a:lvl1pPr algn="r">
              <a:defRPr sz="1000">
                <a:solidFill>
                  <a:schemeClr val="tx1"/>
                </a:solidFill>
                <a:latin typeface="+mn-lt"/>
              </a:defRPr>
            </a:lvl1pPr>
          </a:lstStyle>
          <a:p>
            <a:fld id="{8D717DC7-B9DE-4776-8076-8359E8603671}" type="slidenum">
              <a:rPr lang="fr-FR" smtClean="0"/>
              <a:pPr/>
              <a:t>‹N°›</a:t>
            </a:fld>
            <a:endParaRPr lang="fr-FR"/>
          </a:p>
        </p:txBody>
      </p:sp>
      <p:pic>
        <p:nvPicPr>
          <p:cNvPr id="10" name="Graphique 9">
            <a:extLst>
              <a:ext uri="{FF2B5EF4-FFF2-40B4-BE49-F238E27FC236}">
                <a16:creationId xmlns:a16="http://schemas.microsoft.com/office/drawing/2014/main" id="{A34EF585-07C3-C78D-92C5-61421EB39349}"/>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485679" y="196030"/>
            <a:ext cx="539477" cy="474480"/>
          </a:xfrm>
          <a:prstGeom prst="rect">
            <a:avLst/>
          </a:prstGeom>
        </p:spPr>
      </p:pic>
      <p:cxnSp>
        <p:nvCxnSpPr>
          <p:cNvPr id="21" name="Connecteur droit 20">
            <a:extLst>
              <a:ext uri="{FF2B5EF4-FFF2-40B4-BE49-F238E27FC236}">
                <a16:creationId xmlns:a16="http://schemas.microsoft.com/office/drawing/2014/main" id="{16C121C6-30EC-010C-4B65-52FBBEEE8F8E}"/>
              </a:ext>
            </a:extLst>
          </p:cNvPr>
          <p:cNvCxnSpPr>
            <a:cxnSpLocks/>
          </p:cNvCxnSpPr>
          <p:nvPr userDrawn="1"/>
        </p:nvCxnSpPr>
        <p:spPr>
          <a:xfrm>
            <a:off x="485679" y="6448609"/>
            <a:ext cx="1121250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2" name="Groupe 11">
            <a:extLst>
              <a:ext uri="{FF2B5EF4-FFF2-40B4-BE49-F238E27FC236}">
                <a16:creationId xmlns:a16="http://schemas.microsoft.com/office/drawing/2014/main" id="{91F5CFCC-DC66-0488-5686-DC6167E7E600}"/>
              </a:ext>
            </a:extLst>
          </p:cNvPr>
          <p:cNvGrpSpPr/>
          <p:nvPr userDrawn="1"/>
        </p:nvGrpSpPr>
        <p:grpSpPr>
          <a:xfrm>
            <a:off x="485679" y="220212"/>
            <a:ext cx="11244706" cy="6193467"/>
            <a:chOff x="-640770" y="228936"/>
            <a:chExt cx="12373990" cy="6815465"/>
          </a:xfrm>
        </p:grpSpPr>
        <p:pic>
          <p:nvPicPr>
            <p:cNvPr id="13" name="Graphique 12">
              <a:extLst>
                <a:ext uri="{FF2B5EF4-FFF2-40B4-BE49-F238E27FC236}">
                  <a16:creationId xmlns:a16="http://schemas.microsoft.com/office/drawing/2014/main" id="{E5040531-0F1B-A790-299D-DD1EB45C9E6B}"/>
                </a:ext>
              </a:extLst>
            </p:cNvPr>
            <p:cNvPicPr>
              <a:picLocks noChangeAspect="1"/>
            </p:cNvPicPr>
            <p:nvPr userDrawn="1"/>
          </p:nvPicPr>
          <p:blipFill>
            <a:blip r:embed="rId18">
              <a:extLst>
                <a:ext uri="{96DAC541-7B7A-43D3-8B79-37D633B846F1}">
                  <asvg:svgBlip xmlns:asvg="http://schemas.microsoft.com/office/drawing/2016/SVG/main" r:embed="rId19"/>
                </a:ext>
              </a:extLst>
            </a:blip>
            <a:stretch>
              <a:fillRect/>
            </a:stretch>
          </p:blipFill>
          <p:spPr>
            <a:xfrm>
              <a:off x="10314239" y="228936"/>
              <a:ext cx="1418981" cy="462436"/>
            </a:xfrm>
            <a:prstGeom prst="rect">
              <a:avLst/>
            </a:prstGeom>
          </p:spPr>
        </p:pic>
        <p:pic>
          <p:nvPicPr>
            <p:cNvPr id="14" name="Graphique 13">
              <a:extLst>
                <a:ext uri="{FF2B5EF4-FFF2-40B4-BE49-F238E27FC236}">
                  <a16:creationId xmlns:a16="http://schemas.microsoft.com/office/drawing/2014/main" id="{925E18FD-B3AC-8BD3-9AF3-F237BF7A2E1E}"/>
                </a:ext>
              </a:extLst>
            </p:cNvPr>
            <p:cNvPicPr>
              <a:picLocks noChangeAspect="1"/>
            </p:cNvPicPr>
            <p:nvPr userDrawn="1"/>
          </p:nvPicPr>
          <p:blipFill>
            <a:blip r:embed="rId20">
              <a:extLst>
                <a:ext uri="{96DAC541-7B7A-43D3-8B79-37D633B846F1}">
                  <asvg:svgBlip xmlns:asvg="http://schemas.microsoft.com/office/drawing/2016/SVG/main" r:embed="rId21"/>
                </a:ext>
              </a:extLst>
            </a:blip>
            <a:stretch>
              <a:fillRect/>
            </a:stretch>
          </p:blipFill>
          <p:spPr>
            <a:xfrm>
              <a:off x="-640770" y="6576421"/>
              <a:ext cx="1121870" cy="467980"/>
            </a:xfrm>
            <a:prstGeom prst="rect">
              <a:avLst/>
            </a:prstGeom>
          </p:spPr>
        </p:pic>
      </p:grpSp>
    </p:spTree>
    <p:extLst>
      <p:ext uri="{BB962C8B-B14F-4D97-AF65-F5344CB8AC3E}">
        <p14:creationId xmlns:p14="http://schemas.microsoft.com/office/powerpoint/2010/main" val="2328075671"/>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Lst>
  <p:hf hdr="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spcAft>
          <a:spcPts val="800"/>
        </a:spcAft>
        <a:buFont typeface="Arial" panose="020B0604020202020204" pitchFamily="34" charset="0"/>
        <a:buNone/>
        <a:defRPr sz="1600" kern="1200">
          <a:solidFill>
            <a:schemeClr val="tx1"/>
          </a:solidFill>
          <a:latin typeface="+mn-lt"/>
          <a:ea typeface="+mn-ea"/>
          <a:cs typeface="+mn-cs"/>
        </a:defRPr>
      </a:lvl1pPr>
      <a:lvl2pPr marL="444500" indent="-177800" algn="l" defTabSz="914400" rtl="0" eaLnBrk="1" latinLnBrk="0" hangingPunct="1">
        <a:lnSpc>
          <a:spcPct val="90000"/>
        </a:lnSpc>
        <a:spcBef>
          <a:spcPts val="500"/>
        </a:spcBef>
        <a:buClr>
          <a:srgbClr val="FF5954"/>
        </a:buClr>
        <a:buFont typeface="Marianne Medium" panose="02000000000000000000" pitchFamily="2" charset="0"/>
        <a:buChar char="→"/>
        <a:defRPr sz="1400" kern="1200">
          <a:solidFill>
            <a:schemeClr val="tx1"/>
          </a:solidFill>
          <a:latin typeface="+mn-lt"/>
          <a:ea typeface="+mn-ea"/>
          <a:cs typeface="+mn-cs"/>
        </a:defRPr>
      </a:lvl2pPr>
      <a:lvl3pPr marL="622300" indent="-177800" algn="l" defTabSz="914400" rtl="0" eaLnBrk="1" latinLnBrk="0" hangingPunct="1">
        <a:lnSpc>
          <a:spcPct val="90000"/>
        </a:lnSpc>
        <a:spcBef>
          <a:spcPts val="600"/>
        </a:spcBef>
        <a:buClr>
          <a:srgbClr val="FF5954"/>
        </a:buClr>
        <a:buFont typeface="Marianne Medium" panose="02000000000000000000" pitchFamily="2" charset="0"/>
        <a:buChar char="→"/>
        <a:defRPr sz="1200" kern="1200">
          <a:solidFill>
            <a:schemeClr val="tx1"/>
          </a:solidFill>
          <a:latin typeface="+mn-lt"/>
          <a:ea typeface="+mn-ea"/>
          <a:cs typeface="+mn-cs"/>
        </a:defRPr>
      </a:lvl3pPr>
      <a:lvl4pPr marL="812800" indent="-177800" algn="l" defTabSz="914400" rtl="0" eaLnBrk="1" latinLnBrk="0" hangingPunct="1">
        <a:lnSpc>
          <a:spcPct val="90000"/>
        </a:lnSpc>
        <a:spcBef>
          <a:spcPts val="600"/>
        </a:spcBef>
        <a:buClr>
          <a:srgbClr val="FF5954"/>
        </a:buClr>
        <a:buFont typeface="Marianne Medium" panose="02000000000000000000" pitchFamily="2" charset="0"/>
        <a:buChar char="→"/>
        <a:defRPr sz="1100" kern="1200">
          <a:solidFill>
            <a:schemeClr val="tx1"/>
          </a:solidFill>
          <a:latin typeface="+mn-lt"/>
          <a:ea typeface="+mn-ea"/>
          <a:cs typeface="+mn-cs"/>
        </a:defRPr>
      </a:lvl4pPr>
      <a:lvl5pPr marL="990600" indent="-177800" algn="l" defTabSz="914400" rtl="0" eaLnBrk="1" latinLnBrk="0" hangingPunct="1">
        <a:lnSpc>
          <a:spcPct val="90000"/>
        </a:lnSpc>
        <a:spcBef>
          <a:spcPts val="600"/>
        </a:spcBef>
        <a:buClr>
          <a:srgbClr val="FF5954"/>
        </a:buClr>
        <a:buFont typeface="Marianne Medium" panose="02000000000000000000" pitchFamily="2"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xml"/><Relationship Id="rId5" Type="http://schemas.openxmlformats.org/officeDocument/2006/relationships/image" Target="../media/image22.jpg"/><Relationship Id="rId4" Type="http://schemas.openxmlformats.org/officeDocument/2006/relationships/image" Target="../media/image21.png"/></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44.pn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45.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hyperlink" Target="https://www.capemploi-37.com/" TargetMode="Externa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21.png"/></Relationships>
</file>

<file path=ppt/slides/_rels/slide13.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diagramLayout" Target="../diagrams/layout2.xml"/><Relationship Id="rId7" Type="http://schemas.openxmlformats.org/officeDocument/2006/relationships/diagramData" Target="../diagrams/data3.xml"/><Relationship Id="rId12" Type="http://schemas.openxmlformats.org/officeDocument/2006/relationships/image" Target="../media/image21.png"/><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3.png"/><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image" Target="../media/image24.jpg"/></Relationships>
</file>

<file path=ppt/slides/_rels/slide3.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png"/><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image" Target="../media/image24.jpg"/></Relationships>
</file>

<file path=ppt/slides/_rels/slide4.xml.rels><?xml version="1.0" encoding="UTF-8" standalone="yes"?>
<Relationships xmlns="http://schemas.openxmlformats.org/package/2006/relationships"><Relationship Id="rId8" Type="http://schemas.openxmlformats.org/officeDocument/2006/relationships/image" Target="../media/image33.jpg"/><Relationship Id="rId13" Type="http://schemas.openxmlformats.org/officeDocument/2006/relationships/image" Target="../media/image38.png"/><Relationship Id="rId18" Type="http://schemas.openxmlformats.org/officeDocument/2006/relationships/hyperlink" Target="https://www.francetravail.fr/candidat/en-formation/mes-aides-financieres/la-preparation-operationnelle-a.html" TargetMode="External"/><Relationship Id="rId26" Type="http://schemas.openxmlformats.org/officeDocument/2006/relationships/image" Target="../media/image42.jpeg"/><Relationship Id="rId3" Type="http://schemas.openxmlformats.org/officeDocument/2006/relationships/image" Target="../media/image28.jpg"/><Relationship Id="rId21" Type="http://schemas.openxmlformats.org/officeDocument/2006/relationships/hyperlink" Target="https://www.francetravail.fr/candidat/en-formation/mes-aides-financieres/laction-de-formation-conventionn.html" TargetMode="External"/><Relationship Id="rId7" Type="http://schemas.openxmlformats.org/officeDocument/2006/relationships/image" Target="../media/image32.jpg"/><Relationship Id="rId12" Type="http://schemas.openxmlformats.org/officeDocument/2006/relationships/image" Target="../media/image37.jpg"/><Relationship Id="rId17" Type="http://schemas.openxmlformats.org/officeDocument/2006/relationships/image" Target="../media/image41.jpeg"/><Relationship Id="rId25" Type="http://schemas.openxmlformats.org/officeDocument/2006/relationships/hyperlink" Target="https://www.francetravail.fr/candidat/en-formation/mes-aides-financieres/le-compte-personnel-de-formation.html" TargetMode="External"/><Relationship Id="rId2" Type="http://schemas.openxmlformats.org/officeDocument/2006/relationships/image" Target="../media/image27.png"/><Relationship Id="rId16" Type="http://schemas.openxmlformats.org/officeDocument/2006/relationships/image" Target="../media/image40.jpeg"/><Relationship Id="rId20" Type="http://schemas.openxmlformats.org/officeDocument/2006/relationships/hyperlink" Target="https://www.francetravail.fr/candidat/en-formation/mes-aides-financieres/le-contrat-de-professionnalisati.html" TargetMode="External"/><Relationship Id="rId1" Type="http://schemas.openxmlformats.org/officeDocument/2006/relationships/slideLayout" Target="../slideLayouts/slideLayout14.xml"/><Relationship Id="rId6" Type="http://schemas.openxmlformats.org/officeDocument/2006/relationships/image" Target="../media/image31.jpg"/><Relationship Id="rId11" Type="http://schemas.openxmlformats.org/officeDocument/2006/relationships/image" Target="../media/image36.png"/><Relationship Id="rId24" Type="http://schemas.openxmlformats.org/officeDocument/2006/relationships/hyperlink" Target="https://www.francetravail.fr/candidat/en-formation/mes-aides-financieres/laide-individuelle-a-la-formatio.html" TargetMode="External"/><Relationship Id="rId5" Type="http://schemas.openxmlformats.org/officeDocument/2006/relationships/image" Target="../media/image30.png"/><Relationship Id="rId15" Type="http://schemas.openxmlformats.org/officeDocument/2006/relationships/image" Target="../media/image39.png"/><Relationship Id="rId23" Type="http://schemas.openxmlformats.org/officeDocument/2006/relationships/hyperlink" Target="https://www.francetravail.fr/candidat/en-formation/mes-aides-financieres/le-programme-regional-de-formati.html" TargetMode="External"/><Relationship Id="rId10" Type="http://schemas.openxmlformats.org/officeDocument/2006/relationships/image" Target="../media/image35.jpg"/><Relationship Id="rId19" Type="http://schemas.openxmlformats.org/officeDocument/2006/relationships/hyperlink" Target="https://www.francetravail.fr/candidat/en-formation/mes-aides-financieres/le-contrat-dapprentissage.html" TargetMode="External"/><Relationship Id="rId4" Type="http://schemas.openxmlformats.org/officeDocument/2006/relationships/image" Target="../media/image29.png"/><Relationship Id="rId9" Type="http://schemas.openxmlformats.org/officeDocument/2006/relationships/image" Target="../media/image34.jpg"/><Relationship Id="rId14" Type="http://schemas.openxmlformats.org/officeDocument/2006/relationships/hyperlink" Target="https://www.francetravail.fr/candidat/en-formation/mes-aides-financieres.html" TargetMode="External"/><Relationship Id="rId22" Type="http://schemas.openxmlformats.org/officeDocument/2006/relationships/hyperlink" Target="https://www.francetravail.fr/candidat/en-formation/mes-aides-financieres/la-preparation-operationnelle-1.html" TargetMode="External"/><Relationship Id="rId27" Type="http://schemas.openxmlformats.org/officeDocument/2006/relationships/image" Target="../media/image21.png"/></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xml"/><Relationship Id="rId1" Type="http://schemas.openxmlformats.org/officeDocument/2006/relationships/slideLayout" Target="../slideLayouts/slideLayout41.xml"/></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41.xml"/></Relationships>
</file>

<file path=ppt/slides/_rels/slide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xml"/><Relationship Id="rId1" Type="http://schemas.openxmlformats.org/officeDocument/2006/relationships/slideLayout" Target="../slideLayouts/slideLayout41.xml"/><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44.pn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a:extLst>
              <a:ext uri="{FF2B5EF4-FFF2-40B4-BE49-F238E27FC236}">
                <a16:creationId xmlns:a16="http://schemas.microsoft.com/office/drawing/2014/main" id="{A6D1CD11-CD9E-4F70-BED6-CD890E1C0DFF}"/>
              </a:ext>
            </a:extLst>
          </p:cNvPr>
          <p:cNvSpPr>
            <a:spLocks noGrp="1"/>
          </p:cNvSpPr>
          <p:nvPr>
            <p:ph type="subTitle" idx="1"/>
          </p:nvPr>
        </p:nvSpPr>
        <p:spPr>
          <a:xfrm>
            <a:off x="1524000" y="2658977"/>
            <a:ext cx="9144000" cy="1655762"/>
          </a:xfrm>
        </p:spPr>
        <p:txBody>
          <a:bodyPr/>
          <a:lstStyle/>
          <a:p>
            <a:endParaRPr lang="fr-FR"/>
          </a:p>
        </p:txBody>
      </p:sp>
      <p:sp>
        <p:nvSpPr>
          <p:cNvPr id="8" name="Rectangle 7">
            <a:extLst>
              <a:ext uri="{FF2B5EF4-FFF2-40B4-BE49-F238E27FC236}">
                <a16:creationId xmlns:a16="http://schemas.microsoft.com/office/drawing/2014/main" id="{66EF65EA-62F5-5204-9C0C-A4D9D57FA738}"/>
              </a:ext>
            </a:extLst>
          </p:cNvPr>
          <p:cNvSpPr/>
          <p:nvPr/>
        </p:nvSpPr>
        <p:spPr>
          <a:xfrm>
            <a:off x="0" y="6282466"/>
            <a:ext cx="12192000" cy="575534"/>
          </a:xfrm>
          <a:prstGeom prst="rect">
            <a:avLst/>
          </a:prstGeom>
          <a:solidFill>
            <a:srgbClr val="F2DF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 name="Titre 1">
            <a:extLst>
              <a:ext uri="{FF2B5EF4-FFF2-40B4-BE49-F238E27FC236}">
                <a16:creationId xmlns:a16="http://schemas.microsoft.com/office/drawing/2014/main" id="{F62FE8A4-8E5F-6D9C-447C-911E824094F6}"/>
              </a:ext>
            </a:extLst>
          </p:cNvPr>
          <p:cNvSpPr>
            <a:spLocks noGrp="1"/>
          </p:cNvSpPr>
          <p:nvPr>
            <p:ph type="ctrTitle"/>
          </p:nvPr>
        </p:nvSpPr>
        <p:spPr>
          <a:xfrm>
            <a:off x="1407029" y="6262580"/>
            <a:ext cx="9144000" cy="506445"/>
          </a:xfrm>
        </p:spPr>
        <p:txBody>
          <a:bodyPr>
            <a:normAutofit/>
          </a:bodyPr>
          <a:lstStyle/>
          <a:p>
            <a:pPr algn="r"/>
            <a:r>
              <a:rPr lang="fr-FR" sz="2000" b="1" dirty="0"/>
              <a:t>Jeudi 14 novembre 12h-18h </a:t>
            </a:r>
            <a:r>
              <a:rPr lang="fr-FR" sz="2000" dirty="0"/>
              <a:t>– MAME Tours</a:t>
            </a:r>
          </a:p>
        </p:txBody>
      </p:sp>
      <p:pic>
        <p:nvPicPr>
          <p:cNvPr id="7" name="Image 6">
            <a:extLst>
              <a:ext uri="{FF2B5EF4-FFF2-40B4-BE49-F238E27FC236}">
                <a16:creationId xmlns:a16="http://schemas.microsoft.com/office/drawing/2014/main" id="{3C5ADEAD-CB92-7742-4DF1-DBE961ED027C}"/>
              </a:ext>
            </a:extLst>
          </p:cNvPr>
          <p:cNvPicPr>
            <a:picLocks noChangeAspect="1"/>
          </p:cNvPicPr>
          <p:nvPr/>
        </p:nvPicPr>
        <p:blipFill>
          <a:blip r:embed="rId2"/>
          <a:stretch>
            <a:fillRect/>
          </a:stretch>
        </p:blipFill>
        <p:spPr>
          <a:xfrm>
            <a:off x="0" y="27645"/>
            <a:ext cx="12192000" cy="6325278"/>
          </a:xfrm>
          <a:prstGeom prst="rect">
            <a:avLst/>
          </a:prstGeom>
        </p:spPr>
      </p:pic>
      <p:pic>
        <p:nvPicPr>
          <p:cNvPr id="9" name="Image 8" descr="Une image contenant texte, Police, Graphique, logo&#10;&#10;Description générée automatiquement">
            <a:extLst>
              <a:ext uri="{FF2B5EF4-FFF2-40B4-BE49-F238E27FC236}">
                <a16:creationId xmlns:a16="http://schemas.microsoft.com/office/drawing/2014/main" id="{22155D7B-A828-A226-93CE-B3A5C8548C6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625" y="5483054"/>
            <a:ext cx="2952750" cy="1347302"/>
          </a:xfrm>
          <a:prstGeom prst="rect">
            <a:avLst/>
          </a:prstGeom>
        </p:spPr>
      </p:pic>
      <p:pic>
        <p:nvPicPr>
          <p:cNvPr id="5" name="Image 4">
            <a:extLst>
              <a:ext uri="{FF2B5EF4-FFF2-40B4-BE49-F238E27FC236}">
                <a16:creationId xmlns:a16="http://schemas.microsoft.com/office/drawing/2014/main" id="{461BF962-5ADE-8254-F619-64EEF76E8047}"/>
              </a:ext>
            </a:extLst>
          </p:cNvPr>
          <p:cNvPicPr>
            <a:picLocks noChangeAspect="1"/>
          </p:cNvPicPr>
          <p:nvPr/>
        </p:nvPicPr>
        <p:blipFill>
          <a:blip r:embed="rId4"/>
          <a:stretch>
            <a:fillRect/>
          </a:stretch>
        </p:blipFill>
        <p:spPr>
          <a:xfrm>
            <a:off x="0" y="0"/>
            <a:ext cx="2133581" cy="1490662"/>
          </a:xfrm>
          <a:prstGeom prst="rect">
            <a:avLst/>
          </a:prstGeom>
        </p:spPr>
      </p:pic>
      <p:pic>
        <p:nvPicPr>
          <p:cNvPr id="6" name="Image 5" descr="Une image contenant texte, capture d’écran, carte de visite, Police&#10;&#10;Description générée automatiquement">
            <a:extLst>
              <a:ext uri="{FF2B5EF4-FFF2-40B4-BE49-F238E27FC236}">
                <a16:creationId xmlns:a16="http://schemas.microsoft.com/office/drawing/2014/main" id="{2334D79C-F4CA-7524-FBF3-D73BEEC0341D}"/>
              </a:ext>
            </a:extLst>
          </p:cNvPr>
          <p:cNvPicPr>
            <a:picLocks noChangeAspect="1"/>
          </p:cNvPicPr>
          <p:nvPr/>
        </p:nvPicPr>
        <p:blipFill>
          <a:blip r:embed="rId5"/>
          <a:srcRect r="78860"/>
          <a:stretch/>
        </p:blipFill>
        <p:spPr>
          <a:xfrm>
            <a:off x="10594573" y="5689600"/>
            <a:ext cx="1597427" cy="1168400"/>
          </a:xfrm>
          <a:prstGeom prst="rect">
            <a:avLst/>
          </a:prstGeom>
        </p:spPr>
      </p:pic>
    </p:spTree>
    <p:extLst>
      <p:ext uri="{BB962C8B-B14F-4D97-AF65-F5344CB8AC3E}">
        <p14:creationId xmlns:p14="http://schemas.microsoft.com/office/powerpoint/2010/main" val="11040950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CD45D7-5520-7420-FC6F-80AC54942B82}"/>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0694CEA6-2C8C-6C86-5B70-081B9FAFE27A}"/>
              </a:ext>
            </a:extLst>
          </p:cNvPr>
          <p:cNvSpPr>
            <a:spLocks noGrp="1"/>
          </p:cNvSpPr>
          <p:nvPr>
            <p:ph type="title"/>
          </p:nvPr>
        </p:nvSpPr>
        <p:spPr>
          <a:xfrm>
            <a:off x="2714625" y="178807"/>
            <a:ext cx="9991725" cy="1223963"/>
          </a:xfrm>
        </p:spPr>
        <p:txBody>
          <a:bodyPr>
            <a:normAutofit/>
          </a:bodyPr>
          <a:lstStyle/>
          <a:p>
            <a:r>
              <a:rPr lang="fr-FR" sz="3200" b="1" dirty="0">
                <a:solidFill>
                  <a:srgbClr val="00A8A9"/>
                </a:solidFill>
              </a:rPr>
              <a:t>Le Dispositif Prévention Usure Reconversion(PUR)</a:t>
            </a:r>
          </a:p>
        </p:txBody>
      </p:sp>
      <p:sp>
        <p:nvSpPr>
          <p:cNvPr id="3" name="Espace réservé du texte 2">
            <a:extLst>
              <a:ext uri="{FF2B5EF4-FFF2-40B4-BE49-F238E27FC236}">
                <a16:creationId xmlns:a16="http://schemas.microsoft.com/office/drawing/2014/main" id="{2C093E49-F58F-71C2-1601-2BF58FD1AA8B}"/>
              </a:ext>
            </a:extLst>
          </p:cNvPr>
          <p:cNvSpPr>
            <a:spLocks noGrp="1"/>
          </p:cNvSpPr>
          <p:nvPr>
            <p:ph type="body" idx="1"/>
          </p:nvPr>
        </p:nvSpPr>
        <p:spPr>
          <a:xfrm>
            <a:off x="504825" y="1402770"/>
            <a:ext cx="10515600" cy="5304970"/>
          </a:xfrm>
        </p:spPr>
        <p:txBody>
          <a:bodyPr>
            <a:normAutofit/>
          </a:bodyPr>
          <a:lstStyle/>
          <a:p>
            <a:pPr marL="0" indent="0" algn="just">
              <a:spcBef>
                <a:spcPts val="0"/>
              </a:spcBef>
              <a:buClr>
                <a:schemeClr val="dk2"/>
              </a:buClr>
              <a:buSzPts val="1400"/>
              <a:buNone/>
            </a:pPr>
            <a:r>
              <a:rPr lang="fr-FR" sz="2000" b="1" dirty="0">
                <a:solidFill>
                  <a:srgbClr val="4432AA"/>
                </a:solidFill>
                <a:cs typeface="Arial" panose="020B0604020202020204" pitchFamily="34" charset="0"/>
              </a:rPr>
              <a:t>Pour qui ? </a:t>
            </a:r>
          </a:p>
          <a:p>
            <a:pPr marL="0" marR="0" lvl="0" indent="0" algn="just" rtl="0">
              <a:lnSpc>
                <a:spcPct val="90000"/>
              </a:lnSpc>
              <a:spcBef>
                <a:spcPts val="0"/>
              </a:spcBef>
              <a:spcAft>
                <a:spcPts val="0"/>
              </a:spcAft>
              <a:buClr>
                <a:schemeClr val="dk2"/>
              </a:buClr>
              <a:buSzPts val="1400"/>
              <a:buFont typeface="Arial"/>
              <a:buNone/>
            </a:pPr>
            <a:endParaRPr lang="fr-FR" sz="2000" b="1" i="0" u="none" strike="noStrike" cap="none" dirty="0">
              <a:solidFill>
                <a:srgbClr val="4432AA"/>
              </a:solidFill>
              <a:ea typeface="Arial"/>
              <a:cs typeface="Arial" panose="020B0604020202020204" pitchFamily="34" charset="0"/>
              <a:sym typeface="Arial"/>
            </a:endParaRPr>
          </a:p>
          <a:p>
            <a:pPr marL="0" marR="0" lvl="0" indent="0" algn="just" rtl="0">
              <a:lnSpc>
                <a:spcPct val="90000"/>
              </a:lnSpc>
              <a:spcBef>
                <a:spcPts val="0"/>
              </a:spcBef>
              <a:spcAft>
                <a:spcPts val="0"/>
              </a:spcAft>
              <a:buClr>
                <a:schemeClr val="dk2"/>
              </a:buClr>
              <a:buSzPts val="1400"/>
              <a:buFont typeface="Arial"/>
              <a:buNone/>
            </a:pPr>
            <a:r>
              <a:rPr lang="fr-FR" sz="1800" b="0" i="0" u="none" strike="noStrike" cap="none" dirty="0">
                <a:ea typeface="Arial"/>
                <a:cs typeface="Arial"/>
                <a:sym typeface="Arial"/>
              </a:rPr>
              <a:t>Les salariés du </a:t>
            </a:r>
            <a:r>
              <a:rPr lang="fr-FR" sz="1800" b="0" i="0" u="sng" strike="noStrike" cap="none" dirty="0">
                <a:ea typeface="Arial"/>
                <a:cs typeface="Arial"/>
                <a:sym typeface="Arial"/>
              </a:rPr>
              <a:t>secteur privé </a:t>
            </a:r>
            <a:r>
              <a:rPr lang="fr-FR" sz="1800" b="0" i="0" u="none" strike="noStrike" cap="none" dirty="0">
                <a:ea typeface="Arial"/>
                <a:cs typeface="Arial"/>
                <a:sym typeface="Arial"/>
              </a:rPr>
              <a:t>disposant d’un Compte Professionnel de Prévention </a:t>
            </a:r>
            <a:r>
              <a:rPr lang="fr-FR" sz="1800" b="1" i="0" u="none" strike="noStrike" cap="none" dirty="0">
                <a:solidFill>
                  <a:srgbClr val="00A8A9"/>
                </a:solidFill>
                <a:ea typeface="Arial"/>
                <a:cs typeface="Arial"/>
                <a:sym typeface="Arial"/>
              </a:rPr>
              <a:t>(C2P)</a:t>
            </a:r>
            <a:endParaRPr lang="fr-FR" sz="1800" dirty="0"/>
          </a:p>
          <a:p>
            <a:pPr marL="0" indent="0">
              <a:buNone/>
            </a:pPr>
            <a:r>
              <a:rPr lang="fr-FR" sz="2000" b="1" dirty="0">
                <a:solidFill>
                  <a:srgbClr val="4432AA"/>
                </a:solidFill>
                <a:cs typeface="Arial" panose="020B0604020202020204" pitchFamily="34" charset="0"/>
              </a:rPr>
              <a:t>Pour quoi ?</a:t>
            </a:r>
          </a:p>
          <a:p>
            <a:pPr marL="0" indent="0">
              <a:spcAft>
                <a:spcPts val="799"/>
              </a:spcAft>
              <a:buNone/>
            </a:pPr>
            <a:r>
              <a:rPr lang="fr-FR" sz="1800" dirty="0">
                <a:highlight>
                  <a:srgbClr val="F9DA1B"/>
                </a:highlight>
                <a:cs typeface="Arial" panose="020B0604020202020204" pitchFamily="34" charset="0"/>
              </a:rPr>
              <a:t>Financer un projet de reconversion professionnelle </a:t>
            </a:r>
            <a:r>
              <a:rPr lang="fr-FR" sz="1800" dirty="0">
                <a:cs typeface="Arial" panose="020B0604020202020204" pitchFamily="34" charset="0"/>
              </a:rPr>
              <a:t>pour accéder à un emploi non exposé ou moins exposé aux facteurs de risques professionnels</a:t>
            </a:r>
          </a:p>
          <a:p>
            <a:pPr marL="0" indent="0">
              <a:spcAft>
                <a:spcPts val="799"/>
              </a:spcAft>
              <a:buNone/>
            </a:pPr>
            <a:r>
              <a:rPr lang="fr-FR" sz="1800" dirty="0">
                <a:highlight>
                  <a:srgbClr val="F9DA1B"/>
                </a:highlight>
                <a:cs typeface="Arial" panose="020B0604020202020204" pitchFamily="34" charset="0"/>
              </a:rPr>
              <a:t>Une ou plusieurs actions de formations</a:t>
            </a:r>
          </a:p>
          <a:p>
            <a:pPr marL="0" indent="0">
              <a:spcAft>
                <a:spcPts val="799"/>
              </a:spcAft>
              <a:buNone/>
            </a:pPr>
            <a:r>
              <a:rPr lang="fr-FR" sz="1800" dirty="0">
                <a:highlight>
                  <a:srgbClr val="F9DA1B"/>
                </a:highlight>
                <a:cs typeface="Arial" panose="020B0604020202020204" pitchFamily="34" charset="0"/>
              </a:rPr>
              <a:t>Un bilan de compétences (préalable à toute action de formation)</a:t>
            </a:r>
          </a:p>
          <a:p>
            <a:pPr marL="0" indent="0">
              <a:spcAft>
                <a:spcPts val="799"/>
              </a:spcAft>
              <a:buNone/>
            </a:pPr>
            <a:r>
              <a:rPr lang="fr-FR" sz="1800" dirty="0">
                <a:highlight>
                  <a:srgbClr val="F9DA1B"/>
                </a:highlight>
                <a:cs typeface="Arial" panose="020B0604020202020204" pitchFamily="34" charset="0"/>
              </a:rPr>
              <a:t>Une Validation des Acquis de l’Expérience (préalable à toute action de formation)</a:t>
            </a:r>
          </a:p>
          <a:p>
            <a:pPr marL="0" indent="0">
              <a:buNone/>
            </a:pPr>
            <a:r>
              <a:rPr lang="fr-FR" sz="2000" b="1" dirty="0">
                <a:solidFill>
                  <a:srgbClr val="4432AA"/>
                </a:solidFill>
                <a:cs typeface="Arial" panose="020B0604020202020204" pitchFamily="34" charset="0"/>
              </a:rPr>
              <a:t>Pour quelle prise en charge ?</a:t>
            </a:r>
          </a:p>
          <a:p>
            <a:endParaRPr lang="fr-FR" sz="2800" dirty="0">
              <a:solidFill>
                <a:schemeClr val="bg1">
                  <a:lumMod val="50000"/>
                </a:schemeClr>
              </a:solidFill>
              <a:cs typeface="Arial" panose="020B0604020202020204" pitchFamily="34" charset="0"/>
            </a:endParaRPr>
          </a:p>
          <a:p>
            <a:pPr marL="0" indent="0">
              <a:buNone/>
            </a:pPr>
            <a:endParaRPr lang="fr-FR" dirty="0"/>
          </a:p>
        </p:txBody>
      </p:sp>
      <p:pic>
        <p:nvPicPr>
          <p:cNvPr id="4" name="Image 3" descr="C:\Users\hraygot\Desktop\Capture logo.PNG">
            <a:extLst>
              <a:ext uri="{FF2B5EF4-FFF2-40B4-BE49-F238E27FC236}">
                <a16:creationId xmlns:a16="http://schemas.microsoft.com/office/drawing/2014/main" id="{0EC9F586-1790-A818-F39D-36322309EC57}"/>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91468" y="150260"/>
            <a:ext cx="2623157" cy="1223963"/>
          </a:xfrm>
          <a:prstGeom prst="rect">
            <a:avLst/>
          </a:prstGeom>
          <a:noFill/>
          <a:ln>
            <a:noFill/>
          </a:ln>
        </p:spPr>
      </p:pic>
      <p:sp>
        <p:nvSpPr>
          <p:cNvPr id="8" name="Ellipse 7">
            <a:extLst>
              <a:ext uri="{FF2B5EF4-FFF2-40B4-BE49-F238E27FC236}">
                <a16:creationId xmlns:a16="http://schemas.microsoft.com/office/drawing/2014/main" id="{C2C00482-A266-B6AB-C948-84A662ECDB86}"/>
              </a:ext>
            </a:extLst>
          </p:cNvPr>
          <p:cNvSpPr/>
          <p:nvPr/>
        </p:nvSpPr>
        <p:spPr>
          <a:xfrm>
            <a:off x="8629650" y="3359730"/>
            <a:ext cx="3162300" cy="2095500"/>
          </a:xfrm>
          <a:prstGeom prst="ellipse">
            <a:avLst/>
          </a:prstGeom>
          <a:solidFill>
            <a:srgbClr val="00A8A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dirty="0"/>
              <a:t>Le </a:t>
            </a:r>
            <a:r>
              <a:rPr lang="fr-FR" b="1" dirty="0"/>
              <a:t>PUR</a:t>
            </a:r>
            <a:r>
              <a:rPr lang="fr-FR" dirty="0"/>
              <a:t> fait obligatoirement l’objet d’un </a:t>
            </a:r>
            <a:r>
              <a:rPr lang="fr-FR" b="1" dirty="0"/>
              <a:t>accompagnement</a:t>
            </a:r>
          </a:p>
          <a:p>
            <a:pPr algn="ctr"/>
            <a:r>
              <a:rPr lang="fr-FR" b="1" dirty="0"/>
              <a:t>par CEP </a:t>
            </a:r>
          </a:p>
        </p:txBody>
      </p:sp>
      <p:sp>
        <p:nvSpPr>
          <p:cNvPr id="9" name="Google Shape;238;p30">
            <a:extLst>
              <a:ext uri="{FF2B5EF4-FFF2-40B4-BE49-F238E27FC236}">
                <a16:creationId xmlns:a16="http://schemas.microsoft.com/office/drawing/2014/main" id="{6A8DA3EC-32ED-8BC0-73D1-32B0A5019EEC}"/>
              </a:ext>
            </a:extLst>
          </p:cNvPr>
          <p:cNvSpPr txBox="1"/>
          <p:nvPr/>
        </p:nvSpPr>
        <p:spPr>
          <a:xfrm>
            <a:off x="504825" y="5148076"/>
            <a:ext cx="8012396" cy="923289"/>
          </a:xfrm>
          <a:prstGeom prst="rect">
            <a:avLst/>
          </a:prstGeom>
          <a:noFill/>
          <a:ln>
            <a:noFill/>
          </a:ln>
        </p:spPr>
        <p:txBody>
          <a:bodyPr spcFirstLastPara="1" wrap="square" lIns="91425" tIns="45700" rIns="91425" bIns="45700" anchor="t" anchorCtr="0">
            <a:spAutoFit/>
          </a:bodyPr>
          <a:lstStyle/>
          <a:p>
            <a:pPr marL="457189" marR="0" lvl="0" indent="-334425" algn="l" rtl="0">
              <a:lnSpc>
                <a:spcPct val="100000"/>
              </a:lnSpc>
              <a:spcBef>
                <a:spcPts val="0"/>
              </a:spcBef>
              <a:spcAft>
                <a:spcPts val="0"/>
              </a:spcAft>
              <a:buClr>
                <a:srgbClr val="12AFBF"/>
              </a:buClr>
              <a:buSzPts val="1600"/>
              <a:buFont typeface="Noto Sans Symbols"/>
              <a:buChar char="⮚"/>
            </a:pPr>
            <a:r>
              <a:rPr lang="fr" i="0" u="none" strike="noStrike" cap="none" dirty="0">
                <a:ea typeface="Arial"/>
                <a:cs typeface="Arial" panose="020B0604020202020204" pitchFamily="34" charset="0"/>
                <a:sym typeface="Arial"/>
              </a:rPr>
              <a:t>Coûts pédagogiques</a:t>
            </a:r>
            <a:endParaRPr dirty="0">
              <a:cs typeface="Arial" panose="020B0604020202020204" pitchFamily="34" charset="0"/>
            </a:endParaRPr>
          </a:p>
          <a:p>
            <a:pPr marL="457189" marR="0" lvl="0" indent="-334425" algn="l" rtl="0">
              <a:lnSpc>
                <a:spcPct val="100000"/>
              </a:lnSpc>
              <a:spcBef>
                <a:spcPts val="0"/>
              </a:spcBef>
              <a:spcAft>
                <a:spcPts val="0"/>
              </a:spcAft>
              <a:buClr>
                <a:srgbClr val="12AFBF"/>
              </a:buClr>
              <a:buSzPts val="1600"/>
              <a:buFont typeface="Noto Sans Symbols"/>
              <a:buChar char="⮚"/>
            </a:pPr>
            <a:r>
              <a:rPr lang="fr" i="0" u="none" strike="noStrike" cap="none" dirty="0">
                <a:ea typeface="Arial"/>
                <a:cs typeface="Arial" panose="020B0604020202020204" pitchFamily="34" charset="0"/>
                <a:sym typeface="Arial"/>
              </a:rPr>
              <a:t>Rémunération</a:t>
            </a:r>
            <a:endParaRPr dirty="0">
              <a:cs typeface="Arial" panose="020B0604020202020204" pitchFamily="34" charset="0"/>
            </a:endParaRPr>
          </a:p>
          <a:p>
            <a:pPr marL="457189" marR="0" lvl="0" indent="-334425" algn="l" rtl="0">
              <a:lnSpc>
                <a:spcPct val="100000"/>
              </a:lnSpc>
              <a:spcBef>
                <a:spcPts val="0"/>
              </a:spcBef>
              <a:spcAft>
                <a:spcPts val="0"/>
              </a:spcAft>
              <a:buClr>
                <a:srgbClr val="12AFBF"/>
              </a:buClr>
              <a:buSzPts val="1600"/>
              <a:buFont typeface="Noto Sans Symbols"/>
              <a:buChar char="⮚"/>
            </a:pPr>
            <a:r>
              <a:rPr lang="fr" u="none" strike="noStrike" cap="none" dirty="0">
                <a:ea typeface="Arial"/>
                <a:cs typeface="Arial" panose="020B0604020202020204" pitchFamily="34" charset="0"/>
                <a:sym typeface="Arial"/>
              </a:rPr>
              <a:t>Frais annexes</a:t>
            </a:r>
            <a:endParaRPr u="none" strike="noStrike" cap="none" dirty="0">
              <a:ea typeface="Arial"/>
              <a:cs typeface="Arial" panose="020B0604020202020204" pitchFamily="34" charset="0"/>
              <a:sym typeface="Arial"/>
            </a:endParaRPr>
          </a:p>
        </p:txBody>
      </p:sp>
      <p:pic>
        <p:nvPicPr>
          <p:cNvPr id="5" name="Image 4">
            <a:extLst>
              <a:ext uri="{FF2B5EF4-FFF2-40B4-BE49-F238E27FC236}">
                <a16:creationId xmlns:a16="http://schemas.microsoft.com/office/drawing/2014/main" id="{64FB68AC-C907-F55E-36FB-38F2479D10B4}"/>
              </a:ext>
            </a:extLst>
          </p:cNvPr>
          <p:cNvPicPr>
            <a:picLocks noChangeAspect="1"/>
          </p:cNvPicPr>
          <p:nvPr/>
        </p:nvPicPr>
        <p:blipFill>
          <a:blip r:embed="rId3"/>
          <a:stretch>
            <a:fillRect/>
          </a:stretch>
        </p:blipFill>
        <p:spPr>
          <a:xfrm>
            <a:off x="10393345" y="5601340"/>
            <a:ext cx="1798655" cy="1256660"/>
          </a:xfrm>
          <a:prstGeom prst="rect">
            <a:avLst/>
          </a:prstGeom>
        </p:spPr>
      </p:pic>
    </p:spTree>
    <p:extLst>
      <p:ext uri="{BB962C8B-B14F-4D97-AF65-F5344CB8AC3E}">
        <p14:creationId xmlns:p14="http://schemas.microsoft.com/office/powerpoint/2010/main" val="1344897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 coins arrondis 16">
            <a:extLst>
              <a:ext uri="{FF2B5EF4-FFF2-40B4-BE49-F238E27FC236}">
                <a16:creationId xmlns:a16="http://schemas.microsoft.com/office/drawing/2014/main" id="{003735E1-6729-9FCA-3AF8-901E8866BA70}"/>
              </a:ext>
            </a:extLst>
          </p:cNvPr>
          <p:cNvSpPr>
            <a:spLocks noChangeArrowheads="1"/>
          </p:cNvSpPr>
          <p:nvPr/>
        </p:nvSpPr>
        <p:spPr bwMode="auto">
          <a:xfrm>
            <a:off x="164592" y="1279635"/>
            <a:ext cx="1997723" cy="2286354"/>
          </a:xfrm>
          <a:prstGeom prst="roundRect">
            <a:avLst>
              <a:gd name="adj" fmla="val 16667"/>
            </a:avLst>
          </a:prstGeom>
          <a:solidFill>
            <a:schemeClr val="accent3">
              <a:lumMod val="40000"/>
              <a:lumOff val="60000"/>
            </a:schemeClr>
          </a:solidFill>
          <a:ln>
            <a:noFill/>
          </a:ln>
        </p:spPr>
        <p:txBody>
          <a:bodyPr vert="horz" wrap="square" lIns="91440" tIns="45720" rIns="91440" bIns="45720" numCol="1" anchor="ctr" anchorCtr="0" compatLnSpc="1">
            <a:prstTxWarp prst="textNoShape">
              <a:avLst/>
            </a:prstTxWarp>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fr-FR" altLang="fr-FR" sz="1400" i="0" u="none" strike="noStrike" cap="none" normalizeH="0" baseline="0" dirty="0">
                <a:ln>
                  <a:noFill/>
                </a:ln>
                <a:solidFill>
                  <a:srgbClr val="595959"/>
                </a:solidFill>
                <a:effectLst/>
                <a:latin typeface="Calibri" panose="020F0502020204030204" pitchFamily="34" charset="0"/>
                <a:ea typeface="Times New Roman" panose="02020603050405020304" pitchFamily="18" charset="0"/>
                <a:cs typeface="Calibri" panose="020F0502020204030204" pitchFamily="34" charset="0"/>
              </a:rPr>
              <a:t>Demande de reconversion/</a:t>
            </a:r>
          </a:p>
          <a:p>
            <a:pPr marL="0" marR="0" lvl="0" indent="0" algn="l" defTabSz="914400" rtl="0" eaLnBrk="0" fontAlgn="base" latinLnBrk="0" hangingPunct="0">
              <a:lnSpc>
                <a:spcPct val="100000"/>
              </a:lnSpc>
              <a:spcBef>
                <a:spcPct val="0"/>
              </a:spcBef>
              <a:spcAft>
                <a:spcPct val="0"/>
              </a:spcAft>
              <a:buClrTx/>
              <a:buSzTx/>
              <a:tabLst>
                <a:tab pos="457200" algn="l"/>
              </a:tabLst>
            </a:pPr>
            <a:r>
              <a:rPr kumimoji="0" lang="fr-FR" altLang="fr-FR" sz="1400" i="0" u="none" strike="noStrike" cap="none" normalizeH="0" baseline="0" dirty="0">
                <a:ln>
                  <a:noFill/>
                </a:ln>
                <a:solidFill>
                  <a:srgbClr val="595959"/>
                </a:solidFill>
                <a:effectLst/>
                <a:latin typeface="Calibri" panose="020F0502020204030204" pitchFamily="34" charset="0"/>
                <a:ea typeface="Times New Roman" panose="02020603050405020304" pitchFamily="18" charset="0"/>
                <a:cs typeface="Calibri" panose="020F0502020204030204" pitchFamily="34" charset="0"/>
              </a:rPr>
              <a:t>d’accompagnement, sans impact du handicap sur le poste et le projet</a:t>
            </a:r>
            <a:endParaRPr kumimoji="0" lang="fr-FR" altLang="fr-FR" sz="90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fr-FR" altLang="fr-FR" sz="1400" i="0" u="none" strike="noStrike" cap="none" normalizeH="0" baseline="0" dirty="0">
                <a:ln>
                  <a:noFill/>
                </a:ln>
                <a:solidFill>
                  <a:srgbClr val="595959"/>
                </a:solidFill>
                <a:effectLst/>
                <a:latin typeface="Calibri" panose="020F0502020204030204" pitchFamily="34" charset="0"/>
                <a:ea typeface="Times New Roman" panose="02020603050405020304" pitchFamily="18" charset="0"/>
                <a:cs typeface="Calibri" panose="020F0502020204030204" pitchFamily="34" charset="0"/>
              </a:rPr>
              <a:t>Pas de besoin d’expertise handicap</a:t>
            </a:r>
            <a:endParaRPr kumimoji="0" lang="fr-FR" altLang="fr-FR" sz="1800" i="0" u="none" strike="noStrike" cap="none" normalizeH="0" baseline="0" dirty="0">
              <a:ln>
                <a:noFill/>
              </a:ln>
              <a:solidFill>
                <a:schemeClr val="tx1"/>
              </a:solidFill>
              <a:effectLst/>
              <a:latin typeface="Arial" panose="020B0604020202020204" pitchFamily="34" charset="0"/>
            </a:endParaRPr>
          </a:p>
        </p:txBody>
      </p:sp>
      <p:cxnSp>
        <p:nvCxnSpPr>
          <p:cNvPr id="5" name="Connecteur droit avec flèche 4">
            <a:extLst>
              <a:ext uri="{FF2B5EF4-FFF2-40B4-BE49-F238E27FC236}">
                <a16:creationId xmlns:a16="http://schemas.microsoft.com/office/drawing/2014/main" id="{E6DF8153-5F11-49F0-99A7-D473EDB4084A}"/>
              </a:ext>
            </a:extLst>
          </p:cNvPr>
          <p:cNvCxnSpPr/>
          <p:nvPr/>
        </p:nvCxnSpPr>
        <p:spPr>
          <a:xfrm flipH="1">
            <a:off x="1103411" y="3530613"/>
            <a:ext cx="5080" cy="437657"/>
          </a:xfrm>
          <a:prstGeom prst="straightConnector1">
            <a:avLst/>
          </a:prstGeom>
          <a:ln w="76200">
            <a:solidFill>
              <a:schemeClr val="bg1">
                <a:lumMod val="8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 name="Rectangle 17">
            <a:extLst>
              <a:ext uri="{FF2B5EF4-FFF2-40B4-BE49-F238E27FC236}">
                <a16:creationId xmlns:a16="http://schemas.microsoft.com/office/drawing/2014/main" id="{210D369B-2A67-F4CC-2549-A51EF63A4F77}"/>
              </a:ext>
            </a:extLst>
          </p:cNvPr>
          <p:cNvSpPr>
            <a:spLocks noChangeArrowheads="1"/>
          </p:cNvSpPr>
          <p:nvPr/>
        </p:nvSpPr>
        <p:spPr bwMode="auto">
          <a:xfrm>
            <a:off x="178685" y="3968270"/>
            <a:ext cx="1877568" cy="437656"/>
          </a:xfrm>
          <a:prstGeom prst="rect">
            <a:avLst/>
          </a:prstGeom>
          <a:solidFill>
            <a:schemeClr val="accent3">
              <a:lumMod val="40000"/>
              <a:lumOff val="60000"/>
            </a:schemeClr>
          </a:solidFill>
          <a:ln>
            <a:noFill/>
          </a:ln>
        </p:spPr>
        <p:txBody>
          <a:bodyPr vert="horz" wrap="square" lIns="91440" tIns="45720" rIns="91440" bIns="45720" numCol="1" anchor="ctr" anchorCtr="0" compatLnSpc="1">
            <a:prstTxWarp prst="textNoShape">
              <a:avLst/>
            </a:prstTxWarp>
          </a:bodyPr>
          <a:lstStyle/>
          <a:p>
            <a:pPr algn="ctr" eaLnBrk="0" fontAlgn="base" hangingPunct="0">
              <a:spcBef>
                <a:spcPct val="0"/>
              </a:spcBef>
              <a:spcAft>
                <a:spcPct val="0"/>
              </a:spcAft>
            </a:pPr>
            <a:r>
              <a:rPr kumimoji="0" lang="fr-FR" altLang="fr-FR" sz="1400" b="1" i="0" u="none" strike="noStrike" cap="none" normalizeH="0" baseline="0" dirty="0">
                <a:ln>
                  <a:noFill/>
                </a:ln>
                <a:solidFill>
                  <a:srgbClr val="595959"/>
                </a:solidFill>
                <a:effectLst/>
                <a:latin typeface="Calibri" panose="020F0502020204030204" pitchFamily="34" charset="0"/>
                <a:ea typeface="Calibri" panose="020F0502020204030204" pitchFamily="34" charset="0"/>
                <a:cs typeface="Times New Roman" panose="02020603050405020304" pitchFamily="18" charset="0"/>
              </a:rPr>
              <a:t>Autre opérateur</a:t>
            </a:r>
          </a:p>
          <a:p>
            <a:pPr algn="ctr" eaLnBrk="0" fontAlgn="base" hangingPunct="0">
              <a:spcBef>
                <a:spcPct val="0"/>
              </a:spcBef>
              <a:spcAft>
                <a:spcPct val="0"/>
              </a:spcAft>
            </a:pPr>
            <a:r>
              <a:rPr kumimoji="0" lang="fr-FR" altLang="fr-FR" sz="1400" b="0" i="0" u="none" strike="noStrike" cap="none" normalizeH="0" baseline="0" dirty="0">
                <a:ln>
                  <a:noFill/>
                </a:ln>
                <a:solidFill>
                  <a:srgbClr val="595959"/>
                </a:solidFill>
                <a:effectLst/>
                <a:latin typeface="Nunito" panose="00000500000000000000" pitchFamily="2" charset="0"/>
                <a:ea typeface="Calibri" panose="020F0502020204030204" pitchFamily="34" charset="0"/>
                <a:cs typeface="Times New Roman" panose="02020603050405020304" pitchFamily="18" charset="0"/>
              </a:rPr>
              <a:t>https://mon-cep.org/</a:t>
            </a: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
        <p:nvSpPr>
          <p:cNvPr id="7" name="Rectangle : coins arrondis 33">
            <a:extLst>
              <a:ext uri="{FF2B5EF4-FFF2-40B4-BE49-F238E27FC236}">
                <a16:creationId xmlns:a16="http://schemas.microsoft.com/office/drawing/2014/main" id="{04C80F19-F7A6-6A73-27CC-E713F6DFBFD9}"/>
              </a:ext>
            </a:extLst>
          </p:cNvPr>
          <p:cNvSpPr>
            <a:spLocks noChangeArrowheads="1"/>
          </p:cNvSpPr>
          <p:nvPr/>
        </p:nvSpPr>
        <p:spPr bwMode="auto">
          <a:xfrm>
            <a:off x="6209921" y="2489624"/>
            <a:ext cx="3002675" cy="995256"/>
          </a:xfrm>
          <a:prstGeom prst="roundRect">
            <a:avLst>
              <a:gd name="adj" fmla="val 16667"/>
            </a:avLst>
          </a:prstGeom>
          <a:solidFill>
            <a:srgbClr val="92D050"/>
          </a:solidFill>
          <a:ln>
            <a:noFill/>
          </a:ln>
          <a:extLs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400" b="1" i="0" u="none" strike="noStrike" cap="none" normalizeH="0" baseline="0" dirty="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Demande de reconversion / évolution / formation </a:t>
            </a:r>
            <a:r>
              <a:rPr kumimoji="0" lang="fr-FR" altLang="fr-FR" sz="1400" b="1" i="0" u="none" strike="noStrike" cap="none" normalizeH="0" baseline="0" dirty="0">
                <a:ln>
                  <a:noFill/>
                </a:ln>
                <a:solidFill>
                  <a:srgbClr val="595959"/>
                </a:solidFill>
                <a:effectLst/>
                <a:latin typeface="Calibri" panose="020F0502020204030204" pitchFamily="34" charset="0"/>
                <a:ea typeface="Calibri" panose="020F0502020204030204" pitchFamily="34" charset="0"/>
                <a:cs typeface="Times New Roman" panose="02020603050405020304" pitchFamily="18" charset="0"/>
              </a:rPr>
              <a:t>avec besoin d’expertise handicap ?</a:t>
            </a: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
        <p:nvSpPr>
          <p:cNvPr id="8" name="Rectangle : coins arrondis 9">
            <a:extLst>
              <a:ext uri="{FF2B5EF4-FFF2-40B4-BE49-F238E27FC236}">
                <a16:creationId xmlns:a16="http://schemas.microsoft.com/office/drawing/2014/main" id="{FC6A6665-D9E8-B556-95D0-FA4373EE9A02}"/>
              </a:ext>
            </a:extLst>
          </p:cNvPr>
          <p:cNvSpPr>
            <a:spLocks noChangeArrowheads="1"/>
          </p:cNvSpPr>
          <p:nvPr/>
        </p:nvSpPr>
        <p:spPr bwMode="auto">
          <a:xfrm>
            <a:off x="6442956" y="3929381"/>
            <a:ext cx="2648202" cy="1128323"/>
          </a:xfrm>
          <a:prstGeom prst="roundRect">
            <a:avLst>
              <a:gd name="adj" fmla="val 16667"/>
            </a:avLst>
          </a:prstGeom>
          <a:solidFill>
            <a:srgbClr val="92D050"/>
          </a:solidFill>
          <a:ln>
            <a:noFill/>
          </a:ln>
          <a:extLs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400" b="1" i="0" u="none" strike="noStrike" cap="none" normalizeH="0" baseline="0" dirty="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Se reconvertir</a:t>
            </a:r>
            <a:endParaRPr kumimoji="0" lang="fr-FR" altLang="fr-FR" sz="1400" b="0" i="0" u="none" strike="noStrike" cap="none" normalizeH="0" baseline="0" dirty="0">
              <a:ln>
                <a:noFill/>
              </a:ln>
              <a:solidFill>
                <a:schemeClr val="bg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400" b="1" i="0" u="none" strike="noStrike" cap="none" normalizeH="0" baseline="0" dirty="0">
                <a:ln>
                  <a:noFill/>
                </a:ln>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rPr>
              <a:t>Evoluer</a:t>
            </a:r>
            <a:endParaRPr kumimoji="0" lang="fr-FR" altLang="fr-FR" sz="1400" b="0" i="0" u="none" strike="noStrike" cap="none" normalizeH="0" baseline="0" dirty="0">
              <a:ln>
                <a:noFill/>
              </a:ln>
              <a:solidFill>
                <a:schemeClr val="tx1">
                  <a:lumMod val="65000"/>
                  <a:lumOff val="35000"/>
                </a:schemeClr>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400" b="1" i="0" u="none" strike="noStrike" cap="none" normalizeH="0" baseline="0" dirty="0">
                <a:ln>
                  <a:noFill/>
                </a:ln>
                <a:solidFill>
                  <a:srgbClr val="595959"/>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fr-FR" altLang="fr-FR" sz="1400" b="1" i="0" u="none" strike="noStrike" cap="none" normalizeH="0" baseline="0" dirty="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Réfléchir à son avenir professionnel</a:t>
            </a:r>
            <a:endParaRPr kumimoji="0" lang="fr-FR" altLang="fr-FR" sz="1400" b="0" i="0" u="none" strike="noStrike" cap="none" normalizeH="0" baseline="0" dirty="0">
              <a:ln>
                <a:noFill/>
              </a:ln>
              <a:solidFill>
                <a:schemeClr val="bg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400" b="1" i="0" u="none" strike="noStrike" cap="none" normalizeH="0" baseline="0" dirty="0">
                <a:ln>
                  <a:noFill/>
                </a:ln>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rPr>
              <a:t>Se former</a:t>
            </a:r>
            <a:endParaRPr kumimoji="0" lang="fr-FR" altLang="fr-FR" sz="1400" b="0" i="0" u="none" strike="noStrike" cap="none" normalizeH="0" baseline="0" dirty="0">
              <a:ln>
                <a:noFill/>
              </a:ln>
              <a:solidFill>
                <a:schemeClr val="tx1">
                  <a:lumMod val="65000"/>
                  <a:lumOff val="35000"/>
                </a:schemeClr>
              </a:solidFill>
              <a:effectLst/>
              <a:latin typeface="Arial" panose="020B0604020202020204" pitchFamily="34" charset="0"/>
            </a:endParaRPr>
          </a:p>
        </p:txBody>
      </p:sp>
      <p:sp>
        <p:nvSpPr>
          <p:cNvPr id="9" name="Rectangle : coins arrondis 14">
            <a:extLst>
              <a:ext uri="{FF2B5EF4-FFF2-40B4-BE49-F238E27FC236}">
                <a16:creationId xmlns:a16="http://schemas.microsoft.com/office/drawing/2014/main" id="{531C25CC-98F2-7CC9-341E-F6BAF1BD3026}"/>
              </a:ext>
            </a:extLst>
          </p:cNvPr>
          <p:cNvSpPr>
            <a:spLocks noChangeArrowheads="1"/>
          </p:cNvSpPr>
          <p:nvPr/>
        </p:nvSpPr>
        <p:spPr bwMode="auto">
          <a:xfrm>
            <a:off x="6687605" y="5458276"/>
            <a:ext cx="2257692" cy="1174953"/>
          </a:xfrm>
          <a:prstGeom prst="roundRect">
            <a:avLst>
              <a:gd name="adj" fmla="val 16667"/>
            </a:avLst>
          </a:prstGeom>
          <a:solidFill>
            <a:srgbClr val="92D050"/>
          </a:solidFill>
          <a:ln>
            <a:noFill/>
          </a:ln>
          <a:extLs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600" b="1" i="0" u="none" strike="noStrike" cap="none" normalizeH="0" baseline="0" dirty="0">
                <a:ln>
                  <a:noFill/>
                </a:ln>
                <a:solidFill>
                  <a:srgbClr val="595959"/>
                </a:solidFill>
                <a:effectLst/>
                <a:latin typeface="Calibri" panose="020F0502020204030204" pitchFamily="34" charset="0"/>
                <a:ea typeface="Calibri" panose="020F0502020204030204" pitchFamily="34" charset="0"/>
                <a:cs typeface="Times New Roman" panose="02020603050405020304" pitchFamily="18" charset="0"/>
              </a:rPr>
              <a:t>Cap emploi </a:t>
            </a:r>
            <a:endParaRPr kumimoji="0" lang="fr-FR" altLang="fr-FR" sz="16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600" b="1" i="0" u="none" strike="noStrike" cap="none" normalizeH="0" baseline="0" dirty="0">
                <a:ln>
                  <a:noFill/>
                </a:ln>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Transition Evolution Professionnelle – CEP</a:t>
            </a:r>
            <a:endParaRPr kumimoji="0" lang="fr-FR" altLang="fr-FR" sz="1600" b="0" i="0" u="none" strike="noStrike" cap="none" normalizeH="0" baseline="0" dirty="0">
              <a:ln>
                <a:noFill/>
              </a:ln>
              <a:solidFill>
                <a:schemeClr val="tx1"/>
              </a:solidFill>
              <a:effectLst/>
            </a:endParaRPr>
          </a:p>
        </p:txBody>
      </p:sp>
      <p:sp>
        <p:nvSpPr>
          <p:cNvPr id="10" name="Rectangle : coins arrondis 15">
            <a:extLst>
              <a:ext uri="{FF2B5EF4-FFF2-40B4-BE49-F238E27FC236}">
                <a16:creationId xmlns:a16="http://schemas.microsoft.com/office/drawing/2014/main" id="{65EC9A77-3A1F-5110-7A65-CC3A0286AEFA}"/>
              </a:ext>
            </a:extLst>
          </p:cNvPr>
          <p:cNvSpPr>
            <a:spLocks noChangeArrowheads="1"/>
          </p:cNvSpPr>
          <p:nvPr/>
        </p:nvSpPr>
        <p:spPr bwMode="auto">
          <a:xfrm>
            <a:off x="9871457" y="2489624"/>
            <a:ext cx="1863725" cy="1133475"/>
          </a:xfrm>
          <a:prstGeom prst="roundRect">
            <a:avLst>
              <a:gd name="adj" fmla="val 16667"/>
            </a:avLst>
          </a:prstGeom>
          <a:solidFill>
            <a:srgbClr val="00B050"/>
          </a:solidFill>
          <a:ln>
            <a:noFill/>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400" b="1" i="0" u="none" strike="noStrike" cap="none" normalizeH="0" baseline="0" dirty="0">
                <a:ln>
                  <a:noFill/>
                </a:ln>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Problème de santé sur le poste, </a:t>
            </a:r>
            <a:r>
              <a:rPr kumimoji="0" lang="fr-FR" altLang="fr-FR" sz="1400" b="1" i="0" u="none" strike="noStrike" cap="none" normalizeH="0" baseline="0" dirty="0">
                <a:ln>
                  <a:noFill/>
                </a:ln>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rPr>
              <a:t>risque d’inaptitude</a:t>
            </a:r>
            <a:r>
              <a:rPr kumimoji="0" lang="fr-FR" altLang="fr-FR" sz="1400" b="1" i="0" u="none" strike="noStrike" cap="none" normalizeH="0" baseline="0" dirty="0">
                <a:ln>
                  <a:noFill/>
                </a:ln>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 handicap ?</a:t>
            </a: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
        <p:nvSpPr>
          <p:cNvPr id="11" name="Rectangle : coins arrondis 12">
            <a:extLst>
              <a:ext uri="{FF2B5EF4-FFF2-40B4-BE49-F238E27FC236}">
                <a16:creationId xmlns:a16="http://schemas.microsoft.com/office/drawing/2014/main" id="{2B36DA28-1BBA-BE22-78EF-4CA92E28F268}"/>
              </a:ext>
            </a:extLst>
          </p:cNvPr>
          <p:cNvSpPr>
            <a:spLocks noChangeArrowheads="1"/>
          </p:cNvSpPr>
          <p:nvPr/>
        </p:nvSpPr>
        <p:spPr bwMode="auto">
          <a:xfrm>
            <a:off x="9876644" y="4061970"/>
            <a:ext cx="1908216" cy="975065"/>
          </a:xfrm>
          <a:prstGeom prst="roundRect">
            <a:avLst>
              <a:gd name="adj" fmla="val 16667"/>
            </a:avLst>
          </a:prstGeom>
          <a:solidFill>
            <a:srgbClr val="00B050"/>
          </a:solidFill>
          <a:ln>
            <a:noFill/>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400" b="1" i="0" u="none" strike="noStrike" cap="none" normalizeH="0" baseline="0" dirty="0">
                <a:ln>
                  <a:noFill/>
                </a:ln>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Conserver son emploi</a:t>
            </a:r>
          </a:p>
          <a:p>
            <a:pPr marL="0" marR="0" lvl="0" indent="0" algn="ctr" defTabSz="914400" rtl="0" eaLnBrk="0" fontAlgn="base" latinLnBrk="0" hangingPunct="0">
              <a:lnSpc>
                <a:spcPct val="100000"/>
              </a:lnSpc>
              <a:spcBef>
                <a:spcPct val="0"/>
              </a:spcBef>
              <a:spcAft>
                <a:spcPct val="0"/>
              </a:spcAft>
              <a:buClrTx/>
              <a:buSzTx/>
              <a:buFontTx/>
              <a:buNone/>
              <a:tabLst/>
            </a:pPr>
            <a:r>
              <a:rPr lang="fr-FR" altLang="fr-FR" sz="1400" b="1" dirty="0">
                <a:solidFill>
                  <a:schemeClr val="tx1">
                    <a:lumMod val="65000"/>
                    <a:lumOff val="35000"/>
                  </a:schemeClr>
                </a:solidFill>
                <a:latin typeface="Calibri" panose="020F0502020204030204" pitchFamily="34" charset="0"/>
                <a:ea typeface="Calibri" panose="020F0502020204030204" pitchFamily="34" charset="0"/>
                <a:cs typeface="Times New Roman" panose="02020603050405020304" pitchFamily="18" charset="0"/>
              </a:rPr>
              <a:t>R</a:t>
            </a:r>
            <a:r>
              <a:rPr kumimoji="0" lang="fr-FR" altLang="fr-FR" sz="1400" b="1" i="0" u="none" strike="noStrike" cap="none" normalizeH="0" baseline="0" dirty="0">
                <a:ln>
                  <a:noFill/>
                </a:ln>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rPr>
              <a:t>ester dans son entreprise</a:t>
            </a:r>
            <a:endParaRPr kumimoji="0" lang="fr-FR" altLang="fr-FR" sz="1400" b="0" i="0" u="none" strike="noStrike" cap="none" normalizeH="0" baseline="0" dirty="0">
              <a:ln>
                <a:noFill/>
              </a:ln>
              <a:solidFill>
                <a:schemeClr val="tx1">
                  <a:lumMod val="65000"/>
                  <a:lumOff val="35000"/>
                </a:schemeClr>
              </a:solidFill>
              <a:effectLst/>
              <a:latin typeface="Arial" panose="020B0604020202020204" pitchFamily="34" charset="0"/>
            </a:endParaRPr>
          </a:p>
        </p:txBody>
      </p:sp>
      <p:sp>
        <p:nvSpPr>
          <p:cNvPr id="12" name="Rectangle : coins arrondis 13">
            <a:extLst>
              <a:ext uri="{FF2B5EF4-FFF2-40B4-BE49-F238E27FC236}">
                <a16:creationId xmlns:a16="http://schemas.microsoft.com/office/drawing/2014/main" id="{A23DB322-160C-09A5-7FC7-194C99F31112}"/>
              </a:ext>
            </a:extLst>
          </p:cNvPr>
          <p:cNvSpPr>
            <a:spLocks noChangeArrowheads="1"/>
          </p:cNvSpPr>
          <p:nvPr/>
        </p:nvSpPr>
        <p:spPr bwMode="auto">
          <a:xfrm>
            <a:off x="9964706" y="5506254"/>
            <a:ext cx="1838325" cy="1101295"/>
          </a:xfrm>
          <a:prstGeom prst="roundRect">
            <a:avLst>
              <a:gd name="adj" fmla="val 16667"/>
            </a:avLst>
          </a:prstGeom>
          <a:solidFill>
            <a:srgbClr val="00B050"/>
          </a:solidFill>
          <a:ln>
            <a:noFill/>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600" b="1" i="0" u="none" strike="noStrike" cap="none" normalizeH="0" baseline="0" dirty="0">
                <a:ln>
                  <a:noFill/>
                </a:ln>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rPr>
              <a:t>Cap emploi </a:t>
            </a:r>
            <a:r>
              <a:rPr kumimoji="0" lang="fr-FR" altLang="fr-FR" sz="1600" b="1" i="0" u="none" strike="noStrike" cap="none" normalizeH="0" baseline="0" dirty="0">
                <a:ln>
                  <a:noFill/>
                </a:ln>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Service Maintien</a:t>
            </a: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
        <p:nvSpPr>
          <p:cNvPr id="13" name="Rectangle 5">
            <a:extLst>
              <a:ext uri="{FF2B5EF4-FFF2-40B4-BE49-F238E27FC236}">
                <a16:creationId xmlns:a16="http://schemas.microsoft.com/office/drawing/2014/main" id="{4E9C8EB0-B320-92E9-ADE7-23972C7C15AA}"/>
              </a:ext>
            </a:extLst>
          </p:cNvPr>
          <p:cNvSpPr>
            <a:spLocks noChangeArrowheads="1"/>
          </p:cNvSpPr>
          <p:nvPr/>
        </p:nvSpPr>
        <p:spPr bwMode="auto">
          <a:xfrm>
            <a:off x="29283" y="4455639"/>
            <a:ext cx="2497358" cy="966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fr-FR" altLang="fr-FR" sz="1000" b="1" i="0" u="none" strike="noStrike" cap="none" normalizeH="0" baseline="0" dirty="0">
                <a:ln>
                  <a:noFill/>
                </a:ln>
                <a:solidFill>
                  <a:srgbClr val="595959"/>
                </a:solidFill>
                <a:effectLst/>
                <a:latin typeface="Nunito" panose="00000500000000000000" pitchFamily="2" charset="0"/>
                <a:ea typeface="Calibri" panose="020F0502020204030204" pitchFamily="34" charset="0"/>
                <a:cs typeface="Times New Roman" panose="02020603050405020304" pitchFamily="18" charset="0"/>
              </a:rPr>
              <a:t>FRANCE TRAVAIL</a:t>
            </a:r>
            <a:r>
              <a:rPr kumimoji="0" lang="fr-FR" altLang="fr-FR" sz="1000" b="1" i="0" u="none" strike="noStrike" cap="none" normalizeH="0" baseline="0" dirty="0">
                <a:ln>
                  <a:noFill/>
                </a:ln>
                <a:solidFill>
                  <a:srgbClr val="595959"/>
                </a:solidFill>
                <a:effectLst/>
                <a:latin typeface="Calibri" panose="020F0502020204030204" pitchFamily="34" charset="0"/>
                <a:ea typeface="Calibri" panose="020F0502020204030204" pitchFamily="34" charset="0"/>
                <a:cs typeface="Times New Roman" panose="02020603050405020304" pitchFamily="18" charset="0"/>
              </a:rPr>
              <a:t>–</a:t>
            </a:r>
            <a:r>
              <a:rPr kumimoji="0" lang="fr-FR" altLang="fr-FR" sz="1000" b="1" i="0" u="none" strike="noStrike" cap="none" normalizeH="0" baseline="0" dirty="0">
                <a:ln>
                  <a:noFill/>
                </a:ln>
                <a:solidFill>
                  <a:srgbClr val="595959"/>
                </a:solidFill>
                <a:effectLst/>
                <a:latin typeface="Nunito" panose="00000500000000000000" pitchFamily="2" charset="0"/>
                <a:ea typeface="Calibri" panose="020F0502020204030204" pitchFamily="34" charset="0"/>
                <a:cs typeface="Times New Roman" panose="02020603050405020304" pitchFamily="18" charset="0"/>
              </a:rPr>
              <a:t> </a:t>
            </a:r>
            <a:r>
              <a:rPr kumimoji="0" lang="fr-FR" altLang="fr-FR" sz="1000" b="0" i="0" u="none" strike="noStrike" cap="none" normalizeH="0" baseline="0" dirty="0">
                <a:ln>
                  <a:noFill/>
                </a:ln>
                <a:solidFill>
                  <a:srgbClr val="595959"/>
                </a:solidFill>
                <a:effectLst/>
                <a:latin typeface="Nunito" panose="00000500000000000000" pitchFamily="2" charset="0"/>
                <a:ea typeface="Calibri" panose="020F0502020204030204" pitchFamily="34" charset="0"/>
                <a:cs typeface="Times New Roman" panose="02020603050405020304" pitchFamily="18" charset="0"/>
              </a:rPr>
              <a:t>Demandeurs d</a:t>
            </a:r>
            <a:r>
              <a:rPr kumimoji="0" lang="fr-FR" altLang="fr-FR" sz="1000" b="0" i="0" u="none" strike="noStrike" cap="none" normalizeH="0" baseline="0" dirty="0">
                <a:ln>
                  <a:noFill/>
                </a:ln>
                <a:solidFill>
                  <a:srgbClr val="595959"/>
                </a:solidFill>
                <a:effectLst/>
                <a:latin typeface="Calibri" panose="020F0502020204030204" pitchFamily="34" charset="0"/>
                <a:ea typeface="Calibri" panose="020F0502020204030204" pitchFamily="34" charset="0"/>
                <a:cs typeface="Times New Roman" panose="02020603050405020304" pitchFamily="18" charset="0"/>
              </a:rPr>
              <a:t>’</a:t>
            </a:r>
            <a:r>
              <a:rPr kumimoji="0" lang="fr-FR" altLang="fr-FR" sz="1000" b="0" i="0" u="none" strike="noStrike" cap="none" normalizeH="0" baseline="0" dirty="0">
                <a:ln>
                  <a:noFill/>
                </a:ln>
                <a:solidFill>
                  <a:srgbClr val="595959"/>
                </a:solidFill>
                <a:effectLst/>
                <a:latin typeface="Nunito" panose="00000500000000000000" pitchFamily="2" charset="0"/>
                <a:ea typeface="Calibri" panose="020F0502020204030204" pitchFamily="34" charset="0"/>
                <a:cs typeface="Times New Roman" panose="02020603050405020304" pitchFamily="18" charset="0"/>
              </a:rPr>
              <a:t>emploi</a:t>
            </a:r>
            <a:endParaRPr kumimoji="0" lang="fr-FR" altLang="fr-FR" sz="10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altLang="fr-FR" sz="1000" b="1" i="0" u="none" strike="noStrike" cap="none" normalizeH="0" baseline="0" dirty="0">
                <a:ln>
                  <a:noFill/>
                </a:ln>
                <a:solidFill>
                  <a:srgbClr val="595959"/>
                </a:solidFill>
                <a:effectLst/>
                <a:latin typeface="Nunito" panose="00000500000000000000" pitchFamily="2" charset="0"/>
                <a:ea typeface="Calibri" panose="020F0502020204030204" pitchFamily="34" charset="0"/>
                <a:cs typeface="Times New Roman" panose="02020603050405020304" pitchFamily="18" charset="0"/>
              </a:rPr>
              <a:t>MISSION LOCALE -</a:t>
            </a:r>
            <a:r>
              <a:rPr kumimoji="0" lang="fr-FR" altLang="fr-FR" sz="1000" b="0" i="0" u="none" strike="noStrike" cap="none" normalizeH="0" baseline="0" dirty="0">
                <a:ln>
                  <a:noFill/>
                </a:ln>
                <a:solidFill>
                  <a:srgbClr val="595959"/>
                </a:solidFill>
                <a:effectLst/>
                <a:latin typeface="Nunito" panose="00000500000000000000" pitchFamily="2" charset="0"/>
                <a:ea typeface="Calibri" panose="020F0502020204030204" pitchFamily="34" charset="0"/>
                <a:cs typeface="Times New Roman" panose="02020603050405020304" pitchFamily="18" charset="0"/>
              </a:rPr>
              <a:t> Jeunes</a:t>
            </a:r>
            <a:endParaRPr kumimoji="0" lang="fr-FR" altLang="fr-FR" sz="10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altLang="fr-FR" sz="1000" b="1" i="0" u="none" strike="noStrike" cap="none" normalizeH="0" baseline="0" dirty="0">
                <a:ln>
                  <a:noFill/>
                </a:ln>
                <a:solidFill>
                  <a:srgbClr val="595959"/>
                </a:solidFill>
                <a:effectLst/>
                <a:latin typeface="Nunito" panose="00000500000000000000" pitchFamily="2" charset="0"/>
                <a:ea typeface="Calibri" panose="020F0502020204030204" pitchFamily="34" charset="0"/>
                <a:cs typeface="Times New Roman" panose="02020603050405020304" pitchFamily="18" charset="0"/>
              </a:rPr>
              <a:t>AVENIR ACTIFS- </a:t>
            </a:r>
            <a:r>
              <a:rPr kumimoji="0" lang="fr-FR" altLang="fr-FR" sz="1000" b="0" i="0" u="none" strike="noStrike" cap="none" normalizeH="0" baseline="0" dirty="0">
                <a:ln>
                  <a:noFill/>
                </a:ln>
                <a:solidFill>
                  <a:srgbClr val="595959"/>
                </a:solidFill>
                <a:effectLst/>
                <a:latin typeface="Nunito" panose="00000500000000000000" pitchFamily="2" charset="0"/>
                <a:ea typeface="Calibri" panose="020F0502020204030204" pitchFamily="34" charset="0"/>
                <a:cs typeface="Times New Roman" panose="02020603050405020304" pitchFamily="18" charset="0"/>
              </a:rPr>
              <a:t>Salari</a:t>
            </a:r>
            <a:r>
              <a:rPr kumimoji="0" lang="fr-FR" altLang="fr-FR" sz="1000" b="0" i="0" u="none" strike="noStrike" cap="none" normalizeH="0" baseline="0" dirty="0">
                <a:ln>
                  <a:noFill/>
                </a:ln>
                <a:solidFill>
                  <a:srgbClr val="595959"/>
                </a:solidFill>
                <a:effectLst/>
                <a:latin typeface="Calibri" panose="020F0502020204030204" pitchFamily="34" charset="0"/>
                <a:ea typeface="Calibri" panose="020F0502020204030204" pitchFamily="34" charset="0"/>
                <a:cs typeface="Times New Roman" panose="02020603050405020304" pitchFamily="18" charset="0"/>
              </a:rPr>
              <a:t>é</a:t>
            </a:r>
            <a:r>
              <a:rPr kumimoji="0" lang="fr-FR" altLang="fr-FR" sz="1000" b="0" i="0" u="none" strike="noStrike" cap="none" normalizeH="0" baseline="0" dirty="0">
                <a:ln>
                  <a:noFill/>
                </a:ln>
                <a:solidFill>
                  <a:srgbClr val="595959"/>
                </a:solidFill>
                <a:effectLst/>
                <a:latin typeface="Nunito" panose="00000500000000000000" pitchFamily="2" charset="0"/>
                <a:ea typeface="Calibri" panose="020F0502020204030204" pitchFamily="34" charset="0"/>
                <a:cs typeface="Times New Roman" panose="02020603050405020304" pitchFamily="18" charset="0"/>
              </a:rPr>
              <a:t>s/Ind</a:t>
            </a:r>
            <a:r>
              <a:rPr kumimoji="0" lang="fr-FR" altLang="fr-FR" sz="1000" b="0" i="0" u="none" strike="noStrike" cap="none" normalizeH="0" baseline="0" dirty="0">
                <a:ln>
                  <a:noFill/>
                </a:ln>
                <a:solidFill>
                  <a:srgbClr val="595959"/>
                </a:solidFill>
                <a:effectLst/>
                <a:latin typeface="Calibri" panose="020F0502020204030204" pitchFamily="34" charset="0"/>
                <a:ea typeface="Calibri" panose="020F0502020204030204" pitchFamily="34" charset="0"/>
                <a:cs typeface="Times New Roman" panose="02020603050405020304" pitchFamily="18" charset="0"/>
              </a:rPr>
              <a:t>é</a:t>
            </a:r>
            <a:r>
              <a:rPr kumimoji="0" lang="fr-FR" altLang="fr-FR" sz="1000" b="0" i="0" u="none" strike="noStrike" cap="none" normalizeH="0" baseline="0" dirty="0">
                <a:ln>
                  <a:noFill/>
                </a:ln>
                <a:solidFill>
                  <a:srgbClr val="595959"/>
                </a:solidFill>
                <a:effectLst/>
                <a:latin typeface="Nunito" panose="00000500000000000000" pitchFamily="2" charset="0"/>
                <a:ea typeface="Calibri" panose="020F0502020204030204" pitchFamily="34" charset="0"/>
                <a:cs typeface="Times New Roman" panose="02020603050405020304" pitchFamily="18" charset="0"/>
              </a:rPr>
              <a:t>pendants</a:t>
            </a:r>
            <a:endParaRPr kumimoji="0" lang="fr-FR" altLang="fr-FR" sz="10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altLang="fr-FR" sz="1000" b="1" i="0" u="none" strike="noStrike" cap="none" normalizeH="0" baseline="0" dirty="0">
                <a:ln>
                  <a:noFill/>
                </a:ln>
                <a:solidFill>
                  <a:srgbClr val="595959"/>
                </a:solidFill>
                <a:effectLst/>
                <a:latin typeface="Nunito" panose="00000500000000000000" pitchFamily="2" charset="0"/>
                <a:ea typeface="Calibri" panose="020F0502020204030204" pitchFamily="34" charset="0"/>
                <a:cs typeface="Times New Roman" panose="02020603050405020304" pitchFamily="18" charset="0"/>
              </a:rPr>
              <a:t>APEC </a:t>
            </a:r>
            <a:r>
              <a:rPr kumimoji="0" lang="fr-FR" altLang="fr-FR" sz="1000" b="1" i="0" u="none" strike="noStrike" cap="none" normalizeH="0" baseline="0" dirty="0">
                <a:ln>
                  <a:noFill/>
                </a:ln>
                <a:solidFill>
                  <a:srgbClr val="595959"/>
                </a:solidFill>
                <a:effectLst/>
                <a:latin typeface="Calibri" panose="020F0502020204030204" pitchFamily="34" charset="0"/>
                <a:ea typeface="Calibri" panose="020F0502020204030204" pitchFamily="34" charset="0"/>
                <a:cs typeface="Times New Roman" panose="02020603050405020304" pitchFamily="18" charset="0"/>
              </a:rPr>
              <a:t>–</a:t>
            </a:r>
            <a:r>
              <a:rPr kumimoji="0" lang="fr-FR" altLang="fr-FR" sz="1000" b="1" i="0" u="none" strike="noStrike" cap="none" normalizeH="0" baseline="0" dirty="0">
                <a:ln>
                  <a:noFill/>
                </a:ln>
                <a:solidFill>
                  <a:srgbClr val="595959"/>
                </a:solidFill>
                <a:effectLst/>
                <a:latin typeface="Nunito" panose="00000500000000000000" pitchFamily="2" charset="0"/>
                <a:ea typeface="Calibri" panose="020F0502020204030204" pitchFamily="34" charset="0"/>
                <a:cs typeface="Times New Roman" panose="02020603050405020304" pitchFamily="18" charset="0"/>
              </a:rPr>
              <a:t> </a:t>
            </a:r>
            <a:r>
              <a:rPr kumimoji="0" lang="fr-FR" altLang="fr-FR" sz="1000" b="0" i="0" u="none" strike="noStrike" cap="none" normalizeH="0" baseline="0" dirty="0">
                <a:ln>
                  <a:noFill/>
                </a:ln>
                <a:solidFill>
                  <a:srgbClr val="595959"/>
                </a:solidFill>
                <a:effectLst/>
                <a:latin typeface="Nunito" panose="00000500000000000000" pitchFamily="2" charset="0"/>
                <a:ea typeface="Calibri" panose="020F0502020204030204" pitchFamily="34" charset="0"/>
                <a:cs typeface="Times New Roman" panose="02020603050405020304" pitchFamily="18" charset="0"/>
              </a:rPr>
              <a:t>Cadres</a:t>
            </a:r>
            <a:endParaRPr kumimoji="0" lang="fr-FR" altLang="fr-FR" sz="1000" b="0" i="0" u="none" strike="noStrike" cap="none" normalizeH="0" baseline="0" dirty="0">
              <a:ln>
                <a:noFill/>
              </a:ln>
              <a:solidFill>
                <a:schemeClr val="tx1"/>
              </a:solidFill>
              <a:effectLst/>
            </a:endParaRPr>
          </a:p>
        </p:txBody>
      </p:sp>
      <p:cxnSp>
        <p:nvCxnSpPr>
          <p:cNvPr id="14" name="Connecteur droit avec flèche 13">
            <a:extLst>
              <a:ext uri="{FF2B5EF4-FFF2-40B4-BE49-F238E27FC236}">
                <a16:creationId xmlns:a16="http://schemas.microsoft.com/office/drawing/2014/main" id="{1A4C8576-B0F5-1302-CE9E-42082F30DA07}"/>
              </a:ext>
            </a:extLst>
          </p:cNvPr>
          <p:cNvCxnSpPr/>
          <p:nvPr/>
        </p:nvCxnSpPr>
        <p:spPr>
          <a:xfrm>
            <a:off x="7736967" y="3496569"/>
            <a:ext cx="0" cy="412202"/>
          </a:xfrm>
          <a:prstGeom prst="straightConnector1">
            <a:avLst/>
          </a:prstGeom>
          <a:ln w="76200">
            <a:solidFill>
              <a:schemeClr val="bg1">
                <a:lumMod val="8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5" name="Connecteur droit avec flèche 14">
            <a:extLst>
              <a:ext uri="{FF2B5EF4-FFF2-40B4-BE49-F238E27FC236}">
                <a16:creationId xmlns:a16="http://schemas.microsoft.com/office/drawing/2014/main" id="{234DC028-C8FD-4B8C-F292-5DB2D7DB74D0}"/>
              </a:ext>
            </a:extLst>
          </p:cNvPr>
          <p:cNvCxnSpPr/>
          <p:nvPr/>
        </p:nvCxnSpPr>
        <p:spPr>
          <a:xfrm>
            <a:off x="10883868" y="5078730"/>
            <a:ext cx="0" cy="375046"/>
          </a:xfrm>
          <a:prstGeom prst="straightConnector1">
            <a:avLst/>
          </a:prstGeom>
          <a:ln w="76200">
            <a:solidFill>
              <a:schemeClr val="bg1">
                <a:lumMod val="8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Connecteur droit avec flèche 15">
            <a:extLst>
              <a:ext uri="{FF2B5EF4-FFF2-40B4-BE49-F238E27FC236}">
                <a16:creationId xmlns:a16="http://schemas.microsoft.com/office/drawing/2014/main" id="{372DA923-7943-C410-918A-A367D876861C}"/>
              </a:ext>
            </a:extLst>
          </p:cNvPr>
          <p:cNvCxnSpPr/>
          <p:nvPr/>
        </p:nvCxnSpPr>
        <p:spPr>
          <a:xfrm>
            <a:off x="7767057" y="5064921"/>
            <a:ext cx="6985" cy="386138"/>
          </a:xfrm>
          <a:prstGeom prst="straightConnector1">
            <a:avLst/>
          </a:prstGeom>
          <a:ln w="76200">
            <a:solidFill>
              <a:schemeClr val="bg1">
                <a:lumMod val="8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7" name="Connecteur droit avec flèche 16">
            <a:extLst>
              <a:ext uri="{FF2B5EF4-FFF2-40B4-BE49-F238E27FC236}">
                <a16:creationId xmlns:a16="http://schemas.microsoft.com/office/drawing/2014/main" id="{8270DE5B-5C8B-4D6B-A1ED-31C8580838E4}"/>
              </a:ext>
            </a:extLst>
          </p:cNvPr>
          <p:cNvCxnSpPr/>
          <p:nvPr/>
        </p:nvCxnSpPr>
        <p:spPr>
          <a:xfrm>
            <a:off x="10860691" y="3650025"/>
            <a:ext cx="0" cy="411945"/>
          </a:xfrm>
          <a:prstGeom prst="straightConnector1">
            <a:avLst/>
          </a:prstGeom>
          <a:ln w="76200">
            <a:solidFill>
              <a:schemeClr val="bg1">
                <a:lumMod val="8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8" name="Connecteur droit avec flèche 17">
            <a:extLst>
              <a:ext uri="{FF2B5EF4-FFF2-40B4-BE49-F238E27FC236}">
                <a16:creationId xmlns:a16="http://schemas.microsoft.com/office/drawing/2014/main" id="{6A82EB52-9004-5311-FF86-4F79B1785598}"/>
              </a:ext>
            </a:extLst>
          </p:cNvPr>
          <p:cNvCxnSpPr>
            <a:cxnSpLocks/>
          </p:cNvCxnSpPr>
          <p:nvPr/>
        </p:nvCxnSpPr>
        <p:spPr>
          <a:xfrm flipH="1">
            <a:off x="9139229" y="3441077"/>
            <a:ext cx="679449" cy="668850"/>
          </a:xfrm>
          <a:prstGeom prst="straightConnector1">
            <a:avLst/>
          </a:prstGeom>
          <a:ln w="76200">
            <a:solidFill>
              <a:schemeClr val="bg1">
                <a:lumMod val="8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0" name="AutoShape 14">
            <a:extLst>
              <a:ext uri="{FF2B5EF4-FFF2-40B4-BE49-F238E27FC236}">
                <a16:creationId xmlns:a16="http://schemas.microsoft.com/office/drawing/2014/main" id="{06E1F2B7-7D49-9966-D97E-BCBC0CB692C9}"/>
              </a:ext>
            </a:extLst>
          </p:cNvPr>
          <p:cNvSpPr>
            <a:spLocks noChangeArrowheads="1"/>
          </p:cNvSpPr>
          <p:nvPr/>
        </p:nvSpPr>
        <p:spPr bwMode="auto">
          <a:xfrm>
            <a:off x="3597364" y="2566588"/>
            <a:ext cx="1743075" cy="1072422"/>
          </a:xfrm>
          <a:prstGeom prst="roundRect">
            <a:avLst>
              <a:gd name="adj" fmla="val 16667"/>
            </a:avLst>
          </a:prstGeom>
          <a:solidFill>
            <a:srgbClr val="92D050"/>
          </a:solidFill>
          <a:ln>
            <a:noFill/>
          </a:ln>
          <a:extLs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fr-FR" altLang="fr-FR" sz="1400" b="1" dirty="0">
                <a:solidFill>
                  <a:srgbClr val="595959"/>
                </a:solidFill>
                <a:latin typeface="Calibri" panose="020F0502020204030204" pitchFamily="34" charset="0"/>
                <a:ea typeface="Calibri" panose="020F0502020204030204" pitchFamily="34" charset="0"/>
                <a:cs typeface="Times New Roman" panose="02020603050405020304" pitchFamily="18" charset="0"/>
              </a:rPr>
              <a:t>A</a:t>
            </a:r>
            <a:r>
              <a:rPr kumimoji="0" lang="fr-FR" altLang="fr-FR" sz="1400" b="1" i="0" u="none" strike="noStrike" cap="none" normalizeH="0" baseline="0" dirty="0">
                <a:ln>
                  <a:noFill/>
                </a:ln>
                <a:solidFill>
                  <a:srgbClr val="595959"/>
                </a:solidFill>
                <a:effectLst/>
                <a:latin typeface="Calibri" panose="020F0502020204030204" pitchFamily="34" charset="0"/>
                <a:ea typeface="Calibri" panose="020F0502020204030204" pitchFamily="34" charset="0"/>
                <a:cs typeface="Times New Roman" panose="02020603050405020304" pitchFamily="18" charset="0"/>
              </a:rPr>
              <a:t>vec besoin </a:t>
            </a:r>
            <a:r>
              <a:rPr kumimoji="0" lang="fr-FR" altLang="fr-FR" sz="1400" b="1" i="0" u="none" strike="noStrike" cap="none" normalizeH="0" baseline="0" dirty="0">
                <a:ln>
                  <a:noFill/>
                </a:ln>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rPr>
              <a:t>d’expertise handicap</a:t>
            </a:r>
            <a:r>
              <a:rPr lang="fr-FR" altLang="fr-FR" sz="1400" b="1" dirty="0">
                <a:solidFill>
                  <a:srgbClr val="595959"/>
                </a:solidFill>
                <a:latin typeface="Calibri" panose="020F0502020204030204" pitchFamily="34" charset="0"/>
                <a:ea typeface="Calibri" panose="020F0502020204030204" pitchFamily="34" charset="0"/>
                <a:cs typeface="Times New Roman" panose="02020603050405020304" pitchFamily="18" charset="0"/>
              </a:rPr>
              <a:t>, de </a:t>
            </a:r>
            <a:r>
              <a:rPr lang="fr-FR" altLang="fr-FR" sz="14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rétablissement</a:t>
            </a:r>
            <a:r>
              <a:rPr lang="fr-FR" altLang="fr-FR" sz="1400" b="1" dirty="0">
                <a:solidFill>
                  <a:srgbClr val="595959"/>
                </a:solidFill>
                <a:latin typeface="Calibri" panose="020F0502020204030204" pitchFamily="34" charset="0"/>
                <a:ea typeface="Calibri" panose="020F0502020204030204" pitchFamily="34" charset="0"/>
                <a:cs typeface="Times New Roman" panose="02020603050405020304" pitchFamily="18" charset="0"/>
              </a:rPr>
              <a:t>, de </a:t>
            </a:r>
            <a:r>
              <a:rPr lang="fr-FR" altLang="fr-FR" sz="14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compensation </a:t>
            </a:r>
            <a:r>
              <a:rPr lang="fr-FR" altLang="fr-FR" sz="1400" b="1" dirty="0">
                <a:solidFill>
                  <a:srgbClr val="595959"/>
                </a:solidFill>
                <a:latin typeface="Calibri" panose="020F0502020204030204" pitchFamily="34" charset="0"/>
                <a:ea typeface="Calibri" panose="020F0502020204030204" pitchFamily="34" charset="0"/>
                <a:cs typeface="Times New Roman" panose="02020603050405020304" pitchFamily="18" charset="0"/>
              </a:rPr>
              <a:t>?</a:t>
            </a: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
        <p:nvSpPr>
          <p:cNvPr id="21" name="AutoShape 15">
            <a:extLst>
              <a:ext uri="{FF2B5EF4-FFF2-40B4-BE49-F238E27FC236}">
                <a16:creationId xmlns:a16="http://schemas.microsoft.com/office/drawing/2014/main" id="{D8F60BD6-7DBE-CCE8-F167-E2E3BC3D3294}"/>
              </a:ext>
            </a:extLst>
          </p:cNvPr>
          <p:cNvSpPr>
            <a:spLocks noChangeArrowheads="1"/>
          </p:cNvSpPr>
          <p:nvPr/>
        </p:nvSpPr>
        <p:spPr bwMode="auto">
          <a:xfrm>
            <a:off x="3387780" y="4104318"/>
            <a:ext cx="2168525" cy="850484"/>
          </a:xfrm>
          <a:prstGeom prst="roundRect">
            <a:avLst>
              <a:gd name="adj" fmla="val 16667"/>
            </a:avLst>
          </a:prstGeom>
          <a:solidFill>
            <a:srgbClr val="92D050"/>
          </a:solidFill>
          <a:ln>
            <a:noFill/>
          </a:ln>
          <a:extLs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400" b="1" i="0" u="none" strike="noStrike" cap="none" normalizeH="0" baseline="0" dirty="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Se reconvertir</a:t>
            </a:r>
            <a:endParaRPr kumimoji="0" lang="fr-FR" altLang="fr-FR" sz="1400" b="0" i="0" u="none" strike="noStrike" cap="none" normalizeH="0" baseline="0" dirty="0">
              <a:ln>
                <a:noFill/>
              </a:ln>
              <a:solidFill>
                <a:schemeClr val="bg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400" b="1" i="0" u="none" strike="noStrike" cap="none" normalizeH="0" baseline="0" dirty="0">
                <a:ln>
                  <a:noFill/>
                </a:ln>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rPr>
              <a:t>Evoluer</a:t>
            </a:r>
            <a:endParaRPr kumimoji="0" lang="fr-FR" altLang="fr-FR" sz="1400" b="0" i="0" u="none" strike="noStrike" cap="none" normalizeH="0" baseline="0" dirty="0">
              <a:ln>
                <a:noFill/>
              </a:ln>
              <a:solidFill>
                <a:schemeClr val="tx1">
                  <a:lumMod val="65000"/>
                  <a:lumOff val="35000"/>
                </a:schemeClr>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400" b="1" i="0" u="none" strike="noStrike" cap="none" normalizeH="0" baseline="0" dirty="0">
                <a:ln>
                  <a:noFill/>
                </a:ln>
                <a:solidFill>
                  <a:srgbClr val="595959"/>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fr-FR" altLang="fr-FR" sz="1400" b="1" i="0" u="none" strike="noStrike" cap="none" normalizeH="0" baseline="0" dirty="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Se former</a:t>
            </a:r>
          </a:p>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400" b="1" i="0" u="none" strike="noStrike" cap="none" normalizeH="0" baseline="0" dirty="0">
                <a:ln>
                  <a:noFill/>
                </a:ln>
                <a:solidFill>
                  <a:schemeClr val="tx1">
                    <a:lumMod val="65000"/>
                    <a:lumOff val="35000"/>
                  </a:schemeClr>
                </a:solidFill>
                <a:effectLst/>
                <a:latin typeface="Calibri" panose="020F0502020204030204" pitchFamily="34" charset="0"/>
                <a:cs typeface="Times New Roman" panose="02020603050405020304" pitchFamily="18" charset="0"/>
              </a:rPr>
              <a:t>Rechercher un emploi</a:t>
            </a:r>
            <a:endParaRPr kumimoji="0" lang="fr-FR" altLang="fr-FR" sz="1400" b="0" i="0" u="none" strike="noStrike" cap="none" normalizeH="0" baseline="0" dirty="0">
              <a:ln>
                <a:noFill/>
              </a:ln>
              <a:solidFill>
                <a:schemeClr val="tx1">
                  <a:lumMod val="65000"/>
                  <a:lumOff val="35000"/>
                </a:schemeClr>
              </a:solidFill>
              <a:effectLst/>
              <a:latin typeface="Arial" panose="020B0604020202020204" pitchFamily="34" charset="0"/>
            </a:endParaRPr>
          </a:p>
        </p:txBody>
      </p:sp>
      <p:cxnSp>
        <p:nvCxnSpPr>
          <p:cNvPr id="22" name="Connecteur droit avec flèche 21">
            <a:extLst>
              <a:ext uri="{FF2B5EF4-FFF2-40B4-BE49-F238E27FC236}">
                <a16:creationId xmlns:a16="http://schemas.microsoft.com/office/drawing/2014/main" id="{8C4A8048-53D0-E3E4-A0CB-B566F7038480}"/>
              </a:ext>
            </a:extLst>
          </p:cNvPr>
          <p:cNvCxnSpPr>
            <a:cxnSpLocks/>
          </p:cNvCxnSpPr>
          <p:nvPr/>
        </p:nvCxnSpPr>
        <p:spPr>
          <a:xfrm flipH="1">
            <a:off x="4460859" y="3665806"/>
            <a:ext cx="3425" cy="441561"/>
          </a:xfrm>
          <a:prstGeom prst="straightConnector1">
            <a:avLst/>
          </a:prstGeom>
          <a:ln w="76200">
            <a:solidFill>
              <a:schemeClr val="bg1">
                <a:lumMod val="8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3" name="AutoShape 17">
            <a:extLst>
              <a:ext uri="{FF2B5EF4-FFF2-40B4-BE49-F238E27FC236}">
                <a16:creationId xmlns:a16="http://schemas.microsoft.com/office/drawing/2014/main" id="{73A5143E-2C6A-1F92-FFAC-7C374B1F8090}"/>
              </a:ext>
            </a:extLst>
          </p:cNvPr>
          <p:cNvSpPr>
            <a:spLocks noChangeArrowheads="1"/>
          </p:cNvSpPr>
          <p:nvPr/>
        </p:nvSpPr>
        <p:spPr bwMode="auto">
          <a:xfrm>
            <a:off x="3356432" y="5498233"/>
            <a:ext cx="2257693" cy="1147845"/>
          </a:xfrm>
          <a:prstGeom prst="roundRect">
            <a:avLst>
              <a:gd name="adj" fmla="val 16667"/>
            </a:avLst>
          </a:prstGeom>
          <a:solidFill>
            <a:srgbClr val="92D050"/>
          </a:solidFill>
          <a:ln>
            <a:noFill/>
          </a:ln>
          <a:extLs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600" b="1" i="0" u="none" strike="noStrike" cap="none" normalizeH="0" baseline="0" dirty="0">
                <a:ln>
                  <a:noFill/>
                </a:ln>
                <a:solidFill>
                  <a:srgbClr val="595959"/>
                </a:solidFill>
                <a:effectLst/>
                <a:latin typeface="Calibri" panose="020F0502020204030204" pitchFamily="34" charset="0"/>
                <a:ea typeface="Calibri" panose="020F0502020204030204" pitchFamily="34" charset="0"/>
                <a:cs typeface="Times New Roman" panose="02020603050405020304" pitchFamily="18" charset="0"/>
              </a:rPr>
              <a:t>Cap emploi </a:t>
            </a:r>
            <a:endParaRPr kumimoji="0" lang="fr-FR" altLang="fr-FR" sz="9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600" b="1" i="0" u="none" strike="noStrike" cap="none" normalizeH="0" baseline="0" dirty="0">
                <a:ln>
                  <a:noFill/>
                </a:ln>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Service Accès à l’emploi – CEP</a:t>
            </a: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cxnSp>
        <p:nvCxnSpPr>
          <p:cNvPr id="24" name="Connecteur droit avec flèche 23">
            <a:extLst>
              <a:ext uri="{FF2B5EF4-FFF2-40B4-BE49-F238E27FC236}">
                <a16:creationId xmlns:a16="http://schemas.microsoft.com/office/drawing/2014/main" id="{0AA85C37-69D5-C42A-5B58-6D96D89DD3A7}"/>
              </a:ext>
            </a:extLst>
          </p:cNvPr>
          <p:cNvCxnSpPr/>
          <p:nvPr/>
        </p:nvCxnSpPr>
        <p:spPr>
          <a:xfrm>
            <a:off x="4481306" y="5001316"/>
            <a:ext cx="6985" cy="467227"/>
          </a:xfrm>
          <a:prstGeom prst="straightConnector1">
            <a:avLst/>
          </a:prstGeom>
          <a:ln w="76200">
            <a:solidFill>
              <a:schemeClr val="bg1">
                <a:lumMod val="8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5" name="AutoShape 23">
            <a:extLst>
              <a:ext uri="{FF2B5EF4-FFF2-40B4-BE49-F238E27FC236}">
                <a16:creationId xmlns:a16="http://schemas.microsoft.com/office/drawing/2014/main" id="{EDE5597C-F98E-4121-4A7E-E42B0822FC11}"/>
              </a:ext>
            </a:extLst>
          </p:cNvPr>
          <p:cNvSpPr>
            <a:spLocks noChangeArrowheads="1"/>
          </p:cNvSpPr>
          <p:nvPr/>
        </p:nvSpPr>
        <p:spPr bwMode="auto">
          <a:xfrm>
            <a:off x="7359048" y="1122550"/>
            <a:ext cx="3905250" cy="796982"/>
          </a:xfrm>
          <a:prstGeom prst="roundRect">
            <a:avLst>
              <a:gd name="adj" fmla="val 16667"/>
            </a:avLst>
          </a:prstGeom>
          <a:solidFill>
            <a:srgbClr val="92D050"/>
          </a:solidFill>
          <a:ln>
            <a:noFill/>
          </a:ln>
          <a:extLs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400" b="1" i="0" u="none" strike="noStrike" cap="none" normalizeH="0" baseline="0" dirty="0">
                <a:ln>
                  <a:noFill/>
                </a:ln>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Salariés, travailleurs indépendants </a:t>
            </a:r>
          </a:p>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400" b="1" i="0" u="none" strike="noStrike" cap="none" normalizeH="0" baseline="0" dirty="0">
                <a:ln>
                  <a:noFill/>
                </a:ln>
                <a:solidFill>
                  <a:schemeClr val="tx1">
                    <a:lumMod val="65000"/>
                    <a:lumOff val="35000"/>
                  </a:schemeClr>
                </a:solidFill>
                <a:effectLst/>
                <a:latin typeface="Calibri" panose="020F0502020204030204" pitchFamily="34" charset="0"/>
                <a:cs typeface="Times New Roman" panose="02020603050405020304" pitchFamily="18" charset="0"/>
              </a:rPr>
              <a:t>déjà reconnus travailleurs handicapés, ou en cours, ou ayant l’intention de faire </a:t>
            </a:r>
            <a:r>
              <a:rPr kumimoji="0" lang="fr-FR" altLang="fr-FR" sz="1400" b="1" i="0" u="none" strike="noStrike" cap="none" normalizeH="0" baseline="0">
                <a:ln>
                  <a:noFill/>
                </a:ln>
                <a:solidFill>
                  <a:schemeClr val="tx1">
                    <a:lumMod val="65000"/>
                    <a:lumOff val="35000"/>
                  </a:schemeClr>
                </a:solidFill>
                <a:effectLst/>
                <a:latin typeface="Calibri" panose="020F0502020204030204" pitchFamily="34" charset="0"/>
                <a:cs typeface="Times New Roman" panose="02020603050405020304" pitchFamily="18" charset="0"/>
              </a:rPr>
              <a:t>la demande</a:t>
            </a:r>
            <a:endParaRPr kumimoji="0" lang="fr-FR" altLang="fr-FR" sz="1800" b="0" i="0" u="none" strike="noStrike" cap="none" normalizeH="0" baseline="0" dirty="0">
              <a:ln>
                <a:noFill/>
              </a:ln>
              <a:solidFill>
                <a:schemeClr val="tx1">
                  <a:lumMod val="65000"/>
                  <a:lumOff val="35000"/>
                </a:schemeClr>
              </a:solidFill>
              <a:effectLst/>
              <a:latin typeface="Arial" panose="020B0604020202020204" pitchFamily="34" charset="0"/>
            </a:endParaRPr>
          </a:p>
        </p:txBody>
      </p:sp>
      <p:cxnSp>
        <p:nvCxnSpPr>
          <p:cNvPr id="26" name="Connecteur droit avec flèche 25">
            <a:extLst>
              <a:ext uri="{FF2B5EF4-FFF2-40B4-BE49-F238E27FC236}">
                <a16:creationId xmlns:a16="http://schemas.microsoft.com/office/drawing/2014/main" id="{8735D239-7542-90E5-30DE-3D136AFE6C87}"/>
              </a:ext>
            </a:extLst>
          </p:cNvPr>
          <p:cNvCxnSpPr/>
          <p:nvPr/>
        </p:nvCxnSpPr>
        <p:spPr>
          <a:xfrm>
            <a:off x="7767057" y="1968671"/>
            <a:ext cx="0" cy="498660"/>
          </a:xfrm>
          <a:prstGeom prst="straightConnector1">
            <a:avLst/>
          </a:prstGeom>
          <a:ln w="76200">
            <a:solidFill>
              <a:schemeClr val="bg1">
                <a:lumMod val="8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7" name="Connecteur droit avec flèche 26">
            <a:extLst>
              <a:ext uri="{FF2B5EF4-FFF2-40B4-BE49-F238E27FC236}">
                <a16:creationId xmlns:a16="http://schemas.microsoft.com/office/drawing/2014/main" id="{61EFA2D2-2B4B-820F-0B3D-A6167A9CDA19}"/>
              </a:ext>
            </a:extLst>
          </p:cNvPr>
          <p:cNvCxnSpPr/>
          <p:nvPr/>
        </p:nvCxnSpPr>
        <p:spPr>
          <a:xfrm>
            <a:off x="10803319" y="1971040"/>
            <a:ext cx="0" cy="452628"/>
          </a:xfrm>
          <a:prstGeom prst="straightConnector1">
            <a:avLst/>
          </a:prstGeom>
          <a:ln w="76200">
            <a:solidFill>
              <a:schemeClr val="bg1">
                <a:lumMod val="8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8" name="Rectangle 26">
            <a:extLst>
              <a:ext uri="{FF2B5EF4-FFF2-40B4-BE49-F238E27FC236}">
                <a16:creationId xmlns:a16="http://schemas.microsoft.com/office/drawing/2014/main" id="{4D2908F5-5879-EF8B-055A-3844C712A84F}"/>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29" name="Rectangle 41">
            <a:extLst>
              <a:ext uri="{FF2B5EF4-FFF2-40B4-BE49-F238E27FC236}">
                <a16:creationId xmlns:a16="http://schemas.microsoft.com/office/drawing/2014/main" id="{AA443C53-54D0-60FD-B4A9-B1D66CEAD2F4}"/>
              </a:ext>
            </a:extLst>
          </p:cNvPr>
          <p:cNvSpPr>
            <a:spLocks noChangeArrowheads="1"/>
          </p:cNvSpPr>
          <p:nvPr/>
        </p:nvSpPr>
        <p:spPr bwMode="auto">
          <a:xfrm>
            <a:off x="0" y="457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pic>
        <p:nvPicPr>
          <p:cNvPr id="2050" name="Image 2049">
            <a:extLst>
              <a:ext uri="{FF2B5EF4-FFF2-40B4-BE49-F238E27FC236}">
                <a16:creationId xmlns:a16="http://schemas.microsoft.com/office/drawing/2014/main" id="{AB17A928-FFC9-04E9-2EBF-A718A7531B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881" y="206662"/>
            <a:ext cx="3777888" cy="779966"/>
          </a:xfrm>
          <a:prstGeom prst="rect">
            <a:avLst/>
          </a:prstGeom>
        </p:spPr>
      </p:pic>
      <p:sp>
        <p:nvSpPr>
          <p:cNvPr id="2" name="AutoShape 23">
            <a:extLst>
              <a:ext uri="{FF2B5EF4-FFF2-40B4-BE49-F238E27FC236}">
                <a16:creationId xmlns:a16="http://schemas.microsoft.com/office/drawing/2014/main" id="{EAF056CA-9109-9AAD-F0F1-050101B413ED}"/>
              </a:ext>
            </a:extLst>
          </p:cNvPr>
          <p:cNvSpPr>
            <a:spLocks noChangeArrowheads="1"/>
          </p:cNvSpPr>
          <p:nvPr/>
        </p:nvSpPr>
        <p:spPr bwMode="auto">
          <a:xfrm>
            <a:off x="2826256" y="1151789"/>
            <a:ext cx="3627887" cy="719571"/>
          </a:xfrm>
          <a:prstGeom prst="roundRect">
            <a:avLst>
              <a:gd name="adj" fmla="val 16667"/>
            </a:avLst>
          </a:prstGeom>
          <a:solidFill>
            <a:srgbClr val="92D050"/>
          </a:solidFill>
          <a:ln>
            <a:noFill/>
          </a:ln>
          <a:extLs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400" b="1" i="0" u="none" strike="noStrike" cap="none" normalizeH="0" baseline="0" dirty="0">
                <a:ln>
                  <a:noFill/>
                </a:ln>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Demandeurs d’emploi </a:t>
            </a:r>
            <a:r>
              <a:rPr kumimoji="0" lang="fr-FR" altLang="fr-FR" sz="1400" b="1" i="0" u="none" strike="noStrike" cap="none" normalizeH="0" baseline="0" dirty="0">
                <a:ln>
                  <a:noFill/>
                </a:ln>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rPr>
              <a:t>Travailleurs Handicapés</a:t>
            </a:r>
            <a:r>
              <a:rPr kumimoji="0" lang="fr-FR" altLang="fr-FR" sz="1400" b="1" i="0" u="none" strike="noStrike" cap="none" normalizeH="0" baseline="0" dirty="0">
                <a:ln>
                  <a:noFill/>
                </a:ln>
                <a:solidFill>
                  <a:schemeClr val="bg2">
                    <a:lumMod val="50000"/>
                  </a:schemeClr>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fr-FR" altLang="fr-FR" sz="1400" b="1" i="0" u="none" strike="noStrike" cap="none" normalizeH="0" baseline="0" dirty="0">
                <a:ln>
                  <a:noFill/>
                </a:ln>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ou </a:t>
            </a:r>
            <a:r>
              <a:rPr kumimoji="0" lang="fr-FR" altLang="fr-FR" sz="1400" b="1" i="0" u="none" strike="noStrike" cap="none" normalizeH="0" baseline="0" dirty="0">
                <a:ln>
                  <a:noFill/>
                </a:ln>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rPr>
              <a:t>en cours de reconnaissance</a:t>
            </a:r>
            <a:endParaRPr kumimoji="0" lang="fr-FR" altLang="fr-FR" sz="1800" b="0" i="0" u="none" strike="noStrike" cap="none" normalizeH="0" baseline="0" dirty="0">
              <a:ln>
                <a:noFill/>
              </a:ln>
              <a:solidFill>
                <a:schemeClr val="tx1">
                  <a:lumMod val="65000"/>
                  <a:lumOff val="35000"/>
                </a:schemeClr>
              </a:solidFill>
              <a:effectLst/>
              <a:latin typeface="Arial" panose="020B0604020202020204" pitchFamily="34" charset="0"/>
            </a:endParaRPr>
          </a:p>
        </p:txBody>
      </p:sp>
      <p:cxnSp>
        <p:nvCxnSpPr>
          <p:cNvPr id="3" name="Connecteur droit avec flèche 2">
            <a:extLst>
              <a:ext uri="{FF2B5EF4-FFF2-40B4-BE49-F238E27FC236}">
                <a16:creationId xmlns:a16="http://schemas.microsoft.com/office/drawing/2014/main" id="{C9E4F002-7240-A3BA-BA8C-589EA0E63F92}"/>
              </a:ext>
            </a:extLst>
          </p:cNvPr>
          <p:cNvCxnSpPr>
            <a:cxnSpLocks/>
          </p:cNvCxnSpPr>
          <p:nvPr/>
        </p:nvCxnSpPr>
        <p:spPr>
          <a:xfrm flipH="1">
            <a:off x="4466846" y="1923471"/>
            <a:ext cx="3425" cy="646490"/>
          </a:xfrm>
          <a:prstGeom prst="straightConnector1">
            <a:avLst/>
          </a:prstGeom>
          <a:ln w="76200">
            <a:solidFill>
              <a:schemeClr val="bg1">
                <a:lumMod val="8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0" name="ZoneTexte 29">
            <a:extLst>
              <a:ext uri="{FF2B5EF4-FFF2-40B4-BE49-F238E27FC236}">
                <a16:creationId xmlns:a16="http://schemas.microsoft.com/office/drawing/2014/main" id="{FADCDB2E-E780-B89D-B61E-0D0A76F8E5C9}"/>
              </a:ext>
            </a:extLst>
          </p:cNvPr>
          <p:cNvSpPr txBox="1"/>
          <p:nvPr/>
        </p:nvSpPr>
        <p:spPr>
          <a:xfrm>
            <a:off x="5556305" y="28588"/>
            <a:ext cx="3150163" cy="523220"/>
          </a:xfrm>
          <a:prstGeom prst="rect">
            <a:avLst/>
          </a:prstGeom>
          <a:noFill/>
        </p:spPr>
        <p:txBody>
          <a:bodyPr wrap="square" rtlCol="0">
            <a:spAutoFit/>
          </a:bodyPr>
          <a:lstStyle/>
          <a:p>
            <a:pPr algn="ctr"/>
            <a:r>
              <a:rPr lang="fr-FR" sz="2800" b="1" dirty="0">
                <a:latin typeface="Nunito" panose="00000500000000000000" pitchFamily="2" charset="0"/>
              </a:rPr>
              <a:t>POUR QUI ?</a:t>
            </a:r>
          </a:p>
        </p:txBody>
      </p:sp>
      <p:sp>
        <p:nvSpPr>
          <p:cNvPr id="2048" name="Rectangle : avec coins arrondis en diagonale 2047">
            <a:extLst>
              <a:ext uri="{FF2B5EF4-FFF2-40B4-BE49-F238E27FC236}">
                <a16:creationId xmlns:a16="http://schemas.microsoft.com/office/drawing/2014/main" id="{BD0496E0-6BBB-07A4-C239-0C37E4F79A7C}"/>
              </a:ext>
            </a:extLst>
          </p:cNvPr>
          <p:cNvSpPr/>
          <p:nvPr/>
        </p:nvSpPr>
        <p:spPr>
          <a:xfrm>
            <a:off x="5853915" y="539800"/>
            <a:ext cx="2554941" cy="400562"/>
          </a:xfrm>
          <a:prstGeom prst="round2DiagRect">
            <a:avLst/>
          </a:prstGeom>
          <a:solidFill>
            <a:srgbClr val="00B0F0"/>
          </a:solidFill>
          <a:ln>
            <a:no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fr-FR" sz="1400" b="1" dirty="0">
                <a:solidFill>
                  <a:schemeClr val="bg1"/>
                </a:solidFill>
                <a:latin typeface="Nunito" panose="00000500000000000000" pitchFamily="2" charset="0"/>
              </a:rPr>
              <a:t>les entreprises et :</a:t>
            </a:r>
          </a:p>
        </p:txBody>
      </p:sp>
      <p:pic>
        <p:nvPicPr>
          <p:cNvPr id="19" name="Image 18">
            <a:extLst>
              <a:ext uri="{FF2B5EF4-FFF2-40B4-BE49-F238E27FC236}">
                <a16:creationId xmlns:a16="http://schemas.microsoft.com/office/drawing/2014/main" id="{8B94A0B2-160C-8581-7F4B-C2503D1EBE3A}"/>
              </a:ext>
            </a:extLst>
          </p:cNvPr>
          <p:cNvPicPr>
            <a:picLocks noChangeAspect="1"/>
          </p:cNvPicPr>
          <p:nvPr/>
        </p:nvPicPr>
        <p:blipFill>
          <a:blip r:embed="rId3"/>
          <a:stretch>
            <a:fillRect/>
          </a:stretch>
        </p:blipFill>
        <p:spPr>
          <a:xfrm>
            <a:off x="29283" y="5870144"/>
            <a:ext cx="1376624" cy="961801"/>
          </a:xfrm>
          <a:prstGeom prst="rect">
            <a:avLst/>
          </a:prstGeom>
        </p:spPr>
      </p:pic>
    </p:spTree>
    <p:extLst>
      <p:ext uri="{BB962C8B-B14F-4D97-AF65-F5344CB8AC3E}">
        <p14:creationId xmlns:p14="http://schemas.microsoft.com/office/powerpoint/2010/main" val="23580788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4081205-97FE-6F7F-A745-68F2518A9242}"/>
              </a:ext>
            </a:extLst>
          </p:cNvPr>
          <p:cNvSpPr>
            <a:spLocks noGrp="1"/>
          </p:cNvSpPr>
          <p:nvPr>
            <p:ph type="title"/>
          </p:nvPr>
        </p:nvSpPr>
        <p:spPr>
          <a:xfrm>
            <a:off x="100904" y="2451857"/>
            <a:ext cx="4215063" cy="2398713"/>
          </a:xfrm>
        </p:spPr>
        <p:txBody>
          <a:bodyPr>
            <a:normAutofit fontScale="90000"/>
          </a:bodyPr>
          <a:lstStyle/>
          <a:p>
            <a:pPr>
              <a:lnSpc>
                <a:spcPct val="150000"/>
              </a:lnSpc>
            </a:pPr>
            <a:r>
              <a:rPr lang="fr-FR" sz="1800" dirty="0">
                <a:solidFill>
                  <a:schemeClr val="accent6">
                    <a:lumMod val="50000"/>
                  </a:schemeClr>
                </a:solidFill>
                <a:latin typeface="Nunito" pitchFamily="2" charset="0"/>
                <a:hlinkClick r:id="rId2">
                  <a:extLst>
                    <a:ext uri="{A12FA001-AC4F-418D-AE19-62706E023703}">
                      <ahyp:hlinkClr xmlns:ahyp="http://schemas.microsoft.com/office/drawing/2018/hyperlinkcolor" val="tx"/>
                    </a:ext>
                  </a:extLst>
                </a:hlinkClick>
              </a:rPr>
              <a:t>Cap Emploi</a:t>
            </a:r>
            <a:r>
              <a:rPr lang="fr-FR" sz="1800" dirty="0">
                <a:latin typeface="Nunito" pitchFamily="2" charset="0"/>
              </a:rPr>
              <a:t> accompagne les personnes dans leur parcours vers la formation et mobilise les financements de droits communs et spécifiques, dont ceux permettant d’élaborer et de valider un projet professionnel, une formation.</a:t>
            </a:r>
            <a:br>
              <a:rPr lang="fr-FR" sz="1800" dirty="0">
                <a:latin typeface="Nunito" pitchFamily="2" charset="0"/>
              </a:rPr>
            </a:br>
            <a:br>
              <a:rPr lang="fr-FR" sz="1800" dirty="0">
                <a:latin typeface="Nunito" pitchFamily="2" charset="0"/>
              </a:rPr>
            </a:br>
            <a:r>
              <a:rPr lang="fr-FR" sz="1800" b="1" dirty="0">
                <a:latin typeface="Nunito" pitchFamily="2" charset="0"/>
              </a:rPr>
              <a:t>Attention, Cap emploi n’est pas un financeur, seuls les financeurs listés peuvent accorder ou non un financement.</a:t>
            </a:r>
          </a:p>
        </p:txBody>
      </p:sp>
      <p:graphicFrame>
        <p:nvGraphicFramePr>
          <p:cNvPr id="36" name="Espace réservé du contenu 2">
            <a:extLst>
              <a:ext uri="{FF2B5EF4-FFF2-40B4-BE49-F238E27FC236}">
                <a16:creationId xmlns:a16="http://schemas.microsoft.com/office/drawing/2014/main" id="{9C2D2701-4D76-DD4D-E453-90CB6890D266}"/>
              </a:ext>
            </a:extLst>
          </p:cNvPr>
          <p:cNvGraphicFramePr>
            <a:graphicFrameLocks noGrp="1"/>
          </p:cNvGraphicFramePr>
          <p:nvPr>
            <p:ph idx="1"/>
          </p:nvPr>
        </p:nvGraphicFramePr>
        <p:xfrm>
          <a:off x="4684615" y="813816"/>
          <a:ext cx="7138737" cy="58061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Image 4">
            <a:extLst>
              <a:ext uri="{FF2B5EF4-FFF2-40B4-BE49-F238E27FC236}">
                <a16:creationId xmlns:a16="http://schemas.microsoft.com/office/drawing/2014/main" id="{36CB3744-F194-1BA8-11A4-C24FFE0EE92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 y="60298"/>
            <a:ext cx="4315967" cy="895564"/>
          </a:xfrm>
          <a:prstGeom prst="rect">
            <a:avLst/>
          </a:prstGeom>
        </p:spPr>
      </p:pic>
      <p:sp>
        <p:nvSpPr>
          <p:cNvPr id="3" name="ZoneTexte 2">
            <a:extLst>
              <a:ext uri="{FF2B5EF4-FFF2-40B4-BE49-F238E27FC236}">
                <a16:creationId xmlns:a16="http://schemas.microsoft.com/office/drawing/2014/main" id="{96A38376-B068-4E2A-F9A8-A2D469E4A137}"/>
              </a:ext>
            </a:extLst>
          </p:cNvPr>
          <p:cNvSpPr txBox="1"/>
          <p:nvPr/>
        </p:nvSpPr>
        <p:spPr>
          <a:xfrm>
            <a:off x="6186195" y="129809"/>
            <a:ext cx="4805267" cy="523220"/>
          </a:xfrm>
          <a:prstGeom prst="rect">
            <a:avLst/>
          </a:prstGeom>
          <a:noFill/>
        </p:spPr>
        <p:txBody>
          <a:bodyPr wrap="square" rtlCol="0">
            <a:spAutoFit/>
          </a:bodyPr>
          <a:lstStyle/>
          <a:p>
            <a:r>
              <a:rPr lang="fr-FR" sz="2800" b="1" dirty="0">
                <a:latin typeface="Nunito" pitchFamily="2" charset="0"/>
              </a:rPr>
              <a:t>QUELS FINANCEMENTS ?</a:t>
            </a:r>
            <a:endParaRPr lang="fr-FR" sz="2800" b="1" dirty="0"/>
          </a:p>
        </p:txBody>
      </p:sp>
      <p:pic>
        <p:nvPicPr>
          <p:cNvPr id="4" name="Image 3">
            <a:extLst>
              <a:ext uri="{FF2B5EF4-FFF2-40B4-BE49-F238E27FC236}">
                <a16:creationId xmlns:a16="http://schemas.microsoft.com/office/drawing/2014/main" id="{52057361-D120-D290-E837-CC2E4C561A09}"/>
              </a:ext>
            </a:extLst>
          </p:cNvPr>
          <p:cNvPicPr>
            <a:picLocks noChangeAspect="1"/>
          </p:cNvPicPr>
          <p:nvPr/>
        </p:nvPicPr>
        <p:blipFill>
          <a:blip r:embed="rId9"/>
          <a:stretch>
            <a:fillRect/>
          </a:stretch>
        </p:blipFill>
        <p:spPr>
          <a:xfrm>
            <a:off x="0" y="5841840"/>
            <a:ext cx="1368123" cy="955862"/>
          </a:xfrm>
          <a:prstGeom prst="rect">
            <a:avLst/>
          </a:prstGeom>
        </p:spPr>
      </p:pic>
    </p:spTree>
    <p:extLst>
      <p:ext uri="{BB962C8B-B14F-4D97-AF65-F5344CB8AC3E}">
        <p14:creationId xmlns:p14="http://schemas.microsoft.com/office/powerpoint/2010/main" val="3070431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Espace réservé du contenu 7">
            <a:extLst>
              <a:ext uri="{FF2B5EF4-FFF2-40B4-BE49-F238E27FC236}">
                <a16:creationId xmlns:a16="http://schemas.microsoft.com/office/drawing/2014/main" id="{72C18990-1116-6440-D126-8A9F96D57529}"/>
              </a:ext>
            </a:extLst>
          </p:cNvPr>
          <p:cNvGraphicFramePr>
            <a:graphicFrameLocks noGrp="1"/>
          </p:cNvGraphicFramePr>
          <p:nvPr>
            <p:ph idx="1"/>
          </p:nvPr>
        </p:nvGraphicFramePr>
        <p:xfrm>
          <a:off x="138509" y="415146"/>
          <a:ext cx="6504887" cy="64122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2" name="Diagramme 1">
            <a:extLst>
              <a:ext uri="{FF2B5EF4-FFF2-40B4-BE49-F238E27FC236}">
                <a16:creationId xmlns:a16="http://schemas.microsoft.com/office/drawing/2014/main" id="{535CC555-6685-A99F-7F1A-186137D32A26}"/>
              </a:ext>
            </a:extLst>
          </p:cNvPr>
          <p:cNvGraphicFramePr/>
          <p:nvPr/>
        </p:nvGraphicFramePr>
        <p:xfrm>
          <a:off x="6096000" y="415146"/>
          <a:ext cx="5966821" cy="572439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3" name="ZoneTexte 2">
            <a:extLst>
              <a:ext uri="{FF2B5EF4-FFF2-40B4-BE49-F238E27FC236}">
                <a16:creationId xmlns:a16="http://schemas.microsoft.com/office/drawing/2014/main" id="{467E7C09-D3C6-63B9-E9C5-BAFBFB60B8F3}"/>
              </a:ext>
            </a:extLst>
          </p:cNvPr>
          <p:cNvSpPr txBox="1"/>
          <p:nvPr/>
        </p:nvSpPr>
        <p:spPr>
          <a:xfrm>
            <a:off x="4683661" y="122915"/>
            <a:ext cx="2566320" cy="523220"/>
          </a:xfrm>
          <a:prstGeom prst="rect">
            <a:avLst/>
          </a:prstGeom>
          <a:noFill/>
        </p:spPr>
        <p:txBody>
          <a:bodyPr wrap="square" rtlCol="0">
            <a:spAutoFit/>
          </a:bodyPr>
          <a:lstStyle/>
          <a:p>
            <a:r>
              <a:rPr lang="fr-FR" sz="2800" dirty="0">
                <a:latin typeface="Nunito" pitchFamily="2" charset="0"/>
              </a:rPr>
              <a:t>COMMENT ?</a:t>
            </a:r>
          </a:p>
        </p:txBody>
      </p:sp>
      <p:pic>
        <p:nvPicPr>
          <p:cNvPr id="4" name="Image 3">
            <a:extLst>
              <a:ext uri="{FF2B5EF4-FFF2-40B4-BE49-F238E27FC236}">
                <a16:creationId xmlns:a16="http://schemas.microsoft.com/office/drawing/2014/main" id="{8DDAB2E8-13BB-BAB1-9D45-C7521BD810BB}"/>
              </a:ext>
            </a:extLst>
          </p:cNvPr>
          <p:cNvPicPr>
            <a:picLocks noChangeAspect="1"/>
          </p:cNvPicPr>
          <p:nvPr/>
        </p:nvPicPr>
        <p:blipFill>
          <a:blip r:embed="rId12"/>
          <a:stretch>
            <a:fillRect/>
          </a:stretch>
        </p:blipFill>
        <p:spPr>
          <a:xfrm>
            <a:off x="10753782" y="5637125"/>
            <a:ext cx="1438218" cy="1004835"/>
          </a:xfrm>
          <a:prstGeom prst="rect">
            <a:avLst/>
          </a:prstGeom>
        </p:spPr>
      </p:pic>
    </p:spTree>
    <p:extLst>
      <p:ext uri="{BB962C8B-B14F-4D97-AF65-F5344CB8AC3E}">
        <p14:creationId xmlns:p14="http://schemas.microsoft.com/office/powerpoint/2010/main" val="12908555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F25221B-161D-E47D-ECCE-E358736DEB57}"/>
              </a:ext>
            </a:extLst>
          </p:cNvPr>
          <p:cNvSpPr>
            <a:spLocks noGrp="1"/>
          </p:cNvSpPr>
          <p:nvPr>
            <p:ph type="title"/>
          </p:nvPr>
        </p:nvSpPr>
        <p:spPr/>
        <p:txBody>
          <a:bodyPr/>
          <a:lstStyle/>
          <a:p>
            <a:r>
              <a:rPr lang="fr-FR" dirty="0">
                <a:latin typeface="Nunito" pitchFamily="2" charset="0"/>
              </a:rPr>
              <a:t>Acronymes</a:t>
            </a:r>
          </a:p>
        </p:txBody>
      </p:sp>
      <p:sp>
        <p:nvSpPr>
          <p:cNvPr id="3" name="Espace réservé du contenu 2">
            <a:extLst>
              <a:ext uri="{FF2B5EF4-FFF2-40B4-BE49-F238E27FC236}">
                <a16:creationId xmlns:a16="http://schemas.microsoft.com/office/drawing/2014/main" id="{8A137F5C-1715-897B-F01E-994C90174235}"/>
              </a:ext>
            </a:extLst>
          </p:cNvPr>
          <p:cNvSpPr>
            <a:spLocks noGrp="1"/>
          </p:cNvSpPr>
          <p:nvPr>
            <p:ph idx="1"/>
          </p:nvPr>
        </p:nvSpPr>
        <p:spPr/>
        <p:txBody>
          <a:bodyPr>
            <a:normAutofit fontScale="55000" lnSpcReduction="20000"/>
          </a:bodyPr>
          <a:lstStyle/>
          <a:p>
            <a:r>
              <a:rPr lang="fr-FR" b="1" dirty="0">
                <a:latin typeface="Nunito" pitchFamily="2" charset="0"/>
              </a:rPr>
              <a:t>AGEFIPH</a:t>
            </a:r>
            <a:r>
              <a:rPr lang="fr-FR" dirty="0">
                <a:latin typeface="Nunito" pitchFamily="2" charset="0"/>
              </a:rPr>
              <a:t> : </a:t>
            </a:r>
            <a:r>
              <a:rPr lang="fr-FR" dirty="0">
                <a:solidFill>
                  <a:schemeClr val="tx1">
                    <a:lumMod val="65000"/>
                    <a:lumOff val="35000"/>
                  </a:schemeClr>
                </a:solidFill>
                <a:latin typeface="Nunito" pitchFamily="2" charset="0"/>
              </a:rPr>
              <a:t>Association de gestion du fonds pour l’insertion des personnes handicapées</a:t>
            </a:r>
          </a:p>
          <a:p>
            <a:r>
              <a:rPr lang="fr-FR" b="1" dirty="0">
                <a:latin typeface="Nunito" pitchFamily="2" charset="0"/>
              </a:rPr>
              <a:t>BOETH</a:t>
            </a:r>
            <a:r>
              <a:rPr lang="fr-FR" dirty="0">
                <a:solidFill>
                  <a:schemeClr val="tx1">
                    <a:lumMod val="65000"/>
                    <a:lumOff val="35000"/>
                  </a:schemeClr>
                </a:solidFill>
                <a:latin typeface="Nunito" pitchFamily="2" charset="0"/>
              </a:rPr>
              <a:t> : Bénéficiaires de l’obligation d’emploi travailleurs handicapés (loi de février 2005)</a:t>
            </a:r>
          </a:p>
          <a:p>
            <a:r>
              <a:rPr lang="fr-FR" b="1" dirty="0">
                <a:latin typeface="Nunito" pitchFamily="2" charset="0"/>
              </a:rPr>
              <a:t>C2P</a:t>
            </a:r>
            <a:r>
              <a:rPr lang="fr-FR" dirty="0">
                <a:solidFill>
                  <a:schemeClr val="tx1">
                    <a:lumMod val="65000"/>
                    <a:lumOff val="35000"/>
                  </a:schemeClr>
                </a:solidFill>
                <a:latin typeface="Nunito" pitchFamily="2" charset="0"/>
              </a:rPr>
              <a:t>: Compte professionnel de prévention</a:t>
            </a:r>
          </a:p>
          <a:p>
            <a:r>
              <a:rPr lang="fr-FR" b="1" dirty="0">
                <a:latin typeface="Nunito" pitchFamily="2" charset="0"/>
              </a:rPr>
              <a:t>CEP</a:t>
            </a:r>
            <a:r>
              <a:rPr lang="fr-FR" dirty="0">
                <a:solidFill>
                  <a:schemeClr val="tx1">
                    <a:lumMod val="65000"/>
                    <a:lumOff val="35000"/>
                  </a:schemeClr>
                </a:solidFill>
                <a:latin typeface="Nunito" pitchFamily="2" charset="0"/>
              </a:rPr>
              <a:t>: Conseil en évolution professionnelle</a:t>
            </a:r>
          </a:p>
          <a:p>
            <a:r>
              <a:rPr lang="fr-FR" b="1" dirty="0">
                <a:latin typeface="Nunito" pitchFamily="2" charset="0"/>
              </a:rPr>
              <a:t>CPF</a:t>
            </a:r>
            <a:r>
              <a:rPr lang="fr-FR" dirty="0">
                <a:solidFill>
                  <a:schemeClr val="tx1">
                    <a:lumMod val="65000"/>
                    <a:lumOff val="35000"/>
                  </a:schemeClr>
                </a:solidFill>
                <a:latin typeface="Nunito" pitchFamily="2" charset="0"/>
              </a:rPr>
              <a:t> : Compte personnel de formation</a:t>
            </a:r>
          </a:p>
          <a:p>
            <a:r>
              <a:rPr lang="fr-FR" b="1" dirty="0">
                <a:latin typeface="Nunito" pitchFamily="2" charset="0"/>
              </a:rPr>
              <a:t>DETH</a:t>
            </a:r>
            <a:r>
              <a:rPr lang="fr-FR" dirty="0">
                <a:solidFill>
                  <a:schemeClr val="tx1">
                    <a:lumMod val="65000"/>
                    <a:lumOff val="35000"/>
                  </a:schemeClr>
                </a:solidFill>
                <a:latin typeface="Nunito" pitchFamily="2" charset="0"/>
              </a:rPr>
              <a:t> : Demandeur d’emploi Travailleur Handicapé</a:t>
            </a:r>
          </a:p>
          <a:p>
            <a:r>
              <a:rPr lang="fr-FR" b="1" dirty="0">
                <a:latin typeface="Nunito" pitchFamily="2" charset="0"/>
              </a:rPr>
              <a:t>ESRP</a:t>
            </a:r>
            <a:r>
              <a:rPr lang="fr-FR" dirty="0">
                <a:solidFill>
                  <a:schemeClr val="tx1">
                    <a:lumMod val="65000"/>
                    <a:lumOff val="35000"/>
                  </a:schemeClr>
                </a:solidFill>
                <a:latin typeface="Nunito" pitchFamily="2" charset="0"/>
              </a:rPr>
              <a:t>: Etablissement et service de réadaptation professionnelle</a:t>
            </a:r>
          </a:p>
          <a:p>
            <a:r>
              <a:rPr lang="fr-FR" b="1" dirty="0">
                <a:latin typeface="Nunito" pitchFamily="2" charset="0"/>
              </a:rPr>
              <a:t>ESPO</a:t>
            </a:r>
            <a:r>
              <a:rPr lang="fr-FR" dirty="0">
                <a:solidFill>
                  <a:schemeClr val="tx1">
                    <a:lumMod val="65000"/>
                    <a:lumOff val="35000"/>
                  </a:schemeClr>
                </a:solidFill>
                <a:latin typeface="Nunito" pitchFamily="2" charset="0"/>
              </a:rPr>
              <a:t>: Etablissement et service de pré orientation</a:t>
            </a:r>
          </a:p>
          <a:p>
            <a:r>
              <a:rPr lang="fr-FR" b="1" dirty="0">
                <a:latin typeface="Nunito" pitchFamily="2" charset="0"/>
              </a:rPr>
              <a:t>FIPHFP</a:t>
            </a:r>
            <a:r>
              <a:rPr lang="fr-FR" dirty="0">
                <a:solidFill>
                  <a:schemeClr val="tx1">
                    <a:lumMod val="65000"/>
                    <a:lumOff val="35000"/>
                  </a:schemeClr>
                </a:solidFill>
                <a:latin typeface="Nunito" pitchFamily="2" charset="0"/>
              </a:rPr>
              <a:t> : Fonds pour l’insertion des personnes handicapées dans la fonction publique</a:t>
            </a:r>
          </a:p>
          <a:p>
            <a:r>
              <a:rPr lang="fr-FR" b="1" dirty="0">
                <a:latin typeface="Nunito" pitchFamily="2" charset="0"/>
              </a:rPr>
              <a:t>FIPU</a:t>
            </a:r>
            <a:r>
              <a:rPr lang="fr-FR" dirty="0">
                <a:solidFill>
                  <a:schemeClr val="tx1">
                    <a:lumMod val="65000"/>
                    <a:lumOff val="35000"/>
                  </a:schemeClr>
                </a:solidFill>
                <a:latin typeface="Nunito" pitchFamily="2" charset="0"/>
              </a:rPr>
              <a:t>: Fonds d’investissement pour la prévention de l’usure professionnelle</a:t>
            </a:r>
          </a:p>
          <a:p>
            <a:r>
              <a:rPr lang="fr-FR" b="1" dirty="0">
                <a:latin typeface="Nunito" pitchFamily="2" charset="0"/>
              </a:rPr>
              <a:t>MDPH</a:t>
            </a:r>
            <a:r>
              <a:rPr lang="fr-FR" dirty="0">
                <a:solidFill>
                  <a:schemeClr val="tx1">
                    <a:lumMod val="65000"/>
                    <a:lumOff val="35000"/>
                  </a:schemeClr>
                </a:solidFill>
                <a:latin typeface="Nunito" pitchFamily="2" charset="0"/>
              </a:rPr>
              <a:t> : Maison départementale des personnes handicapées</a:t>
            </a:r>
          </a:p>
          <a:p>
            <a:r>
              <a:rPr lang="fr-FR" b="1" dirty="0">
                <a:latin typeface="Nunito" pitchFamily="2" charset="0"/>
              </a:rPr>
              <a:t>OETH</a:t>
            </a:r>
            <a:r>
              <a:rPr lang="fr-FR" dirty="0">
                <a:solidFill>
                  <a:schemeClr val="tx1">
                    <a:lumMod val="65000"/>
                    <a:lumOff val="35000"/>
                  </a:schemeClr>
                </a:solidFill>
                <a:latin typeface="Nunito" pitchFamily="2" charset="0"/>
              </a:rPr>
              <a:t> : association Objectif emploi des travailleurs handicapés (accord de la branche médico-sociale)</a:t>
            </a:r>
          </a:p>
          <a:p>
            <a:r>
              <a:rPr lang="fr-FR" b="1" dirty="0">
                <a:latin typeface="Nunito" pitchFamily="2" charset="0"/>
              </a:rPr>
              <a:t>OPCO</a:t>
            </a:r>
            <a:r>
              <a:rPr lang="fr-FR" dirty="0">
                <a:solidFill>
                  <a:schemeClr val="tx1">
                    <a:lumMod val="65000"/>
                    <a:lumOff val="35000"/>
                  </a:schemeClr>
                </a:solidFill>
                <a:latin typeface="Nunito" pitchFamily="2" charset="0"/>
              </a:rPr>
              <a:t> : Opérateur de compétences</a:t>
            </a:r>
          </a:p>
          <a:p>
            <a:r>
              <a:rPr lang="fr-FR" b="1" dirty="0">
                <a:latin typeface="Nunito" pitchFamily="2" charset="0"/>
              </a:rPr>
              <a:t>PMSMP</a:t>
            </a:r>
            <a:r>
              <a:rPr lang="fr-FR" dirty="0">
                <a:solidFill>
                  <a:schemeClr val="tx1">
                    <a:lumMod val="65000"/>
                    <a:lumOff val="35000"/>
                  </a:schemeClr>
                </a:solidFill>
                <a:latin typeface="Nunito" pitchFamily="2" charset="0"/>
              </a:rPr>
              <a:t> : Période de mise en situation en milieu professionnel (= immersion facile)</a:t>
            </a:r>
          </a:p>
          <a:p>
            <a:r>
              <a:rPr lang="fr-FR" b="1" dirty="0">
                <a:latin typeface="Nunito" pitchFamily="2" charset="0"/>
              </a:rPr>
              <a:t>PTP</a:t>
            </a:r>
            <a:r>
              <a:rPr lang="fr-FR" dirty="0">
                <a:solidFill>
                  <a:schemeClr val="tx1">
                    <a:lumMod val="65000"/>
                    <a:lumOff val="35000"/>
                  </a:schemeClr>
                </a:solidFill>
                <a:latin typeface="Nunito" pitchFamily="2" charset="0"/>
              </a:rPr>
              <a:t> : Projet de Transition Professionnelle</a:t>
            </a:r>
          </a:p>
          <a:p>
            <a:pPr marL="0" indent="0">
              <a:buNone/>
            </a:pPr>
            <a:endParaRPr lang="fr-FR" dirty="0"/>
          </a:p>
          <a:p>
            <a:endParaRPr lang="fr-FR" dirty="0"/>
          </a:p>
          <a:p>
            <a:endParaRPr lang="fr-FR" dirty="0"/>
          </a:p>
        </p:txBody>
      </p:sp>
      <p:pic>
        <p:nvPicPr>
          <p:cNvPr id="4" name="Image 3">
            <a:extLst>
              <a:ext uri="{FF2B5EF4-FFF2-40B4-BE49-F238E27FC236}">
                <a16:creationId xmlns:a16="http://schemas.microsoft.com/office/drawing/2014/main" id="{4D686720-CED1-E9A5-D6E1-D76ED3709251}"/>
              </a:ext>
            </a:extLst>
          </p:cNvPr>
          <p:cNvPicPr>
            <a:picLocks noChangeAspect="1"/>
          </p:cNvPicPr>
          <p:nvPr/>
        </p:nvPicPr>
        <p:blipFill>
          <a:blip r:embed="rId2"/>
          <a:stretch>
            <a:fillRect/>
          </a:stretch>
        </p:blipFill>
        <p:spPr>
          <a:xfrm>
            <a:off x="9917723" y="5194998"/>
            <a:ext cx="2133581" cy="1490662"/>
          </a:xfrm>
          <a:prstGeom prst="rect">
            <a:avLst/>
          </a:prstGeom>
        </p:spPr>
      </p:pic>
    </p:spTree>
    <p:extLst>
      <p:ext uri="{BB962C8B-B14F-4D97-AF65-F5344CB8AC3E}">
        <p14:creationId xmlns:p14="http://schemas.microsoft.com/office/powerpoint/2010/main" val="39320411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e 5">
            <a:extLst>
              <a:ext uri="{FF2B5EF4-FFF2-40B4-BE49-F238E27FC236}">
                <a16:creationId xmlns:a16="http://schemas.microsoft.com/office/drawing/2014/main" id="{57DAE5DF-6929-7792-13F5-8DEA451A2703}"/>
              </a:ext>
            </a:extLst>
          </p:cNvPr>
          <p:cNvGrpSpPr/>
          <p:nvPr/>
        </p:nvGrpSpPr>
        <p:grpSpPr>
          <a:xfrm>
            <a:off x="320576" y="709064"/>
            <a:ext cx="11633283" cy="5594689"/>
            <a:chOff x="320576" y="709064"/>
            <a:chExt cx="11633283" cy="5594689"/>
          </a:xfrm>
        </p:grpSpPr>
        <p:cxnSp>
          <p:nvCxnSpPr>
            <p:cNvPr id="9" name="Connecteur droit avec flèche 8">
              <a:extLst>
                <a:ext uri="{FF2B5EF4-FFF2-40B4-BE49-F238E27FC236}">
                  <a16:creationId xmlns:a16="http://schemas.microsoft.com/office/drawing/2014/main" id="{52EBA26F-7F8F-2D39-1A4F-56CD0598917A}"/>
                </a:ext>
              </a:extLst>
            </p:cNvPr>
            <p:cNvCxnSpPr>
              <a:cxnSpLocks/>
            </p:cNvCxnSpPr>
            <p:nvPr/>
          </p:nvCxnSpPr>
          <p:spPr>
            <a:xfrm>
              <a:off x="2993578" y="2982509"/>
              <a:ext cx="4875295"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pic>
          <p:nvPicPr>
            <p:cNvPr id="10" name="Image 9">
              <a:extLst>
                <a:ext uri="{FF2B5EF4-FFF2-40B4-BE49-F238E27FC236}">
                  <a16:creationId xmlns:a16="http://schemas.microsoft.com/office/drawing/2014/main" id="{A8194432-E9BB-0F1C-71B3-3836727713FC}"/>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l="31834" t="9111" r="42166" b="43111"/>
            <a:stretch/>
          </p:blipFill>
          <p:spPr>
            <a:xfrm>
              <a:off x="320576" y="3135571"/>
              <a:ext cx="3065031" cy="3168182"/>
            </a:xfrm>
            <a:prstGeom prst="rect">
              <a:avLst/>
            </a:prstGeom>
          </p:spPr>
        </p:pic>
        <p:sp>
          <p:nvSpPr>
            <p:cNvPr id="13" name="TextBox 2">
              <a:extLst>
                <a:ext uri="{FF2B5EF4-FFF2-40B4-BE49-F238E27FC236}">
                  <a16:creationId xmlns:a16="http://schemas.microsoft.com/office/drawing/2014/main" id="{65DD1A7E-2D64-0D0A-5EF6-665ED924AEFC}"/>
                </a:ext>
              </a:extLst>
            </p:cNvPr>
            <p:cNvSpPr txBox="1"/>
            <p:nvPr/>
          </p:nvSpPr>
          <p:spPr>
            <a:xfrm>
              <a:off x="4664881" y="3364401"/>
              <a:ext cx="2862237" cy="2839497"/>
            </a:xfrm>
            <a:prstGeom prst="roundRect">
              <a:avLst/>
            </a:prstGeom>
            <a:ln w="19050">
              <a:solidFill>
                <a:schemeClr val="accent1">
                  <a:lumMod val="75000"/>
                </a:schemeClr>
              </a:solidFill>
              <a:prstDash val="dash"/>
            </a:ln>
          </p:spPr>
          <p:txBody>
            <a:bodyPr rot="0" spcFirstLastPara="0" vertOverflow="overflow" horzOverflow="overflow" vert="horz" lIns="91440" tIns="45720" rIns="91440" bIns="45720" numCol="1" spcCol="0" rtlCol="0" fromWordArt="0" anchor="ctr" anchorCtr="0" forceAA="0" compatLnSpc="1">
              <a:prstTxWarp prst="textNoShape">
                <a:avLst/>
              </a:prstTxWarp>
              <a:noAutofit/>
            </a:bodyPr>
            <a:lstStyle/>
            <a:p>
              <a:pPr indent="-228600" algn="just">
                <a:lnSpc>
                  <a:spcPct val="90000"/>
                </a:lnSpc>
                <a:spcAft>
                  <a:spcPts val="600"/>
                </a:spcAft>
                <a:buFont typeface="Arial" panose="020B0604020202020204" pitchFamily="34" charset="0"/>
                <a:buChar char="•"/>
              </a:pPr>
              <a:r>
                <a:rPr lang="fr-FR" sz="1600" dirty="0"/>
                <a:t>PRF Inclusif à destination de toute personne en recherche d’emploi, reconversion professionnelle…</a:t>
              </a:r>
            </a:p>
            <a:p>
              <a:pPr indent="-228600" algn="just">
                <a:lnSpc>
                  <a:spcPct val="90000"/>
                </a:lnSpc>
                <a:spcAft>
                  <a:spcPts val="600"/>
                </a:spcAft>
                <a:buFont typeface="Arial" panose="020B0604020202020204" pitchFamily="34" charset="0"/>
                <a:buChar char="•"/>
              </a:pPr>
              <a:r>
                <a:rPr lang="fr-FR" sz="1600" dirty="0">
                  <a:cs typeface="Calibri"/>
                </a:rPr>
                <a:t>Accessible aux bénéficiaires du RSA, PSMJ, réfugiés, personne en situation de handicap, public illettrés, jeunes…</a:t>
              </a:r>
            </a:p>
          </p:txBody>
        </p:sp>
        <p:pic>
          <p:nvPicPr>
            <p:cNvPr id="14" name="Espace réservé du contenu 4">
              <a:extLst>
                <a:ext uri="{FF2B5EF4-FFF2-40B4-BE49-F238E27FC236}">
                  <a16:creationId xmlns:a16="http://schemas.microsoft.com/office/drawing/2014/main" id="{0CBA8402-9A4D-90DC-D255-34881DF07402}"/>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l="7476" t="8479" r="71622" b="51602"/>
            <a:stretch/>
          </p:blipFill>
          <p:spPr>
            <a:xfrm>
              <a:off x="485178" y="709064"/>
              <a:ext cx="2291578" cy="2461717"/>
            </a:xfrm>
            <a:prstGeom prst="rect">
              <a:avLst/>
            </a:prstGeom>
          </p:spPr>
        </p:pic>
        <p:sp>
          <p:nvSpPr>
            <p:cNvPr id="15" name="TextBox 2">
              <a:extLst>
                <a:ext uri="{FF2B5EF4-FFF2-40B4-BE49-F238E27FC236}">
                  <a16:creationId xmlns:a16="http://schemas.microsoft.com/office/drawing/2014/main" id="{E26DA41A-B3EC-A282-AFFC-5EFB6889E079}"/>
                </a:ext>
              </a:extLst>
            </p:cNvPr>
            <p:cNvSpPr txBox="1"/>
            <p:nvPr/>
          </p:nvSpPr>
          <p:spPr>
            <a:xfrm>
              <a:off x="4543937" y="791871"/>
              <a:ext cx="3198757" cy="2112057"/>
            </a:xfrm>
            <a:prstGeom prst="rect">
              <a:avLst/>
            </a:prstGeom>
            <a:solidFill>
              <a:schemeClr val="bg1">
                <a:lumMod val="95000"/>
              </a:schemeClr>
            </a:solidFill>
            <a:ln w="12700">
              <a:noFill/>
            </a:ln>
          </p:spPr>
          <p:txBody>
            <a:bodyPr rot="0" spcFirstLastPara="0" vertOverflow="overflow" horzOverflow="overflow" vert="horz" lIns="91440" tIns="45720" rIns="91440" bIns="45720" numCol="1" spcCol="0" rtlCol="0" fromWordArt="0" anchor="ctr" anchorCtr="0" forceAA="0" compatLnSpc="1">
              <a:prstTxWarp prst="textNoShape">
                <a:avLst/>
              </a:prstTxWarp>
              <a:noAutofit/>
            </a:bodyPr>
            <a:lstStyle/>
            <a:p>
              <a:pPr>
                <a:lnSpc>
                  <a:spcPct val="90000"/>
                </a:lnSpc>
                <a:spcAft>
                  <a:spcPts val="600"/>
                </a:spcAft>
                <a:tabLst>
                  <a:tab pos="266700" algn="l"/>
                </a:tabLst>
              </a:pPr>
              <a:r>
                <a:rPr lang="fr-FR" sz="1300" dirty="0"/>
                <a:t>• 	La Région Centre Val de Loire 	finance les frais pédagogiques 	de la formation</a:t>
              </a:r>
            </a:p>
            <a:p>
              <a:pPr marL="285750" indent="-285750">
                <a:lnSpc>
                  <a:spcPct val="90000"/>
                </a:lnSpc>
                <a:spcAft>
                  <a:spcPts val="600"/>
                </a:spcAft>
                <a:buFont typeface="Arial" panose="020B0604020202020204" pitchFamily="34" charset="0"/>
                <a:buChar char="•"/>
              </a:pPr>
              <a:r>
                <a:rPr lang="fr-FR" sz="1300" dirty="0"/>
                <a:t>Chaque département propose des formations qui répondent aux spécificités territoriales et aux besoins en recrutement des entreprises (ex : nucléaire, numérique…)</a:t>
              </a:r>
            </a:p>
          </p:txBody>
        </p:sp>
        <p:cxnSp>
          <p:nvCxnSpPr>
            <p:cNvPr id="16" name="Connecteur droit avec flèche 15">
              <a:extLst>
                <a:ext uri="{FF2B5EF4-FFF2-40B4-BE49-F238E27FC236}">
                  <a16:creationId xmlns:a16="http://schemas.microsoft.com/office/drawing/2014/main" id="{618A35B4-1A5F-9FC7-0710-C2CA0AD5497F}"/>
                </a:ext>
              </a:extLst>
            </p:cNvPr>
            <p:cNvCxnSpPr>
              <a:cxnSpLocks/>
            </p:cNvCxnSpPr>
            <p:nvPr/>
          </p:nvCxnSpPr>
          <p:spPr>
            <a:xfrm flipV="1">
              <a:off x="2944083" y="1302304"/>
              <a:ext cx="1505224" cy="501177"/>
            </a:xfrm>
            <a:prstGeom prst="straightConnector1">
              <a:avLst/>
            </a:prstGeom>
            <a:ln w="28575">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2">
              <a:extLst>
                <a:ext uri="{FF2B5EF4-FFF2-40B4-BE49-F238E27FC236}">
                  <a16:creationId xmlns:a16="http://schemas.microsoft.com/office/drawing/2014/main" id="{88BFB5E9-B69C-8FBB-CC11-3AE97F992E87}"/>
                </a:ext>
              </a:extLst>
            </p:cNvPr>
            <p:cNvSpPr txBox="1"/>
            <p:nvPr/>
          </p:nvSpPr>
          <p:spPr>
            <a:xfrm>
              <a:off x="8036200" y="884150"/>
              <a:ext cx="3917659" cy="4520362"/>
            </a:xfrm>
            <a:prstGeom prst="roundRect">
              <a:avLst/>
            </a:prstGeom>
            <a:ln w="19050">
              <a:solidFill>
                <a:schemeClr val="accent1">
                  <a:lumMod val="75000"/>
                </a:schemeClr>
              </a:solidFill>
              <a:prstDash val="dash"/>
            </a:ln>
          </p:spPr>
          <p:txBody>
            <a:bodyPr rot="0" spcFirstLastPara="0" vertOverflow="overflow" horzOverflow="overflow" vert="horz" lIns="91440" tIns="45720" rIns="91440" bIns="45720" numCol="1" spcCol="0" rtlCol="0" fromWordArt="0" anchor="ctr" anchorCtr="0" forceAA="0" compatLnSpc="1">
              <a:prstTxWarp prst="textNoShape">
                <a:avLst/>
              </a:prstTxWarp>
              <a:noAutofit/>
            </a:bodyPr>
            <a:lstStyle/>
            <a:p>
              <a:pPr indent="-228600" algn="just">
                <a:lnSpc>
                  <a:spcPct val="90000"/>
                </a:lnSpc>
                <a:spcAft>
                  <a:spcPts val="600"/>
                </a:spcAft>
                <a:buFont typeface="Arial" panose="020B0604020202020204" pitchFamily="34" charset="0"/>
                <a:buChar char="•"/>
              </a:pPr>
              <a:r>
                <a:rPr lang="fr-FR" sz="1600" dirty="0"/>
                <a:t>La Région prévoit de rémunérer les stagiaires entrés en formation dans les cas où ils ne bénéficieraient pas d’une autre forme d’indemnisation.</a:t>
              </a:r>
            </a:p>
            <a:p>
              <a:pPr>
                <a:lnSpc>
                  <a:spcPct val="90000"/>
                </a:lnSpc>
                <a:spcAft>
                  <a:spcPts val="600"/>
                </a:spcAft>
              </a:pPr>
              <a:endParaRPr lang="fr-FR" sz="1600" dirty="0"/>
            </a:p>
            <a:p>
              <a:pPr>
                <a:lnSpc>
                  <a:spcPct val="90000"/>
                </a:lnSpc>
                <a:spcAft>
                  <a:spcPts val="600"/>
                </a:spcAft>
              </a:pPr>
              <a:r>
                <a:rPr lang="fr-FR" sz="1600" dirty="0"/>
                <a:t>Les grands principes du droit commun : </a:t>
              </a:r>
            </a:p>
            <a:p>
              <a:pPr marL="171450" indent="-228600">
                <a:lnSpc>
                  <a:spcPct val="90000"/>
                </a:lnSpc>
                <a:spcAft>
                  <a:spcPts val="600"/>
                </a:spcAft>
                <a:buFont typeface="Arial" panose="020B0604020202020204" pitchFamily="34" charset="0"/>
                <a:buChar char="•"/>
              </a:pPr>
              <a:r>
                <a:rPr lang="fr-FR" sz="1600"/>
                <a:t>Une </a:t>
              </a:r>
              <a:r>
                <a:rPr lang="fr-FR" sz="1600" dirty="0"/>
                <a:t>aide à la prise en charge des transports et de l’hébergement, </a:t>
              </a:r>
              <a:r>
                <a:rPr lang="fr-FR" sz="1600" b="1" dirty="0"/>
                <a:t>jusqu’à 300€ par mois</a:t>
              </a:r>
              <a:r>
                <a:rPr lang="fr-FR" sz="1600" dirty="0"/>
                <a:t>.</a:t>
              </a:r>
              <a:endParaRPr lang="fr-FR" sz="1600" dirty="0">
                <a:cs typeface="Calibri"/>
              </a:endParaRPr>
            </a:p>
            <a:p>
              <a:pPr indent="-228600">
                <a:lnSpc>
                  <a:spcPct val="90000"/>
                </a:lnSpc>
                <a:spcAft>
                  <a:spcPts val="600"/>
                </a:spcAft>
                <a:buFont typeface="Arial" panose="020B0604020202020204" pitchFamily="34" charset="0"/>
                <a:buChar char="•"/>
              </a:pPr>
              <a:r>
                <a:rPr lang="fr-FR" sz="1600" dirty="0"/>
                <a:t>Et une action spécifique pour les jeunes ... Le Combo Parfait</a:t>
              </a:r>
              <a:endParaRPr lang="fr-FR" sz="1600" dirty="0">
                <a:cs typeface="Calibri"/>
              </a:endParaRPr>
            </a:p>
          </p:txBody>
        </p:sp>
      </p:grpSp>
      <p:sp>
        <p:nvSpPr>
          <p:cNvPr id="18" name="Titre 1">
            <a:extLst>
              <a:ext uri="{FF2B5EF4-FFF2-40B4-BE49-F238E27FC236}">
                <a16:creationId xmlns:a16="http://schemas.microsoft.com/office/drawing/2014/main" id="{5C74186F-22F2-E76C-65CF-EF236343993D}"/>
              </a:ext>
            </a:extLst>
          </p:cNvPr>
          <p:cNvSpPr txBox="1">
            <a:spLocks/>
          </p:cNvSpPr>
          <p:nvPr/>
        </p:nvSpPr>
        <p:spPr>
          <a:xfrm>
            <a:off x="0" y="0"/>
            <a:ext cx="12192000" cy="718458"/>
          </a:xfrm>
          <a:prstGeom prst="rect">
            <a:avLst/>
          </a:prstGeom>
          <a:solidFill>
            <a:srgbClr val="BDD7EE"/>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3600" dirty="0"/>
              <a:t>Programme Régional de formation 2021-2024</a:t>
            </a:r>
          </a:p>
        </p:txBody>
      </p:sp>
      <p:pic>
        <p:nvPicPr>
          <p:cNvPr id="21" name="Image 20">
            <a:extLst>
              <a:ext uri="{FF2B5EF4-FFF2-40B4-BE49-F238E27FC236}">
                <a16:creationId xmlns:a16="http://schemas.microsoft.com/office/drawing/2014/main" id="{FF943CCF-5F0B-239F-C1C3-49A74BD08D6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167" y="0"/>
            <a:ext cx="868227" cy="679388"/>
          </a:xfrm>
          <a:prstGeom prst="rect">
            <a:avLst/>
          </a:prstGeom>
        </p:spPr>
      </p:pic>
      <p:cxnSp>
        <p:nvCxnSpPr>
          <p:cNvPr id="2" name="Connecteur droit avec flèche 1">
            <a:extLst>
              <a:ext uri="{FF2B5EF4-FFF2-40B4-BE49-F238E27FC236}">
                <a16:creationId xmlns:a16="http://schemas.microsoft.com/office/drawing/2014/main" id="{1044397F-6EC0-7750-BFD3-CA6DB3896824}"/>
              </a:ext>
            </a:extLst>
          </p:cNvPr>
          <p:cNvCxnSpPr>
            <a:cxnSpLocks/>
          </p:cNvCxnSpPr>
          <p:nvPr/>
        </p:nvCxnSpPr>
        <p:spPr>
          <a:xfrm>
            <a:off x="2944083" y="4298528"/>
            <a:ext cx="1437417" cy="730672"/>
          </a:xfrm>
          <a:prstGeom prst="straightConnector1">
            <a:avLst/>
          </a:prstGeom>
          <a:ln w="28575">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3" name="Image 2">
            <a:extLst>
              <a:ext uri="{FF2B5EF4-FFF2-40B4-BE49-F238E27FC236}">
                <a16:creationId xmlns:a16="http://schemas.microsoft.com/office/drawing/2014/main" id="{684FF509-0765-EE84-3E53-8D0282503E9C}"/>
              </a:ext>
            </a:extLst>
          </p:cNvPr>
          <p:cNvPicPr>
            <a:picLocks noChangeAspect="1"/>
          </p:cNvPicPr>
          <p:nvPr/>
        </p:nvPicPr>
        <p:blipFill>
          <a:blip r:embed="rId5"/>
          <a:stretch>
            <a:fillRect/>
          </a:stretch>
        </p:blipFill>
        <p:spPr>
          <a:xfrm>
            <a:off x="10058419" y="5458567"/>
            <a:ext cx="2133581" cy="1490662"/>
          </a:xfrm>
          <a:prstGeom prst="rect">
            <a:avLst/>
          </a:prstGeom>
        </p:spPr>
      </p:pic>
    </p:spTree>
    <p:extLst>
      <p:ext uri="{BB962C8B-B14F-4D97-AF65-F5344CB8AC3E}">
        <p14:creationId xmlns:p14="http://schemas.microsoft.com/office/powerpoint/2010/main" val="25452123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e 2">
            <a:extLst>
              <a:ext uri="{FF2B5EF4-FFF2-40B4-BE49-F238E27FC236}">
                <a16:creationId xmlns:a16="http://schemas.microsoft.com/office/drawing/2014/main" id="{96DCB327-3D6B-E985-B39D-69A35D3EB1B9}"/>
              </a:ext>
            </a:extLst>
          </p:cNvPr>
          <p:cNvGrpSpPr/>
          <p:nvPr/>
        </p:nvGrpSpPr>
        <p:grpSpPr>
          <a:xfrm>
            <a:off x="322512" y="938764"/>
            <a:ext cx="11050859" cy="5003506"/>
            <a:chOff x="196681" y="718457"/>
            <a:chExt cx="11557169" cy="5291817"/>
          </a:xfrm>
        </p:grpSpPr>
        <p:pic>
          <p:nvPicPr>
            <p:cNvPr id="4" name="Google Shape;173;gda874a62be_0_1">
              <a:extLst>
                <a:ext uri="{FF2B5EF4-FFF2-40B4-BE49-F238E27FC236}">
                  <a16:creationId xmlns:a16="http://schemas.microsoft.com/office/drawing/2014/main" id="{7F84DEA2-3993-4734-5D98-69F40E3FB04A}"/>
                </a:ext>
              </a:extLst>
            </p:cNvPr>
            <p:cNvPicPr preferRelativeResize="0"/>
            <p:nvPr/>
          </p:nvPicPr>
          <p:blipFill>
            <a:blip r:embed="rId2">
              <a:alphaModFix/>
            </a:blip>
            <a:stretch>
              <a:fillRect/>
            </a:stretch>
          </p:blipFill>
          <p:spPr>
            <a:xfrm>
              <a:off x="1885950" y="718457"/>
              <a:ext cx="9867900" cy="5291817"/>
            </a:xfrm>
            <a:prstGeom prst="rect">
              <a:avLst/>
            </a:prstGeom>
            <a:noFill/>
            <a:ln>
              <a:noFill/>
            </a:ln>
          </p:spPr>
        </p:pic>
        <p:sp>
          <p:nvSpPr>
            <p:cNvPr id="6" name="Forme libre : forme 5">
              <a:extLst>
                <a:ext uri="{FF2B5EF4-FFF2-40B4-BE49-F238E27FC236}">
                  <a16:creationId xmlns:a16="http://schemas.microsoft.com/office/drawing/2014/main" id="{FC6E87C2-56DC-42F9-A4DC-E71C85594C95}"/>
                </a:ext>
              </a:extLst>
            </p:cNvPr>
            <p:cNvSpPr/>
            <p:nvPr/>
          </p:nvSpPr>
          <p:spPr>
            <a:xfrm>
              <a:off x="196681" y="2670072"/>
              <a:ext cx="1440876" cy="437198"/>
            </a:xfrm>
            <a:custGeom>
              <a:avLst/>
              <a:gdLst>
                <a:gd name="connsiteX0" fmla="*/ 0 w 1440876"/>
                <a:gd name="connsiteY0" fmla="*/ 43720 h 437198"/>
                <a:gd name="connsiteX1" fmla="*/ 43720 w 1440876"/>
                <a:gd name="connsiteY1" fmla="*/ 0 h 437198"/>
                <a:gd name="connsiteX2" fmla="*/ 1397156 w 1440876"/>
                <a:gd name="connsiteY2" fmla="*/ 0 h 437198"/>
                <a:gd name="connsiteX3" fmla="*/ 1440876 w 1440876"/>
                <a:gd name="connsiteY3" fmla="*/ 43720 h 437198"/>
                <a:gd name="connsiteX4" fmla="*/ 1440876 w 1440876"/>
                <a:gd name="connsiteY4" fmla="*/ 393478 h 437198"/>
                <a:gd name="connsiteX5" fmla="*/ 1397156 w 1440876"/>
                <a:gd name="connsiteY5" fmla="*/ 437198 h 437198"/>
                <a:gd name="connsiteX6" fmla="*/ 43720 w 1440876"/>
                <a:gd name="connsiteY6" fmla="*/ 437198 h 437198"/>
                <a:gd name="connsiteX7" fmla="*/ 0 w 1440876"/>
                <a:gd name="connsiteY7" fmla="*/ 393478 h 437198"/>
                <a:gd name="connsiteX8" fmla="*/ 0 w 1440876"/>
                <a:gd name="connsiteY8" fmla="*/ 43720 h 437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40876" h="437198">
                  <a:moveTo>
                    <a:pt x="0" y="43720"/>
                  </a:moveTo>
                  <a:cubicBezTo>
                    <a:pt x="0" y="19574"/>
                    <a:pt x="19574" y="0"/>
                    <a:pt x="43720" y="0"/>
                  </a:cubicBezTo>
                  <a:lnTo>
                    <a:pt x="1397156" y="0"/>
                  </a:lnTo>
                  <a:cubicBezTo>
                    <a:pt x="1421302" y="0"/>
                    <a:pt x="1440876" y="19574"/>
                    <a:pt x="1440876" y="43720"/>
                  </a:cubicBezTo>
                  <a:lnTo>
                    <a:pt x="1440876" y="393478"/>
                  </a:lnTo>
                  <a:cubicBezTo>
                    <a:pt x="1440876" y="417624"/>
                    <a:pt x="1421302" y="437198"/>
                    <a:pt x="1397156" y="437198"/>
                  </a:cubicBezTo>
                  <a:lnTo>
                    <a:pt x="43720" y="437198"/>
                  </a:lnTo>
                  <a:cubicBezTo>
                    <a:pt x="19574" y="437198"/>
                    <a:pt x="0" y="417624"/>
                    <a:pt x="0" y="393478"/>
                  </a:cubicBezTo>
                  <a:lnTo>
                    <a:pt x="0" y="43720"/>
                  </a:lnTo>
                  <a:close/>
                </a:path>
              </a:pathLst>
            </a:custGeom>
            <a:solidFill>
              <a:srgbClr val="2A6466"/>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9790" tIns="19790" rIns="19790" bIns="19790" numCol="1" spcCol="1270" anchor="ctr" anchorCtr="0">
              <a:noAutofit/>
            </a:bodyPr>
            <a:lstStyle/>
            <a:p>
              <a:pPr marL="0" lvl="0" indent="0" algn="ctr" defTabSz="488950">
                <a:lnSpc>
                  <a:spcPct val="90000"/>
                </a:lnSpc>
                <a:spcBef>
                  <a:spcPct val="0"/>
                </a:spcBef>
                <a:spcAft>
                  <a:spcPct val="35000"/>
                </a:spcAft>
                <a:buNone/>
              </a:pPr>
              <a:r>
                <a:rPr lang="fr-FR" sz="1100" kern="1200" dirty="0"/>
                <a:t>Visas Pro Numérique</a:t>
              </a:r>
            </a:p>
          </p:txBody>
        </p:sp>
        <p:sp>
          <p:nvSpPr>
            <p:cNvPr id="9" name="Forme libre : forme 8">
              <a:extLst>
                <a:ext uri="{FF2B5EF4-FFF2-40B4-BE49-F238E27FC236}">
                  <a16:creationId xmlns:a16="http://schemas.microsoft.com/office/drawing/2014/main" id="{2DE7CB64-9B50-488C-8762-A0213C6C103D}"/>
                </a:ext>
              </a:extLst>
            </p:cNvPr>
            <p:cNvSpPr/>
            <p:nvPr/>
          </p:nvSpPr>
          <p:spPr>
            <a:xfrm>
              <a:off x="196681" y="3172850"/>
              <a:ext cx="1440876" cy="437198"/>
            </a:xfrm>
            <a:custGeom>
              <a:avLst/>
              <a:gdLst>
                <a:gd name="connsiteX0" fmla="*/ 0 w 1440876"/>
                <a:gd name="connsiteY0" fmla="*/ 43720 h 437198"/>
                <a:gd name="connsiteX1" fmla="*/ 43720 w 1440876"/>
                <a:gd name="connsiteY1" fmla="*/ 0 h 437198"/>
                <a:gd name="connsiteX2" fmla="*/ 1397156 w 1440876"/>
                <a:gd name="connsiteY2" fmla="*/ 0 h 437198"/>
                <a:gd name="connsiteX3" fmla="*/ 1440876 w 1440876"/>
                <a:gd name="connsiteY3" fmla="*/ 43720 h 437198"/>
                <a:gd name="connsiteX4" fmla="*/ 1440876 w 1440876"/>
                <a:gd name="connsiteY4" fmla="*/ 393478 h 437198"/>
                <a:gd name="connsiteX5" fmla="*/ 1397156 w 1440876"/>
                <a:gd name="connsiteY5" fmla="*/ 437198 h 437198"/>
                <a:gd name="connsiteX6" fmla="*/ 43720 w 1440876"/>
                <a:gd name="connsiteY6" fmla="*/ 437198 h 437198"/>
                <a:gd name="connsiteX7" fmla="*/ 0 w 1440876"/>
                <a:gd name="connsiteY7" fmla="*/ 393478 h 437198"/>
                <a:gd name="connsiteX8" fmla="*/ 0 w 1440876"/>
                <a:gd name="connsiteY8" fmla="*/ 43720 h 437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40876" h="437198">
                  <a:moveTo>
                    <a:pt x="0" y="43720"/>
                  </a:moveTo>
                  <a:cubicBezTo>
                    <a:pt x="0" y="19574"/>
                    <a:pt x="19574" y="0"/>
                    <a:pt x="43720" y="0"/>
                  </a:cubicBezTo>
                  <a:lnTo>
                    <a:pt x="1397156" y="0"/>
                  </a:lnTo>
                  <a:cubicBezTo>
                    <a:pt x="1421302" y="0"/>
                    <a:pt x="1440876" y="19574"/>
                    <a:pt x="1440876" y="43720"/>
                  </a:cubicBezTo>
                  <a:lnTo>
                    <a:pt x="1440876" y="393478"/>
                  </a:lnTo>
                  <a:cubicBezTo>
                    <a:pt x="1440876" y="417624"/>
                    <a:pt x="1421302" y="437198"/>
                    <a:pt x="1397156" y="437198"/>
                  </a:cubicBezTo>
                  <a:lnTo>
                    <a:pt x="43720" y="437198"/>
                  </a:lnTo>
                  <a:cubicBezTo>
                    <a:pt x="19574" y="437198"/>
                    <a:pt x="0" y="417624"/>
                    <a:pt x="0" y="393478"/>
                  </a:cubicBezTo>
                  <a:lnTo>
                    <a:pt x="0" y="43720"/>
                  </a:lnTo>
                  <a:close/>
                </a:path>
              </a:pathLst>
            </a:custGeom>
            <a:solidFill>
              <a:srgbClr val="2A6466"/>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9790" tIns="19790" rIns="19790" bIns="19790" numCol="1" spcCol="1270" anchor="ctr" anchorCtr="0">
              <a:noAutofit/>
            </a:bodyPr>
            <a:lstStyle/>
            <a:p>
              <a:pPr marL="0" lvl="0" indent="0" algn="ctr" defTabSz="488950">
                <a:lnSpc>
                  <a:spcPct val="90000"/>
                </a:lnSpc>
                <a:spcBef>
                  <a:spcPct val="0"/>
                </a:spcBef>
                <a:spcAft>
                  <a:spcPct val="35000"/>
                </a:spcAft>
                <a:buNone/>
              </a:pPr>
              <a:r>
                <a:rPr lang="fr-FR" sz="1100" kern="1200" dirty="0"/>
                <a:t>Visas langue pro</a:t>
              </a:r>
            </a:p>
          </p:txBody>
        </p:sp>
        <p:sp>
          <p:nvSpPr>
            <p:cNvPr id="10" name="Forme libre : forme 9">
              <a:extLst>
                <a:ext uri="{FF2B5EF4-FFF2-40B4-BE49-F238E27FC236}">
                  <a16:creationId xmlns:a16="http://schemas.microsoft.com/office/drawing/2014/main" id="{9CB5F662-9B45-2B7A-C031-ACDA0DECF41F}"/>
                </a:ext>
              </a:extLst>
            </p:cNvPr>
            <p:cNvSpPr/>
            <p:nvPr/>
          </p:nvSpPr>
          <p:spPr>
            <a:xfrm>
              <a:off x="196681" y="3675629"/>
              <a:ext cx="1440876" cy="437198"/>
            </a:xfrm>
            <a:custGeom>
              <a:avLst/>
              <a:gdLst>
                <a:gd name="connsiteX0" fmla="*/ 0 w 1440876"/>
                <a:gd name="connsiteY0" fmla="*/ 43720 h 437198"/>
                <a:gd name="connsiteX1" fmla="*/ 43720 w 1440876"/>
                <a:gd name="connsiteY1" fmla="*/ 0 h 437198"/>
                <a:gd name="connsiteX2" fmla="*/ 1397156 w 1440876"/>
                <a:gd name="connsiteY2" fmla="*/ 0 h 437198"/>
                <a:gd name="connsiteX3" fmla="*/ 1440876 w 1440876"/>
                <a:gd name="connsiteY3" fmla="*/ 43720 h 437198"/>
                <a:gd name="connsiteX4" fmla="*/ 1440876 w 1440876"/>
                <a:gd name="connsiteY4" fmla="*/ 393478 h 437198"/>
                <a:gd name="connsiteX5" fmla="*/ 1397156 w 1440876"/>
                <a:gd name="connsiteY5" fmla="*/ 437198 h 437198"/>
                <a:gd name="connsiteX6" fmla="*/ 43720 w 1440876"/>
                <a:gd name="connsiteY6" fmla="*/ 437198 h 437198"/>
                <a:gd name="connsiteX7" fmla="*/ 0 w 1440876"/>
                <a:gd name="connsiteY7" fmla="*/ 393478 h 437198"/>
                <a:gd name="connsiteX8" fmla="*/ 0 w 1440876"/>
                <a:gd name="connsiteY8" fmla="*/ 43720 h 437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40876" h="437198">
                  <a:moveTo>
                    <a:pt x="0" y="43720"/>
                  </a:moveTo>
                  <a:cubicBezTo>
                    <a:pt x="0" y="19574"/>
                    <a:pt x="19574" y="0"/>
                    <a:pt x="43720" y="0"/>
                  </a:cubicBezTo>
                  <a:lnTo>
                    <a:pt x="1397156" y="0"/>
                  </a:lnTo>
                  <a:cubicBezTo>
                    <a:pt x="1421302" y="0"/>
                    <a:pt x="1440876" y="19574"/>
                    <a:pt x="1440876" y="43720"/>
                  </a:cubicBezTo>
                  <a:lnTo>
                    <a:pt x="1440876" y="393478"/>
                  </a:lnTo>
                  <a:cubicBezTo>
                    <a:pt x="1440876" y="417624"/>
                    <a:pt x="1421302" y="437198"/>
                    <a:pt x="1397156" y="437198"/>
                  </a:cubicBezTo>
                  <a:lnTo>
                    <a:pt x="43720" y="437198"/>
                  </a:lnTo>
                  <a:cubicBezTo>
                    <a:pt x="19574" y="437198"/>
                    <a:pt x="0" y="417624"/>
                    <a:pt x="0" y="393478"/>
                  </a:cubicBezTo>
                  <a:lnTo>
                    <a:pt x="0" y="43720"/>
                  </a:lnTo>
                  <a:close/>
                </a:path>
              </a:pathLst>
            </a:custGeom>
            <a:solidFill>
              <a:srgbClr val="2A6466"/>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9790" tIns="19790" rIns="19790" bIns="19790" numCol="1" spcCol="1270" anchor="ctr" anchorCtr="0">
              <a:noAutofit/>
            </a:bodyPr>
            <a:lstStyle/>
            <a:p>
              <a:pPr marL="0" lvl="0" indent="0" algn="ctr" defTabSz="488950">
                <a:lnSpc>
                  <a:spcPct val="90000"/>
                </a:lnSpc>
                <a:spcBef>
                  <a:spcPct val="0"/>
                </a:spcBef>
                <a:spcAft>
                  <a:spcPct val="35000"/>
                </a:spcAft>
                <a:buNone/>
              </a:pPr>
              <a:r>
                <a:rPr lang="fr-FR" sz="1100" kern="1200" dirty="0"/>
                <a:t>Visas 3en1</a:t>
              </a:r>
            </a:p>
          </p:txBody>
        </p:sp>
        <p:sp>
          <p:nvSpPr>
            <p:cNvPr id="13" name="Forme libre : forme 12">
              <a:extLst>
                <a:ext uri="{FF2B5EF4-FFF2-40B4-BE49-F238E27FC236}">
                  <a16:creationId xmlns:a16="http://schemas.microsoft.com/office/drawing/2014/main" id="{394E6F55-5D7A-1E61-CB5D-DA48128EB083}"/>
                </a:ext>
              </a:extLst>
            </p:cNvPr>
            <p:cNvSpPr/>
            <p:nvPr/>
          </p:nvSpPr>
          <p:spPr>
            <a:xfrm>
              <a:off x="196681" y="4178407"/>
              <a:ext cx="1445720" cy="437745"/>
            </a:xfrm>
            <a:custGeom>
              <a:avLst/>
              <a:gdLst>
                <a:gd name="connsiteX0" fmla="*/ 0 w 1445720"/>
                <a:gd name="connsiteY0" fmla="*/ 43775 h 437745"/>
                <a:gd name="connsiteX1" fmla="*/ 43775 w 1445720"/>
                <a:gd name="connsiteY1" fmla="*/ 0 h 437745"/>
                <a:gd name="connsiteX2" fmla="*/ 1401946 w 1445720"/>
                <a:gd name="connsiteY2" fmla="*/ 0 h 437745"/>
                <a:gd name="connsiteX3" fmla="*/ 1445721 w 1445720"/>
                <a:gd name="connsiteY3" fmla="*/ 43775 h 437745"/>
                <a:gd name="connsiteX4" fmla="*/ 1445720 w 1445720"/>
                <a:gd name="connsiteY4" fmla="*/ 393971 h 437745"/>
                <a:gd name="connsiteX5" fmla="*/ 1401945 w 1445720"/>
                <a:gd name="connsiteY5" fmla="*/ 437746 h 437745"/>
                <a:gd name="connsiteX6" fmla="*/ 43775 w 1445720"/>
                <a:gd name="connsiteY6" fmla="*/ 437745 h 437745"/>
                <a:gd name="connsiteX7" fmla="*/ 0 w 1445720"/>
                <a:gd name="connsiteY7" fmla="*/ 393970 h 437745"/>
                <a:gd name="connsiteX8" fmla="*/ 0 w 1445720"/>
                <a:gd name="connsiteY8" fmla="*/ 43775 h 437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45720" h="437745">
                  <a:moveTo>
                    <a:pt x="0" y="43775"/>
                  </a:moveTo>
                  <a:cubicBezTo>
                    <a:pt x="0" y="19599"/>
                    <a:pt x="19599" y="0"/>
                    <a:pt x="43775" y="0"/>
                  </a:cubicBezTo>
                  <a:lnTo>
                    <a:pt x="1401946" y="0"/>
                  </a:lnTo>
                  <a:cubicBezTo>
                    <a:pt x="1426122" y="0"/>
                    <a:pt x="1445721" y="19599"/>
                    <a:pt x="1445721" y="43775"/>
                  </a:cubicBezTo>
                  <a:cubicBezTo>
                    <a:pt x="1445721" y="160507"/>
                    <a:pt x="1445720" y="277239"/>
                    <a:pt x="1445720" y="393971"/>
                  </a:cubicBezTo>
                  <a:cubicBezTo>
                    <a:pt x="1445720" y="418147"/>
                    <a:pt x="1426121" y="437746"/>
                    <a:pt x="1401945" y="437746"/>
                  </a:cubicBezTo>
                  <a:lnTo>
                    <a:pt x="43775" y="437745"/>
                  </a:lnTo>
                  <a:cubicBezTo>
                    <a:pt x="19599" y="437745"/>
                    <a:pt x="0" y="418146"/>
                    <a:pt x="0" y="393970"/>
                  </a:cubicBezTo>
                  <a:lnTo>
                    <a:pt x="0" y="43775"/>
                  </a:lnTo>
                  <a:close/>
                </a:path>
              </a:pathLst>
            </a:custGeom>
            <a:solidFill>
              <a:srgbClr val="2A6466"/>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0441" tIns="20441" rIns="20441" bIns="20441" numCol="1" spcCol="1270" anchor="ctr" anchorCtr="0">
              <a:noAutofit/>
            </a:bodyPr>
            <a:lstStyle/>
            <a:p>
              <a:pPr marL="0" lvl="0" indent="0" algn="ctr" defTabSz="533400">
                <a:lnSpc>
                  <a:spcPct val="90000"/>
                </a:lnSpc>
                <a:spcBef>
                  <a:spcPct val="0"/>
                </a:spcBef>
                <a:spcAft>
                  <a:spcPct val="35000"/>
                </a:spcAft>
                <a:buNone/>
              </a:pPr>
              <a:r>
                <a:rPr lang="fr-FR" sz="1100" kern="1200" dirty="0"/>
                <a:t>Visas compétences pro</a:t>
              </a:r>
            </a:p>
          </p:txBody>
        </p:sp>
        <p:sp>
          <p:nvSpPr>
            <p:cNvPr id="14" name="Forme libre : forme 13">
              <a:extLst>
                <a:ext uri="{FF2B5EF4-FFF2-40B4-BE49-F238E27FC236}">
                  <a16:creationId xmlns:a16="http://schemas.microsoft.com/office/drawing/2014/main" id="{9C957A32-0EA3-F302-5389-B11DE1998D68}"/>
                </a:ext>
              </a:extLst>
            </p:cNvPr>
            <p:cNvSpPr/>
            <p:nvPr/>
          </p:nvSpPr>
          <p:spPr>
            <a:xfrm>
              <a:off x="196681" y="4681733"/>
              <a:ext cx="1440876" cy="437198"/>
            </a:xfrm>
            <a:custGeom>
              <a:avLst/>
              <a:gdLst>
                <a:gd name="connsiteX0" fmla="*/ 0 w 1440876"/>
                <a:gd name="connsiteY0" fmla="*/ 43720 h 437198"/>
                <a:gd name="connsiteX1" fmla="*/ 43720 w 1440876"/>
                <a:gd name="connsiteY1" fmla="*/ 0 h 437198"/>
                <a:gd name="connsiteX2" fmla="*/ 1397156 w 1440876"/>
                <a:gd name="connsiteY2" fmla="*/ 0 h 437198"/>
                <a:gd name="connsiteX3" fmla="*/ 1440876 w 1440876"/>
                <a:gd name="connsiteY3" fmla="*/ 43720 h 437198"/>
                <a:gd name="connsiteX4" fmla="*/ 1440876 w 1440876"/>
                <a:gd name="connsiteY4" fmla="*/ 393478 h 437198"/>
                <a:gd name="connsiteX5" fmla="*/ 1397156 w 1440876"/>
                <a:gd name="connsiteY5" fmla="*/ 437198 h 437198"/>
                <a:gd name="connsiteX6" fmla="*/ 43720 w 1440876"/>
                <a:gd name="connsiteY6" fmla="*/ 437198 h 437198"/>
                <a:gd name="connsiteX7" fmla="*/ 0 w 1440876"/>
                <a:gd name="connsiteY7" fmla="*/ 393478 h 437198"/>
                <a:gd name="connsiteX8" fmla="*/ 0 w 1440876"/>
                <a:gd name="connsiteY8" fmla="*/ 43720 h 437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40876" h="437198">
                  <a:moveTo>
                    <a:pt x="0" y="43720"/>
                  </a:moveTo>
                  <a:cubicBezTo>
                    <a:pt x="0" y="19574"/>
                    <a:pt x="19574" y="0"/>
                    <a:pt x="43720" y="0"/>
                  </a:cubicBezTo>
                  <a:lnTo>
                    <a:pt x="1397156" y="0"/>
                  </a:lnTo>
                  <a:cubicBezTo>
                    <a:pt x="1421302" y="0"/>
                    <a:pt x="1440876" y="19574"/>
                    <a:pt x="1440876" y="43720"/>
                  </a:cubicBezTo>
                  <a:lnTo>
                    <a:pt x="1440876" y="393478"/>
                  </a:lnTo>
                  <a:cubicBezTo>
                    <a:pt x="1440876" y="417624"/>
                    <a:pt x="1421302" y="437198"/>
                    <a:pt x="1397156" y="437198"/>
                  </a:cubicBezTo>
                  <a:lnTo>
                    <a:pt x="43720" y="437198"/>
                  </a:lnTo>
                  <a:cubicBezTo>
                    <a:pt x="19574" y="437198"/>
                    <a:pt x="0" y="417624"/>
                    <a:pt x="0" y="393478"/>
                  </a:cubicBezTo>
                  <a:lnTo>
                    <a:pt x="0" y="43720"/>
                  </a:lnTo>
                  <a:close/>
                </a:path>
              </a:pathLst>
            </a:custGeom>
            <a:solidFill>
              <a:srgbClr val="2A6466"/>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2965" tIns="22965" rIns="22965" bIns="22965" numCol="1" spcCol="1270" anchor="ctr" anchorCtr="0">
              <a:noAutofit/>
            </a:bodyPr>
            <a:lstStyle/>
            <a:p>
              <a:pPr marL="0" lvl="0" indent="0" algn="ctr" defTabSz="711200">
                <a:lnSpc>
                  <a:spcPct val="90000"/>
                </a:lnSpc>
                <a:spcBef>
                  <a:spcPct val="0"/>
                </a:spcBef>
                <a:spcAft>
                  <a:spcPct val="35000"/>
                </a:spcAft>
                <a:buNone/>
              </a:pPr>
              <a:r>
                <a:rPr lang="fr-FR" sz="1100" kern="1200" dirty="0"/>
                <a:t>Visas écocitoyen</a:t>
              </a:r>
            </a:p>
          </p:txBody>
        </p:sp>
        <p:cxnSp>
          <p:nvCxnSpPr>
            <p:cNvPr id="15" name="Connecteur droit 14">
              <a:extLst>
                <a:ext uri="{FF2B5EF4-FFF2-40B4-BE49-F238E27FC236}">
                  <a16:creationId xmlns:a16="http://schemas.microsoft.com/office/drawing/2014/main" id="{4FCD552C-5722-2DF6-613D-16B6A267D997}"/>
                </a:ext>
              </a:extLst>
            </p:cNvPr>
            <p:cNvCxnSpPr>
              <a:cxnSpLocks/>
            </p:cNvCxnSpPr>
            <p:nvPr/>
          </p:nvCxnSpPr>
          <p:spPr>
            <a:xfrm>
              <a:off x="1590675" y="3371274"/>
              <a:ext cx="1149350" cy="651449"/>
            </a:xfrm>
            <a:prstGeom prst="line">
              <a:avLst/>
            </a:prstGeom>
            <a:ln w="12700">
              <a:solidFill>
                <a:srgbClr val="2A6466"/>
              </a:solidFill>
            </a:ln>
          </p:spPr>
          <p:style>
            <a:lnRef idx="1">
              <a:schemeClr val="accent1"/>
            </a:lnRef>
            <a:fillRef idx="0">
              <a:schemeClr val="accent1"/>
            </a:fillRef>
            <a:effectRef idx="0">
              <a:schemeClr val="accent1"/>
            </a:effectRef>
            <a:fontRef idx="minor">
              <a:schemeClr val="tx1"/>
            </a:fontRef>
          </p:style>
        </p:cxnSp>
        <p:cxnSp>
          <p:nvCxnSpPr>
            <p:cNvPr id="16" name="Connecteur droit 15">
              <a:extLst>
                <a:ext uri="{FF2B5EF4-FFF2-40B4-BE49-F238E27FC236}">
                  <a16:creationId xmlns:a16="http://schemas.microsoft.com/office/drawing/2014/main" id="{DB75CC10-AAD7-3ABD-D9A6-795A0FC13BCE}"/>
                </a:ext>
              </a:extLst>
            </p:cNvPr>
            <p:cNvCxnSpPr>
              <a:cxnSpLocks/>
            </p:cNvCxnSpPr>
            <p:nvPr/>
          </p:nvCxnSpPr>
          <p:spPr>
            <a:xfrm>
              <a:off x="1590675" y="2843213"/>
              <a:ext cx="1149350" cy="1179510"/>
            </a:xfrm>
            <a:prstGeom prst="line">
              <a:avLst/>
            </a:prstGeom>
            <a:ln w="12700">
              <a:solidFill>
                <a:srgbClr val="2A6466"/>
              </a:solidFill>
            </a:ln>
          </p:spPr>
          <p:style>
            <a:lnRef idx="1">
              <a:schemeClr val="accent1"/>
            </a:lnRef>
            <a:fillRef idx="0">
              <a:schemeClr val="accent1"/>
            </a:fillRef>
            <a:effectRef idx="0">
              <a:schemeClr val="accent1"/>
            </a:effectRef>
            <a:fontRef idx="minor">
              <a:schemeClr val="tx1"/>
            </a:fontRef>
          </p:style>
        </p:cxnSp>
        <p:cxnSp>
          <p:nvCxnSpPr>
            <p:cNvPr id="17" name="Connecteur droit 16">
              <a:extLst>
                <a:ext uri="{FF2B5EF4-FFF2-40B4-BE49-F238E27FC236}">
                  <a16:creationId xmlns:a16="http://schemas.microsoft.com/office/drawing/2014/main" id="{F63FBBE5-39FB-5653-D71E-0A3597AF4B94}"/>
                </a:ext>
              </a:extLst>
            </p:cNvPr>
            <p:cNvCxnSpPr>
              <a:cxnSpLocks/>
            </p:cNvCxnSpPr>
            <p:nvPr/>
          </p:nvCxnSpPr>
          <p:spPr>
            <a:xfrm>
              <a:off x="1590675" y="3864431"/>
              <a:ext cx="1149350" cy="158292"/>
            </a:xfrm>
            <a:prstGeom prst="line">
              <a:avLst/>
            </a:prstGeom>
            <a:ln w="12700">
              <a:solidFill>
                <a:srgbClr val="2A6466"/>
              </a:solidFill>
            </a:ln>
          </p:spPr>
          <p:style>
            <a:lnRef idx="1">
              <a:schemeClr val="accent1"/>
            </a:lnRef>
            <a:fillRef idx="0">
              <a:schemeClr val="accent1"/>
            </a:fillRef>
            <a:effectRef idx="0">
              <a:schemeClr val="accent1"/>
            </a:effectRef>
            <a:fontRef idx="minor">
              <a:schemeClr val="tx1"/>
            </a:fontRef>
          </p:style>
        </p:cxnSp>
        <p:cxnSp>
          <p:nvCxnSpPr>
            <p:cNvPr id="18" name="Connecteur droit 17">
              <a:extLst>
                <a:ext uri="{FF2B5EF4-FFF2-40B4-BE49-F238E27FC236}">
                  <a16:creationId xmlns:a16="http://schemas.microsoft.com/office/drawing/2014/main" id="{D06D53C7-6B69-B239-1F52-B8A1251D083C}"/>
                </a:ext>
              </a:extLst>
            </p:cNvPr>
            <p:cNvCxnSpPr>
              <a:cxnSpLocks/>
            </p:cNvCxnSpPr>
            <p:nvPr/>
          </p:nvCxnSpPr>
          <p:spPr>
            <a:xfrm flipV="1">
              <a:off x="1590675" y="4022724"/>
              <a:ext cx="1149350" cy="374177"/>
            </a:xfrm>
            <a:prstGeom prst="line">
              <a:avLst/>
            </a:prstGeom>
            <a:ln w="12700">
              <a:solidFill>
                <a:srgbClr val="2A6466"/>
              </a:solidFill>
            </a:ln>
          </p:spPr>
          <p:style>
            <a:lnRef idx="1">
              <a:schemeClr val="accent1"/>
            </a:lnRef>
            <a:fillRef idx="0">
              <a:schemeClr val="accent1"/>
            </a:fillRef>
            <a:effectRef idx="0">
              <a:schemeClr val="accent1"/>
            </a:effectRef>
            <a:fontRef idx="minor">
              <a:schemeClr val="tx1"/>
            </a:fontRef>
          </p:style>
        </p:cxnSp>
        <p:cxnSp>
          <p:nvCxnSpPr>
            <p:cNvPr id="19" name="Connecteur droit 18">
              <a:extLst>
                <a:ext uri="{FF2B5EF4-FFF2-40B4-BE49-F238E27FC236}">
                  <a16:creationId xmlns:a16="http://schemas.microsoft.com/office/drawing/2014/main" id="{AFFDCF44-6C00-803D-2582-25A9A3398FF2}"/>
                </a:ext>
              </a:extLst>
            </p:cNvPr>
            <p:cNvCxnSpPr>
              <a:cxnSpLocks/>
            </p:cNvCxnSpPr>
            <p:nvPr/>
          </p:nvCxnSpPr>
          <p:spPr>
            <a:xfrm flipV="1">
              <a:off x="1590675" y="4022725"/>
              <a:ext cx="1149350" cy="906646"/>
            </a:xfrm>
            <a:prstGeom prst="line">
              <a:avLst/>
            </a:prstGeom>
            <a:ln w="12700">
              <a:solidFill>
                <a:srgbClr val="2A6466"/>
              </a:solidFill>
            </a:ln>
          </p:spPr>
          <p:style>
            <a:lnRef idx="1">
              <a:schemeClr val="accent1"/>
            </a:lnRef>
            <a:fillRef idx="0">
              <a:schemeClr val="accent1"/>
            </a:fillRef>
            <a:effectRef idx="0">
              <a:schemeClr val="accent1"/>
            </a:effectRef>
            <a:fontRef idx="minor">
              <a:schemeClr val="tx1"/>
            </a:fontRef>
          </p:style>
        </p:cxnSp>
      </p:grpSp>
      <p:pic>
        <p:nvPicPr>
          <p:cNvPr id="22" name="Image 21">
            <a:extLst>
              <a:ext uri="{FF2B5EF4-FFF2-40B4-BE49-F238E27FC236}">
                <a16:creationId xmlns:a16="http://schemas.microsoft.com/office/drawing/2014/main" id="{D39F75F0-E632-3703-DF59-336E44D156BC}"/>
              </a:ext>
            </a:extLst>
          </p:cNvPr>
          <p:cNvPicPr>
            <a:picLocks noChangeAspect="1"/>
          </p:cNvPicPr>
          <p:nvPr/>
        </p:nvPicPr>
        <p:blipFill rotWithShape="1">
          <a:blip r:embed="rId3">
            <a:extLst>
              <a:ext uri="{28A0092B-C50C-407E-A947-70E740481C1C}">
                <a14:useLocalDpi xmlns:a14="http://schemas.microsoft.com/office/drawing/2010/main" val="0"/>
              </a:ext>
            </a:extLst>
          </a:blip>
          <a:srcRect t="57334" r="4384" b="35999"/>
          <a:stretch/>
        </p:blipFill>
        <p:spPr>
          <a:xfrm>
            <a:off x="482939" y="6408628"/>
            <a:ext cx="9690235" cy="434341"/>
          </a:xfrm>
          <a:prstGeom prst="rect">
            <a:avLst/>
          </a:prstGeom>
        </p:spPr>
      </p:pic>
      <p:sp>
        <p:nvSpPr>
          <p:cNvPr id="26" name="Titre 1">
            <a:extLst>
              <a:ext uri="{FF2B5EF4-FFF2-40B4-BE49-F238E27FC236}">
                <a16:creationId xmlns:a16="http://schemas.microsoft.com/office/drawing/2014/main" id="{5886C7CF-2E76-0CE0-A7E9-A8C3CC146531}"/>
              </a:ext>
            </a:extLst>
          </p:cNvPr>
          <p:cNvSpPr txBox="1">
            <a:spLocks/>
          </p:cNvSpPr>
          <p:nvPr/>
        </p:nvSpPr>
        <p:spPr>
          <a:xfrm>
            <a:off x="776748" y="0"/>
            <a:ext cx="11415252" cy="718458"/>
          </a:xfrm>
          <a:prstGeom prst="rect">
            <a:avLst/>
          </a:prstGeom>
          <a:solidFill>
            <a:srgbClr val="BDD7EE"/>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3600" dirty="0"/>
              <a:t>Programme Régional de Formation – la logique de parcours</a:t>
            </a:r>
          </a:p>
        </p:txBody>
      </p:sp>
      <p:pic>
        <p:nvPicPr>
          <p:cNvPr id="23" name="Image 22">
            <a:extLst>
              <a:ext uri="{FF2B5EF4-FFF2-40B4-BE49-F238E27FC236}">
                <a16:creationId xmlns:a16="http://schemas.microsoft.com/office/drawing/2014/main" id="{BD190C9B-5201-03A3-9919-1C2193E10DE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860" y="-15031"/>
            <a:ext cx="918157" cy="718458"/>
          </a:xfrm>
          <a:prstGeom prst="rect">
            <a:avLst/>
          </a:prstGeom>
        </p:spPr>
      </p:pic>
      <p:pic>
        <p:nvPicPr>
          <p:cNvPr id="2" name="Image 1">
            <a:extLst>
              <a:ext uri="{FF2B5EF4-FFF2-40B4-BE49-F238E27FC236}">
                <a16:creationId xmlns:a16="http://schemas.microsoft.com/office/drawing/2014/main" id="{85F42183-B24C-942B-56DD-CBDDD4382B7B}"/>
              </a:ext>
            </a:extLst>
          </p:cNvPr>
          <p:cNvPicPr>
            <a:picLocks noChangeAspect="1"/>
          </p:cNvPicPr>
          <p:nvPr/>
        </p:nvPicPr>
        <p:blipFill>
          <a:blip r:embed="rId5"/>
          <a:stretch>
            <a:fillRect/>
          </a:stretch>
        </p:blipFill>
        <p:spPr>
          <a:xfrm>
            <a:off x="10058419" y="5430118"/>
            <a:ext cx="2133581" cy="1490662"/>
          </a:xfrm>
          <a:prstGeom prst="rect">
            <a:avLst/>
          </a:prstGeom>
        </p:spPr>
      </p:pic>
    </p:spTree>
    <p:extLst>
      <p:ext uri="{BB962C8B-B14F-4D97-AF65-F5344CB8AC3E}">
        <p14:creationId xmlns:p14="http://schemas.microsoft.com/office/powerpoint/2010/main" val="34340452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2398141" y="0"/>
            <a:ext cx="7534908" cy="384300"/>
          </a:xfrm>
          <a:prstGeom prst="rect">
            <a:avLst/>
          </a:prstGeom>
        </p:spPr>
      </p:pic>
      <p:sp>
        <p:nvSpPr>
          <p:cNvPr id="3" name="object 3"/>
          <p:cNvSpPr txBox="1"/>
          <p:nvPr/>
        </p:nvSpPr>
        <p:spPr>
          <a:xfrm>
            <a:off x="2517394" y="5964428"/>
            <a:ext cx="825500" cy="385445"/>
          </a:xfrm>
          <a:prstGeom prst="rect">
            <a:avLst/>
          </a:prstGeom>
        </p:spPr>
        <p:txBody>
          <a:bodyPr vert="horz" wrap="square" lIns="0" tIns="23495" rIns="0" bIns="0" rtlCol="0">
            <a:spAutoFit/>
          </a:bodyPr>
          <a:lstStyle/>
          <a:p>
            <a:pPr marL="12700" marR="5080">
              <a:lnSpc>
                <a:spcPts val="1390"/>
              </a:lnSpc>
              <a:spcBef>
                <a:spcPts val="185"/>
              </a:spcBef>
            </a:pPr>
            <a:r>
              <a:rPr sz="1200" dirty="0">
                <a:solidFill>
                  <a:srgbClr val="170739"/>
                </a:solidFill>
                <a:latin typeface="Verdana"/>
                <a:cs typeface="Verdana"/>
              </a:rPr>
              <a:t>En </a:t>
            </a:r>
            <a:r>
              <a:rPr sz="1200" spc="-15" dirty="0">
                <a:solidFill>
                  <a:srgbClr val="170739"/>
                </a:solidFill>
                <a:latin typeface="Verdana"/>
                <a:cs typeface="Verdana"/>
              </a:rPr>
              <a:t>toute </a:t>
            </a:r>
            <a:r>
              <a:rPr sz="1200" spc="-10" dirty="0">
                <a:solidFill>
                  <a:srgbClr val="170739"/>
                </a:solidFill>
                <a:latin typeface="Verdana"/>
                <a:cs typeface="Verdana"/>
              </a:rPr>
              <a:t> aut</a:t>
            </a:r>
            <a:r>
              <a:rPr sz="1200" spc="-15" dirty="0">
                <a:solidFill>
                  <a:srgbClr val="170739"/>
                </a:solidFill>
                <a:latin typeface="Verdana"/>
                <a:cs typeface="Verdana"/>
              </a:rPr>
              <a:t>o</a:t>
            </a:r>
            <a:r>
              <a:rPr sz="1200" spc="-10" dirty="0">
                <a:solidFill>
                  <a:srgbClr val="170739"/>
                </a:solidFill>
                <a:latin typeface="Verdana"/>
                <a:cs typeface="Verdana"/>
              </a:rPr>
              <a:t>n</a:t>
            </a:r>
            <a:r>
              <a:rPr sz="1200" spc="-15" dirty="0">
                <a:solidFill>
                  <a:srgbClr val="170739"/>
                </a:solidFill>
                <a:latin typeface="Verdana"/>
                <a:cs typeface="Verdana"/>
              </a:rPr>
              <a:t>omi</a:t>
            </a:r>
            <a:r>
              <a:rPr sz="1200" dirty="0">
                <a:solidFill>
                  <a:srgbClr val="170739"/>
                </a:solidFill>
                <a:latin typeface="Verdana"/>
                <a:cs typeface="Verdana"/>
              </a:rPr>
              <a:t>e</a:t>
            </a:r>
            <a:endParaRPr sz="1200">
              <a:latin typeface="Verdana"/>
              <a:cs typeface="Verdana"/>
            </a:endParaRPr>
          </a:p>
        </p:txBody>
      </p:sp>
      <p:pic>
        <p:nvPicPr>
          <p:cNvPr id="4" name="object 4"/>
          <p:cNvPicPr/>
          <p:nvPr/>
        </p:nvPicPr>
        <p:blipFill>
          <a:blip r:embed="rId3" cstate="print"/>
          <a:stretch>
            <a:fillRect/>
          </a:stretch>
        </p:blipFill>
        <p:spPr>
          <a:xfrm>
            <a:off x="717804" y="5722618"/>
            <a:ext cx="1720594" cy="1080516"/>
          </a:xfrm>
          <a:prstGeom prst="rect">
            <a:avLst/>
          </a:prstGeom>
        </p:spPr>
      </p:pic>
      <p:sp>
        <p:nvSpPr>
          <p:cNvPr id="5" name="object 5"/>
          <p:cNvSpPr txBox="1"/>
          <p:nvPr/>
        </p:nvSpPr>
        <p:spPr>
          <a:xfrm>
            <a:off x="4493133" y="5876035"/>
            <a:ext cx="2943860" cy="756920"/>
          </a:xfrm>
          <a:prstGeom prst="rect">
            <a:avLst/>
          </a:prstGeom>
        </p:spPr>
        <p:txBody>
          <a:bodyPr vert="horz" wrap="square" lIns="0" tIns="12700" rIns="0" bIns="0" rtlCol="0">
            <a:spAutoFit/>
          </a:bodyPr>
          <a:lstStyle/>
          <a:p>
            <a:pPr marL="12700" marR="5080">
              <a:lnSpc>
                <a:spcPct val="100000"/>
              </a:lnSpc>
              <a:spcBef>
                <a:spcPts val="100"/>
              </a:spcBef>
            </a:pPr>
            <a:r>
              <a:rPr sz="1200" b="1" spc="-5" dirty="0">
                <a:solidFill>
                  <a:srgbClr val="170739"/>
                </a:solidFill>
                <a:latin typeface="Verdana"/>
                <a:cs typeface="Verdana"/>
              </a:rPr>
              <a:t>Financement </a:t>
            </a:r>
            <a:r>
              <a:rPr sz="1200" b="1" dirty="0">
                <a:solidFill>
                  <a:srgbClr val="170739"/>
                </a:solidFill>
                <a:latin typeface="Verdana"/>
                <a:cs typeface="Verdana"/>
              </a:rPr>
              <a:t>en </a:t>
            </a:r>
            <a:r>
              <a:rPr sz="1200" b="1" spc="-5" dirty="0">
                <a:solidFill>
                  <a:srgbClr val="170739"/>
                </a:solidFill>
                <a:latin typeface="Verdana"/>
                <a:cs typeface="Verdana"/>
              </a:rPr>
              <a:t>autonomie </a:t>
            </a:r>
            <a:r>
              <a:rPr sz="1200" dirty="0">
                <a:solidFill>
                  <a:srgbClr val="170739"/>
                </a:solidFill>
                <a:latin typeface="Verdana"/>
                <a:cs typeface="Verdana"/>
              </a:rPr>
              <a:t>de </a:t>
            </a:r>
            <a:r>
              <a:rPr sz="1200" spc="-30" dirty="0">
                <a:solidFill>
                  <a:srgbClr val="170739"/>
                </a:solidFill>
                <a:latin typeface="Verdana"/>
                <a:cs typeface="Verdana"/>
              </a:rPr>
              <a:t>sa </a:t>
            </a:r>
            <a:r>
              <a:rPr sz="1200" spc="-25" dirty="0">
                <a:solidFill>
                  <a:srgbClr val="170739"/>
                </a:solidFill>
                <a:latin typeface="Verdana"/>
                <a:cs typeface="Verdana"/>
              </a:rPr>
              <a:t> </a:t>
            </a:r>
            <a:r>
              <a:rPr sz="1200" spc="-5" dirty="0">
                <a:solidFill>
                  <a:srgbClr val="170739"/>
                </a:solidFill>
                <a:latin typeface="Verdana"/>
                <a:cs typeface="Verdana"/>
              </a:rPr>
              <a:t>formation</a:t>
            </a:r>
            <a:r>
              <a:rPr sz="1200" spc="-20" dirty="0">
                <a:solidFill>
                  <a:srgbClr val="170739"/>
                </a:solidFill>
                <a:latin typeface="Verdana"/>
                <a:cs typeface="Verdana"/>
              </a:rPr>
              <a:t> </a:t>
            </a:r>
            <a:r>
              <a:rPr sz="1200" spc="-5" dirty="0">
                <a:solidFill>
                  <a:srgbClr val="170739"/>
                </a:solidFill>
                <a:latin typeface="Verdana"/>
                <a:cs typeface="Verdana"/>
              </a:rPr>
              <a:t>via</a:t>
            </a:r>
            <a:r>
              <a:rPr sz="1200" spc="-15" dirty="0">
                <a:solidFill>
                  <a:srgbClr val="170739"/>
                </a:solidFill>
                <a:latin typeface="Verdana"/>
                <a:cs typeface="Verdana"/>
              </a:rPr>
              <a:t> </a:t>
            </a:r>
            <a:r>
              <a:rPr sz="1200" spc="-5" dirty="0">
                <a:solidFill>
                  <a:srgbClr val="170739"/>
                </a:solidFill>
                <a:latin typeface="Verdana"/>
                <a:cs typeface="Verdana"/>
              </a:rPr>
              <a:t>le</a:t>
            </a:r>
            <a:r>
              <a:rPr sz="1200" spc="-15" dirty="0">
                <a:solidFill>
                  <a:srgbClr val="170739"/>
                </a:solidFill>
                <a:latin typeface="Verdana"/>
                <a:cs typeface="Verdana"/>
              </a:rPr>
              <a:t> </a:t>
            </a:r>
            <a:r>
              <a:rPr sz="1200" b="1" spc="-5" dirty="0">
                <a:solidFill>
                  <a:srgbClr val="170739"/>
                </a:solidFill>
                <a:latin typeface="Verdana"/>
                <a:cs typeface="Verdana"/>
              </a:rPr>
              <a:t>C</a:t>
            </a:r>
            <a:r>
              <a:rPr sz="1200" spc="-5" dirty="0">
                <a:solidFill>
                  <a:srgbClr val="170739"/>
                </a:solidFill>
                <a:latin typeface="Verdana"/>
                <a:cs typeface="Verdana"/>
              </a:rPr>
              <a:t>ompte</a:t>
            </a:r>
            <a:r>
              <a:rPr sz="1200" spc="-35" dirty="0">
                <a:solidFill>
                  <a:srgbClr val="170739"/>
                </a:solidFill>
                <a:latin typeface="Verdana"/>
                <a:cs typeface="Verdana"/>
              </a:rPr>
              <a:t> </a:t>
            </a:r>
            <a:r>
              <a:rPr sz="1200" b="1" spc="-5" dirty="0">
                <a:solidFill>
                  <a:srgbClr val="170739"/>
                </a:solidFill>
                <a:latin typeface="Verdana"/>
                <a:cs typeface="Verdana"/>
              </a:rPr>
              <a:t>P</a:t>
            </a:r>
            <a:r>
              <a:rPr sz="1200" spc="-5" dirty="0">
                <a:solidFill>
                  <a:srgbClr val="170739"/>
                </a:solidFill>
                <a:latin typeface="Verdana"/>
                <a:cs typeface="Verdana"/>
              </a:rPr>
              <a:t>ersonnel</a:t>
            </a:r>
            <a:r>
              <a:rPr sz="1200" spc="-25" dirty="0">
                <a:solidFill>
                  <a:srgbClr val="170739"/>
                </a:solidFill>
                <a:latin typeface="Verdana"/>
                <a:cs typeface="Verdana"/>
              </a:rPr>
              <a:t> </a:t>
            </a:r>
            <a:r>
              <a:rPr sz="1200" b="1" spc="-30" dirty="0">
                <a:solidFill>
                  <a:srgbClr val="170739"/>
                </a:solidFill>
                <a:latin typeface="Verdana"/>
                <a:cs typeface="Verdana"/>
              </a:rPr>
              <a:t>de </a:t>
            </a:r>
            <a:r>
              <a:rPr sz="1200" b="1" spc="-395" dirty="0">
                <a:solidFill>
                  <a:srgbClr val="170739"/>
                </a:solidFill>
                <a:latin typeface="Verdana"/>
                <a:cs typeface="Verdana"/>
              </a:rPr>
              <a:t> </a:t>
            </a:r>
            <a:r>
              <a:rPr sz="1200" b="1" spc="-5" dirty="0">
                <a:solidFill>
                  <a:srgbClr val="170739"/>
                </a:solidFill>
                <a:latin typeface="Verdana"/>
                <a:cs typeface="Verdana"/>
              </a:rPr>
              <a:t>F</a:t>
            </a:r>
            <a:r>
              <a:rPr sz="1200" spc="-5" dirty="0">
                <a:solidFill>
                  <a:srgbClr val="170739"/>
                </a:solidFill>
                <a:latin typeface="Verdana"/>
                <a:cs typeface="Verdana"/>
              </a:rPr>
              <a:t>ormation</a:t>
            </a:r>
            <a:r>
              <a:rPr sz="1200" b="1" spc="-5" dirty="0">
                <a:solidFill>
                  <a:srgbClr val="170739"/>
                </a:solidFill>
                <a:latin typeface="Verdana"/>
                <a:cs typeface="Verdana"/>
              </a:rPr>
              <a:t>(CPF), </a:t>
            </a:r>
            <a:r>
              <a:rPr sz="1200" spc="-5" dirty="0">
                <a:solidFill>
                  <a:srgbClr val="170739"/>
                </a:solidFill>
                <a:latin typeface="Verdana"/>
                <a:cs typeface="Verdana"/>
              </a:rPr>
              <a:t>voire sur ses </a:t>
            </a:r>
            <a:r>
              <a:rPr sz="1200" spc="-25" dirty="0">
                <a:solidFill>
                  <a:srgbClr val="170739"/>
                </a:solidFill>
                <a:latin typeface="Verdana"/>
                <a:cs typeface="Verdana"/>
              </a:rPr>
              <a:t>fonds </a:t>
            </a:r>
            <a:r>
              <a:rPr sz="1200" spc="-20" dirty="0">
                <a:solidFill>
                  <a:srgbClr val="170739"/>
                </a:solidFill>
                <a:latin typeface="Verdana"/>
                <a:cs typeface="Verdana"/>
              </a:rPr>
              <a:t> </a:t>
            </a:r>
            <a:r>
              <a:rPr sz="1200" spc="-10" dirty="0">
                <a:solidFill>
                  <a:srgbClr val="170739"/>
                </a:solidFill>
                <a:latin typeface="Verdana"/>
                <a:cs typeface="Verdana"/>
              </a:rPr>
              <a:t>propres</a:t>
            </a:r>
            <a:endParaRPr sz="1200">
              <a:latin typeface="Verdana"/>
              <a:cs typeface="Verdana"/>
            </a:endParaRPr>
          </a:p>
        </p:txBody>
      </p:sp>
      <p:grpSp>
        <p:nvGrpSpPr>
          <p:cNvPr id="9" name="object 9"/>
          <p:cNvGrpSpPr/>
          <p:nvPr/>
        </p:nvGrpSpPr>
        <p:grpSpPr>
          <a:xfrm>
            <a:off x="8817457" y="4106785"/>
            <a:ext cx="544474" cy="229781"/>
            <a:chOff x="8817457" y="4106785"/>
            <a:chExt cx="544474" cy="229781"/>
          </a:xfrm>
        </p:grpSpPr>
        <p:pic>
          <p:nvPicPr>
            <p:cNvPr id="10" name="object 10"/>
            <p:cNvPicPr/>
            <p:nvPr/>
          </p:nvPicPr>
          <p:blipFill>
            <a:blip r:embed="rId4" cstate="print"/>
            <a:stretch>
              <a:fillRect/>
            </a:stretch>
          </p:blipFill>
          <p:spPr>
            <a:xfrm>
              <a:off x="8817457" y="4106785"/>
              <a:ext cx="312516" cy="229781"/>
            </a:xfrm>
            <a:prstGeom prst="rect">
              <a:avLst/>
            </a:prstGeom>
          </p:spPr>
        </p:pic>
        <p:pic>
          <p:nvPicPr>
            <p:cNvPr id="12" name="object 12"/>
            <p:cNvPicPr/>
            <p:nvPr/>
          </p:nvPicPr>
          <p:blipFill>
            <a:blip r:embed="rId5" cstate="print"/>
            <a:stretch>
              <a:fillRect/>
            </a:stretch>
          </p:blipFill>
          <p:spPr>
            <a:xfrm>
              <a:off x="9125711" y="4113276"/>
              <a:ext cx="236220" cy="193546"/>
            </a:xfrm>
            <a:prstGeom prst="rect">
              <a:avLst/>
            </a:prstGeom>
          </p:spPr>
        </p:pic>
      </p:grpSp>
      <p:grpSp>
        <p:nvGrpSpPr>
          <p:cNvPr id="13" name="object 13"/>
          <p:cNvGrpSpPr/>
          <p:nvPr/>
        </p:nvGrpSpPr>
        <p:grpSpPr>
          <a:xfrm>
            <a:off x="4017264" y="6095998"/>
            <a:ext cx="344805" cy="265430"/>
            <a:chOff x="4017264" y="6095998"/>
            <a:chExt cx="344805" cy="265430"/>
          </a:xfrm>
        </p:grpSpPr>
        <p:sp>
          <p:nvSpPr>
            <p:cNvPr id="14" name="object 14"/>
            <p:cNvSpPr/>
            <p:nvPr/>
          </p:nvSpPr>
          <p:spPr>
            <a:xfrm>
              <a:off x="4023360" y="6102094"/>
              <a:ext cx="332740" cy="253365"/>
            </a:xfrm>
            <a:custGeom>
              <a:avLst/>
              <a:gdLst/>
              <a:ahLst/>
              <a:cxnLst/>
              <a:rect l="l" t="t" r="r" b="b"/>
              <a:pathLst>
                <a:path w="332739" h="253364">
                  <a:moveTo>
                    <a:pt x="205739" y="0"/>
                  </a:moveTo>
                  <a:lnTo>
                    <a:pt x="205739" y="63245"/>
                  </a:lnTo>
                  <a:lnTo>
                    <a:pt x="0" y="63245"/>
                  </a:lnTo>
                  <a:lnTo>
                    <a:pt x="0" y="189737"/>
                  </a:lnTo>
                  <a:lnTo>
                    <a:pt x="205739" y="189737"/>
                  </a:lnTo>
                  <a:lnTo>
                    <a:pt x="205739" y="252984"/>
                  </a:lnTo>
                  <a:lnTo>
                    <a:pt x="332231" y="126491"/>
                  </a:lnTo>
                  <a:lnTo>
                    <a:pt x="205739" y="0"/>
                  </a:lnTo>
                  <a:close/>
                </a:path>
              </a:pathLst>
            </a:custGeom>
            <a:solidFill>
              <a:srgbClr val="16519F"/>
            </a:solidFill>
          </p:spPr>
          <p:txBody>
            <a:bodyPr wrap="square" lIns="0" tIns="0" rIns="0" bIns="0" rtlCol="0"/>
            <a:lstStyle/>
            <a:p>
              <a:endParaRPr/>
            </a:p>
          </p:txBody>
        </p:sp>
        <p:sp>
          <p:nvSpPr>
            <p:cNvPr id="15" name="object 15"/>
            <p:cNvSpPr/>
            <p:nvPr/>
          </p:nvSpPr>
          <p:spPr>
            <a:xfrm>
              <a:off x="4023360" y="6102094"/>
              <a:ext cx="332740" cy="253365"/>
            </a:xfrm>
            <a:custGeom>
              <a:avLst/>
              <a:gdLst/>
              <a:ahLst/>
              <a:cxnLst/>
              <a:rect l="l" t="t" r="r" b="b"/>
              <a:pathLst>
                <a:path w="332739" h="253364">
                  <a:moveTo>
                    <a:pt x="0" y="63245"/>
                  </a:moveTo>
                  <a:lnTo>
                    <a:pt x="205739" y="63245"/>
                  </a:lnTo>
                  <a:lnTo>
                    <a:pt x="205739" y="0"/>
                  </a:lnTo>
                  <a:lnTo>
                    <a:pt x="332232" y="126491"/>
                  </a:lnTo>
                  <a:lnTo>
                    <a:pt x="205739" y="252984"/>
                  </a:lnTo>
                  <a:lnTo>
                    <a:pt x="205739" y="189737"/>
                  </a:lnTo>
                  <a:lnTo>
                    <a:pt x="0" y="189737"/>
                  </a:lnTo>
                  <a:lnTo>
                    <a:pt x="0" y="63245"/>
                  </a:lnTo>
                  <a:close/>
                </a:path>
              </a:pathLst>
            </a:custGeom>
            <a:ln w="12192">
              <a:solidFill>
                <a:srgbClr val="170739"/>
              </a:solidFill>
            </a:ln>
          </p:spPr>
          <p:txBody>
            <a:bodyPr wrap="square" lIns="0" tIns="0" rIns="0" bIns="0" rtlCol="0"/>
            <a:lstStyle/>
            <a:p>
              <a:endParaRPr/>
            </a:p>
          </p:txBody>
        </p:sp>
      </p:grpSp>
      <p:pic>
        <p:nvPicPr>
          <p:cNvPr id="16" name="object 16"/>
          <p:cNvPicPr/>
          <p:nvPr/>
        </p:nvPicPr>
        <p:blipFill>
          <a:blip r:embed="rId6" cstate="print"/>
          <a:stretch>
            <a:fillRect/>
          </a:stretch>
        </p:blipFill>
        <p:spPr>
          <a:xfrm>
            <a:off x="7505079" y="6090200"/>
            <a:ext cx="628826" cy="324722"/>
          </a:xfrm>
          <a:prstGeom prst="rect">
            <a:avLst/>
          </a:prstGeom>
        </p:spPr>
      </p:pic>
      <p:sp>
        <p:nvSpPr>
          <p:cNvPr id="17" name="object 17"/>
          <p:cNvSpPr txBox="1"/>
          <p:nvPr/>
        </p:nvSpPr>
        <p:spPr>
          <a:xfrm>
            <a:off x="1882138" y="4951476"/>
            <a:ext cx="9589135" cy="479618"/>
          </a:xfrm>
          <a:prstGeom prst="rect">
            <a:avLst/>
          </a:prstGeom>
          <a:solidFill>
            <a:srgbClr val="16519F"/>
          </a:solidFill>
        </p:spPr>
        <p:txBody>
          <a:bodyPr vert="horz" wrap="square" lIns="0" tIns="119380" rIns="0" bIns="0" rtlCol="0">
            <a:spAutoFit/>
          </a:bodyPr>
          <a:lstStyle/>
          <a:p>
            <a:pPr marL="2780665" marR="270510" indent="-2502535">
              <a:lnSpc>
                <a:spcPts val="1390"/>
              </a:lnSpc>
              <a:spcBef>
                <a:spcPts val="940"/>
              </a:spcBef>
            </a:pPr>
            <a:r>
              <a:rPr lang="fr-FR" sz="1200" b="1" spc="-5" dirty="0">
                <a:solidFill>
                  <a:srgbClr val="FFFFFF"/>
                </a:solidFill>
                <a:latin typeface="Verdana"/>
                <a:cs typeface="Verdana"/>
              </a:rPr>
              <a:t>France Travail </a:t>
            </a:r>
            <a:r>
              <a:rPr sz="1200" b="1" spc="-5" dirty="0" err="1">
                <a:solidFill>
                  <a:srgbClr val="FFFFFF"/>
                </a:solidFill>
                <a:latin typeface="Verdana"/>
                <a:cs typeface="Verdana"/>
              </a:rPr>
              <a:t>accompagne</a:t>
            </a:r>
            <a:r>
              <a:rPr sz="1200" b="1" spc="-5" dirty="0">
                <a:solidFill>
                  <a:srgbClr val="FFFFFF"/>
                </a:solidFill>
                <a:latin typeface="Verdana"/>
                <a:cs typeface="Verdana"/>
              </a:rPr>
              <a:t> </a:t>
            </a:r>
            <a:r>
              <a:rPr sz="1200" b="1" dirty="0">
                <a:solidFill>
                  <a:srgbClr val="FFFFFF"/>
                </a:solidFill>
                <a:latin typeface="Verdana"/>
                <a:cs typeface="Verdana"/>
              </a:rPr>
              <a:t>le </a:t>
            </a:r>
            <a:r>
              <a:rPr sz="1200" b="1" spc="-5" dirty="0">
                <a:solidFill>
                  <a:srgbClr val="FFFFFF"/>
                </a:solidFill>
                <a:latin typeface="Verdana"/>
                <a:cs typeface="Verdana"/>
              </a:rPr>
              <a:t>développement des compétences. </a:t>
            </a:r>
            <a:r>
              <a:rPr sz="1200" b="1" dirty="0">
                <a:solidFill>
                  <a:srgbClr val="FFFFFF"/>
                </a:solidFill>
                <a:latin typeface="Verdana"/>
                <a:cs typeface="Verdana"/>
              </a:rPr>
              <a:t>Un </a:t>
            </a:r>
            <a:r>
              <a:rPr sz="1200" b="1" spc="-5" dirty="0">
                <a:solidFill>
                  <a:srgbClr val="FFFFFF"/>
                </a:solidFill>
                <a:latin typeface="Verdana"/>
                <a:cs typeface="Verdana"/>
              </a:rPr>
              <a:t>contact avec </a:t>
            </a:r>
            <a:r>
              <a:rPr sz="1200" b="1" dirty="0">
                <a:solidFill>
                  <a:srgbClr val="FFFFFF"/>
                </a:solidFill>
                <a:latin typeface="Verdana"/>
                <a:cs typeface="Verdana"/>
              </a:rPr>
              <a:t>son </a:t>
            </a:r>
            <a:r>
              <a:rPr sz="1200" b="1" spc="-5" dirty="0">
                <a:solidFill>
                  <a:srgbClr val="FFFFFF"/>
                </a:solidFill>
                <a:latin typeface="Verdana"/>
                <a:cs typeface="Verdana"/>
              </a:rPr>
              <a:t>conseiller </a:t>
            </a:r>
            <a:r>
              <a:rPr sz="1200" b="1" dirty="0">
                <a:solidFill>
                  <a:srgbClr val="FFFFFF"/>
                </a:solidFill>
                <a:latin typeface="Verdana"/>
                <a:cs typeface="Verdana"/>
              </a:rPr>
              <a:t>est </a:t>
            </a:r>
            <a:r>
              <a:rPr sz="1200" b="1" spc="-15" dirty="0">
                <a:solidFill>
                  <a:srgbClr val="FFFFFF"/>
                </a:solidFill>
                <a:latin typeface="Verdana"/>
                <a:cs typeface="Verdana"/>
              </a:rPr>
              <a:t>essentiel </a:t>
            </a:r>
            <a:r>
              <a:rPr sz="1200" b="1" spc="-400" dirty="0">
                <a:solidFill>
                  <a:srgbClr val="FFFFFF"/>
                </a:solidFill>
                <a:latin typeface="Verdana"/>
                <a:cs typeface="Verdana"/>
              </a:rPr>
              <a:t> </a:t>
            </a:r>
            <a:r>
              <a:rPr sz="1200" b="1" spc="-5" dirty="0">
                <a:solidFill>
                  <a:srgbClr val="FFFFFF"/>
                </a:solidFill>
                <a:latin typeface="Verdana"/>
                <a:cs typeface="Verdana"/>
              </a:rPr>
              <a:t>pour</a:t>
            </a:r>
            <a:r>
              <a:rPr sz="1200" b="1" spc="-30" dirty="0">
                <a:solidFill>
                  <a:srgbClr val="FFFFFF"/>
                </a:solidFill>
                <a:latin typeface="Verdana"/>
                <a:cs typeface="Verdana"/>
              </a:rPr>
              <a:t> </a:t>
            </a:r>
            <a:r>
              <a:rPr sz="1200" b="1" dirty="0">
                <a:solidFill>
                  <a:srgbClr val="FFFFFF"/>
                </a:solidFill>
                <a:latin typeface="Verdana"/>
                <a:cs typeface="Verdana"/>
              </a:rPr>
              <a:t>la</a:t>
            </a:r>
            <a:r>
              <a:rPr sz="1200" b="1" spc="-25" dirty="0">
                <a:solidFill>
                  <a:srgbClr val="FFFFFF"/>
                </a:solidFill>
                <a:latin typeface="Verdana"/>
                <a:cs typeface="Verdana"/>
              </a:rPr>
              <a:t> </a:t>
            </a:r>
            <a:r>
              <a:rPr sz="1200" b="1" spc="-5" dirty="0">
                <a:solidFill>
                  <a:srgbClr val="FFFFFF"/>
                </a:solidFill>
                <a:latin typeface="Verdana"/>
                <a:cs typeface="Verdana"/>
              </a:rPr>
              <a:t>mobilisation</a:t>
            </a:r>
            <a:r>
              <a:rPr sz="1200" b="1" spc="-20" dirty="0">
                <a:solidFill>
                  <a:srgbClr val="FFFFFF"/>
                </a:solidFill>
                <a:latin typeface="Verdana"/>
                <a:cs typeface="Verdana"/>
              </a:rPr>
              <a:t> </a:t>
            </a:r>
            <a:r>
              <a:rPr sz="1200" b="1" spc="-5" dirty="0">
                <a:solidFill>
                  <a:srgbClr val="FFFFFF"/>
                </a:solidFill>
                <a:latin typeface="Verdana"/>
                <a:cs typeface="Verdana"/>
              </a:rPr>
              <a:t>des</a:t>
            </a:r>
            <a:r>
              <a:rPr sz="1200" b="1" spc="-10" dirty="0">
                <a:solidFill>
                  <a:srgbClr val="FFFFFF"/>
                </a:solidFill>
                <a:latin typeface="Verdana"/>
                <a:cs typeface="Verdana"/>
              </a:rPr>
              <a:t> </a:t>
            </a:r>
            <a:r>
              <a:rPr sz="1200" b="1" spc="-5" dirty="0" err="1">
                <a:solidFill>
                  <a:srgbClr val="FFFFFF"/>
                </a:solidFill>
                <a:latin typeface="Verdana"/>
                <a:cs typeface="Verdana"/>
              </a:rPr>
              <a:t>dispositifs</a:t>
            </a:r>
            <a:r>
              <a:rPr sz="1200" b="1" spc="-10" dirty="0">
                <a:solidFill>
                  <a:srgbClr val="FFFFFF"/>
                </a:solidFill>
                <a:latin typeface="Verdana"/>
                <a:cs typeface="Verdana"/>
              </a:rPr>
              <a:t> </a:t>
            </a:r>
            <a:r>
              <a:rPr lang="fr-FR" sz="1200" b="1" spc="-5" dirty="0">
                <a:solidFill>
                  <a:srgbClr val="FFFFFF"/>
                </a:solidFill>
                <a:latin typeface="Verdana"/>
                <a:cs typeface="Verdana"/>
              </a:rPr>
              <a:t>France Travail</a:t>
            </a:r>
            <a:endParaRPr sz="1200" dirty="0">
              <a:latin typeface="Verdana"/>
              <a:cs typeface="Verdana"/>
            </a:endParaRPr>
          </a:p>
        </p:txBody>
      </p:sp>
      <p:pic>
        <p:nvPicPr>
          <p:cNvPr id="18" name="object 18"/>
          <p:cNvPicPr/>
          <p:nvPr/>
        </p:nvPicPr>
        <p:blipFill>
          <a:blip r:embed="rId7" cstate="print"/>
          <a:stretch>
            <a:fillRect/>
          </a:stretch>
        </p:blipFill>
        <p:spPr>
          <a:xfrm>
            <a:off x="720850" y="4945378"/>
            <a:ext cx="1161287" cy="589788"/>
          </a:xfrm>
          <a:prstGeom prst="rect">
            <a:avLst/>
          </a:prstGeom>
        </p:spPr>
      </p:pic>
      <p:sp>
        <p:nvSpPr>
          <p:cNvPr id="19" name="object 19"/>
          <p:cNvSpPr txBox="1"/>
          <p:nvPr/>
        </p:nvSpPr>
        <p:spPr>
          <a:xfrm>
            <a:off x="2660394" y="718819"/>
            <a:ext cx="1279525" cy="946150"/>
          </a:xfrm>
          <a:prstGeom prst="rect">
            <a:avLst/>
          </a:prstGeom>
        </p:spPr>
        <p:txBody>
          <a:bodyPr vert="horz" wrap="square" lIns="0" tIns="10795" rIns="0" bIns="0" rtlCol="0">
            <a:spAutoFit/>
          </a:bodyPr>
          <a:lstStyle/>
          <a:p>
            <a:pPr marL="12700" marR="5080">
              <a:lnSpc>
                <a:spcPct val="100800"/>
              </a:lnSpc>
              <a:spcBef>
                <a:spcPts val="85"/>
              </a:spcBef>
            </a:pPr>
            <a:r>
              <a:rPr sz="1200" spc="-10" dirty="0">
                <a:solidFill>
                  <a:srgbClr val="170739"/>
                </a:solidFill>
                <a:latin typeface="Verdana"/>
                <a:cs typeface="Verdana"/>
              </a:rPr>
              <a:t>Pour </a:t>
            </a:r>
            <a:r>
              <a:rPr sz="1200" dirty="0">
                <a:solidFill>
                  <a:srgbClr val="170739"/>
                </a:solidFill>
                <a:latin typeface="Verdana"/>
                <a:cs typeface="Verdana"/>
              </a:rPr>
              <a:t>un </a:t>
            </a:r>
            <a:r>
              <a:rPr sz="1200" spc="-15" dirty="0">
                <a:solidFill>
                  <a:srgbClr val="170739"/>
                </a:solidFill>
                <a:latin typeface="Verdana"/>
                <a:cs typeface="Verdana"/>
              </a:rPr>
              <a:t>poste </a:t>
            </a:r>
            <a:r>
              <a:rPr sz="1200" spc="-10" dirty="0">
                <a:solidFill>
                  <a:srgbClr val="170739"/>
                </a:solidFill>
                <a:latin typeface="Verdana"/>
                <a:cs typeface="Verdana"/>
              </a:rPr>
              <a:t> </a:t>
            </a:r>
            <a:r>
              <a:rPr sz="1200" spc="-5" dirty="0">
                <a:solidFill>
                  <a:srgbClr val="170739"/>
                </a:solidFill>
                <a:latin typeface="Verdana"/>
                <a:cs typeface="Verdana"/>
              </a:rPr>
              <a:t>vacant</a:t>
            </a:r>
            <a:r>
              <a:rPr sz="1200" spc="-50" dirty="0">
                <a:solidFill>
                  <a:srgbClr val="170739"/>
                </a:solidFill>
                <a:latin typeface="Verdana"/>
                <a:cs typeface="Verdana"/>
              </a:rPr>
              <a:t> </a:t>
            </a:r>
            <a:r>
              <a:rPr sz="1200" dirty="0">
                <a:solidFill>
                  <a:srgbClr val="170739"/>
                </a:solidFill>
                <a:latin typeface="Verdana"/>
                <a:cs typeface="Verdana"/>
              </a:rPr>
              <a:t>dans</a:t>
            </a:r>
            <a:r>
              <a:rPr sz="1200" spc="-45" dirty="0">
                <a:solidFill>
                  <a:srgbClr val="170739"/>
                </a:solidFill>
                <a:latin typeface="Verdana"/>
                <a:cs typeface="Verdana"/>
              </a:rPr>
              <a:t> </a:t>
            </a:r>
            <a:r>
              <a:rPr sz="1200" spc="-25" dirty="0">
                <a:solidFill>
                  <a:srgbClr val="170739"/>
                </a:solidFill>
                <a:latin typeface="Verdana"/>
                <a:cs typeface="Verdana"/>
              </a:rPr>
              <a:t>une </a:t>
            </a:r>
            <a:r>
              <a:rPr sz="1200" spc="-409" dirty="0">
                <a:solidFill>
                  <a:srgbClr val="170739"/>
                </a:solidFill>
                <a:latin typeface="Verdana"/>
                <a:cs typeface="Verdana"/>
              </a:rPr>
              <a:t> </a:t>
            </a:r>
            <a:r>
              <a:rPr sz="1200" spc="-5" dirty="0">
                <a:solidFill>
                  <a:srgbClr val="170739"/>
                </a:solidFill>
                <a:latin typeface="Verdana"/>
                <a:cs typeface="Verdana"/>
              </a:rPr>
              <a:t>entreprise </a:t>
            </a:r>
            <a:r>
              <a:rPr sz="1200" spc="-25" dirty="0">
                <a:solidFill>
                  <a:srgbClr val="170739"/>
                </a:solidFill>
                <a:latin typeface="Verdana"/>
                <a:cs typeface="Verdana"/>
              </a:rPr>
              <a:t>avec </a:t>
            </a:r>
            <a:r>
              <a:rPr sz="1200" spc="-20" dirty="0">
                <a:solidFill>
                  <a:srgbClr val="170739"/>
                </a:solidFill>
                <a:latin typeface="Verdana"/>
                <a:cs typeface="Verdana"/>
              </a:rPr>
              <a:t> </a:t>
            </a:r>
            <a:r>
              <a:rPr sz="1200" dirty="0">
                <a:solidFill>
                  <a:srgbClr val="170739"/>
                </a:solidFill>
                <a:latin typeface="Verdana"/>
                <a:cs typeface="Verdana"/>
              </a:rPr>
              <a:t>un </a:t>
            </a:r>
            <a:r>
              <a:rPr sz="1200" spc="-5" dirty="0">
                <a:solidFill>
                  <a:srgbClr val="170739"/>
                </a:solidFill>
                <a:latin typeface="Verdana"/>
                <a:cs typeface="Verdana"/>
              </a:rPr>
              <a:t>écart </a:t>
            </a:r>
            <a:r>
              <a:rPr sz="1200" spc="-35" dirty="0">
                <a:solidFill>
                  <a:srgbClr val="170739"/>
                </a:solidFill>
                <a:latin typeface="Verdana"/>
                <a:cs typeface="Verdana"/>
              </a:rPr>
              <a:t>de </a:t>
            </a:r>
            <a:r>
              <a:rPr sz="1200" spc="-30" dirty="0">
                <a:solidFill>
                  <a:srgbClr val="170739"/>
                </a:solidFill>
                <a:latin typeface="Verdana"/>
                <a:cs typeface="Verdana"/>
              </a:rPr>
              <a:t> </a:t>
            </a:r>
            <a:r>
              <a:rPr sz="1200" spc="-15" dirty="0">
                <a:solidFill>
                  <a:srgbClr val="170739"/>
                </a:solidFill>
                <a:latin typeface="Verdana"/>
                <a:cs typeface="Verdana"/>
              </a:rPr>
              <a:t>compétences</a:t>
            </a:r>
            <a:endParaRPr sz="1200">
              <a:latin typeface="Verdana"/>
              <a:cs typeface="Verdana"/>
            </a:endParaRPr>
          </a:p>
        </p:txBody>
      </p:sp>
      <p:pic>
        <p:nvPicPr>
          <p:cNvPr id="20" name="object 20"/>
          <p:cNvPicPr/>
          <p:nvPr/>
        </p:nvPicPr>
        <p:blipFill>
          <a:blip r:embed="rId8" cstate="print"/>
          <a:stretch>
            <a:fillRect/>
          </a:stretch>
        </p:blipFill>
        <p:spPr>
          <a:xfrm>
            <a:off x="777240" y="723900"/>
            <a:ext cx="1761743" cy="964690"/>
          </a:xfrm>
          <a:prstGeom prst="rect">
            <a:avLst/>
          </a:prstGeom>
        </p:spPr>
      </p:pic>
      <p:sp>
        <p:nvSpPr>
          <p:cNvPr id="21" name="object 21"/>
          <p:cNvSpPr txBox="1"/>
          <p:nvPr/>
        </p:nvSpPr>
        <p:spPr>
          <a:xfrm>
            <a:off x="4484622" y="1063582"/>
            <a:ext cx="3842512" cy="203261"/>
          </a:xfrm>
          <a:prstGeom prst="rect">
            <a:avLst/>
          </a:prstGeom>
        </p:spPr>
        <p:txBody>
          <a:bodyPr vert="horz" wrap="square" lIns="0" tIns="23495" rIns="0" bIns="0" rtlCol="0">
            <a:spAutoFit/>
          </a:bodyPr>
          <a:lstStyle/>
          <a:p>
            <a:pPr marL="12700" marR="5080">
              <a:lnSpc>
                <a:spcPts val="1390"/>
              </a:lnSpc>
              <a:spcBef>
                <a:spcPts val="185"/>
              </a:spcBef>
            </a:pPr>
            <a:r>
              <a:rPr sz="1200" b="1" spc="-5" dirty="0">
                <a:solidFill>
                  <a:srgbClr val="170739"/>
                </a:solidFill>
                <a:latin typeface="Verdana"/>
                <a:cs typeface="Verdana"/>
              </a:rPr>
              <a:t>P</a:t>
            </a:r>
            <a:r>
              <a:rPr sz="1200" spc="-5" dirty="0">
                <a:solidFill>
                  <a:srgbClr val="170739"/>
                </a:solidFill>
                <a:latin typeface="Verdana"/>
                <a:cs typeface="Verdana"/>
              </a:rPr>
              <a:t>réparation </a:t>
            </a:r>
            <a:r>
              <a:rPr sz="1200" b="1" spc="-5" dirty="0">
                <a:solidFill>
                  <a:srgbClr val="170739"/>
                </a:solidFill>
                <a:latin typeface="Verdana"/>
                <a:cs typeface="Verdana"/>
              </a:rPr>
              <a:t>O</a:t>
            </a:r>
            <a:r>
              <a:rPr sz="1200" spc="-5" dirty="0">
                <a:solidFill>
                  <a:srgbClr val="170739"/>
                </a:solidFill>
                <a:latin typeface="Verdana"/>
                <a:cs typeface="Verdana"/>
              </a:rPr>
              <a:t>pérationnelle </a:t>
            </a:r>
            <a:r>
              <a:rPr sz="1200" dirty="0">
                <a:solidFill>
                  <a:srgbClr val="170739"/>
                </a:solidFill>
                <a:latin typeface="Verdana"/>
                <a:cs typeface="Verdana"/>
              </a:rPr>
              <a:t>à </a:t>
            </a:r>
            <a:r>
              <a:rPr sz="1200" spc="-15" dirty="0" err="1">
                <a:solidFill>
                  <a:srgbClr val="170739"/>
                </a:solidFill>
                <a:latin typeface="Verdana"/>
                <a:cs typeface="Verdana"/>
              </a:rPr>
              <a:t>l</a:t>
            </a:r>
            <a:r>
              <a:rPr sz="1200" b="1" spc="-15" dirty="0" err="1">
                <a:solidFill>
                  <a:srgbClr val="170739"/>
                </a:solidFill>
                <a:latin typeface="Verdana"/>
                <a:cs typeface="Verdana"/>
              </a:rPr>
              <a:t>’E</a:t>
            </a:r>
            <a:r>
              <a:rPr sz="1200" spc="-15" dirty="0" err="1">
                <a:solidFill>
                  <a:srgbClr val="170739"/>
                </a:solidFill>
                <a:latin typeface="Verdana"/>
                <a:cs typeface="Verdana"/>
              </a:rPr>
              <a:t>mploi</a:t>
            </a:r>
            <a:r>
              <a:rPr lang="fr-FR" sz="1200" spc="-15" dirty="0">
                <a:solidFill>
                  <a:srgbClr val="170739"/>
                </a:solidFill>
                <a:latin typeface="Verdana"/>
                <a:cs typeface="Verdana"/>
              </a:rPr>
              <a:t> </a:t>
            </a:r>
            <a:r>
              <a:rPr lang="fr-FR" sz="1200" b="1" spc="-15" dirty="0">
                <a:solidFill>
                  <a:srgbClr val="170739"/>
                </a:solidFill>
                <a:latin typeface="Verdana"/>
                <a:cs typeface="Verdana"/>
              </a:rPr>
              <a:t>I</a:t>
            </a:r>
            <a:r>
              <a:rPr lang="fr-FR" sz="1200" spc="-15" dirty="0">
                <a:solidFill>
                  <a:srgbClr val="170739"/>
                </a:solidFill>
                <a:latin typeface="Verdana"/>
                <a:cs typeface="Verdana"/>
              </a:rPr>
              <a:t>ndividuel</a:t>
            </a:r>
            <a:endParaRPr sz="1200" dirty="0">
              <a:latin typeface="Verdana"/>
              <a:cs typeface="Verdana"/>
            </a:endParaRPr>
          </a:p>
        </p:txBody>
      </p:sp>
      <p:grpSp>
        <p:nvGrpSpPr>
          <p:cNvPr id="23" name="object 23"/>
          <p:cNvGrpSpPr/>
          <p:nvPr/>
        </p:nvGrpSpPr>
        <p:grpSpPr>
          <a:xfrm>
            <a:off x="4030978" y="1025652"/>
            <a:ext cx="344805" cy="265430"/>
            <a:chOff x="4030978" y="1025652"/>
            <a:chExt cx="344805" cy="265430"/>
          </a:xfrm>
        </p:grpSpPr>
        <p:sp>
          <p:nvSpPr>
            <p:cNvPr id="24" name="object 24"/>
            <p:cNvSpPr/>
            <p:nvPr/>
          </p:nvSpPr>
          <p:spPr>
            <a:xfrm>
              <a:off x="4037074" y="1031748"/>
              <a:ext cx="332740" cy="253365"/>
            </a:xfrm>
            <a:custGeom>
              <a:avLst/>
              <a:gdLst/>
              <a:ahLst/>
              <a:cxnLst/>
              <a:rect l="l" t="t" r="r" b="b"/>
              <a:pathLst>
                <a:path w="332739" h="253365">
                  <a:moveTo>
                    <a:pt x="205739" y="0"/>
                  </a:moveTo>
                  <a:lnTo>
                    <a:pt x="205739" y="63246"/>
                  </a:lnTo>
                  <a:lnTo>
                    <a:pt x="0" y="63246"/>
                  </a:lnTo>
                  <a:lnTo>
                    <a:pt x="0" y="189736"/>
                  </a:lnTo>
                  <a:lnTo>
                    <a:pt x="205739" y="189736"/>
                  </a:lnTo>
                  <a:lnTo>
                    <a:pt x="205739" y="252984"/>
                  </a:lnTo>
                  <a:lnTo>
                    <a:pt x="332233" y="126490"/>
                  </a:lnTo>
                  <a:lnTo>
                    <a:pt x="205739" y="0"/>
                  </a:lnTo>
                  <a:close/>
                </a:path>
              </a:pathLst>
            </a:custGeom>
            <a:solidFill>
              <a:srgbClr val="16519F"/>
            </a:solidFill>
          </p:spPr>
          <p:txBody>
            <a:bodyPr wrap="square" lIns="0" tIns="0" rIns="0" bIns="0" rtlCol="0"/>
            <a:lstStyle/>
            <a:p>
              <a:endParaRPr/>
            </a:p>
          </p:txBody>
        </p:sp>
        <p:sp>
          <p:nvSpPr>
            <p:cNvPr id="25" name="object 25"/>
            <p:cNvSpPr/>
            <p:nvPr/>
          </p:nvSpPr>
          <p:spPr>
            <a:xfrm>
              <a:off x="4037074" y="1031748"/>
              <a:ext cx="332740" cy="253365"/>
            </a:xfrm>
            <a:custGeom>
              <a:avLst/>
              <a:gdLst/>
              <a:ahLst/>
              <a:cxnLst/>
              <a:rect l="l" t="t" r="r" b="b"/>
              <a:pathLst>
                <a:path w="332739" h="253365">
                  <a:moveTo>
                    <a:pt x="0" y="63246"/>
                  </a:moveTo>
                  <a:lnTo>
                    <a:pt x="205739" y="63246"/>
                  </a:lnTo>
                  <a:lnTo>
                    <a:pt x="205739" y="0"/>
                  </a:lnTo>
                  <a:lnTo>
                    <a:pt x="332233" y="126491"/>
                  </a:lnTo>
                  <a:lnTo>
                    <a:pt x="205739" y="252984"/>
                  </a:lnTo>
                  <a:lnTo>
                    <a:pt x="205739" y="189737"/>
                  </a:lnTo>
                  <a:lnTo>
                    <a:pt x="0" y="189737"/>
                  </a:lnTo>
                  <a:lnTo>
                    <a:pt x="0" y="63246"/>
                  </a:lnTo>
                  <a:close/>
                </a:path>
              </a:pathLst>
            </a:custGeom>
            <a:ln w="12192">
              <a:solidFill>
                <a:srgbClr val="170739"/>
              </a:solidFill>
            </a:ln>
          </p:spPr>
          <p:txBody>
            <a:bodyPr wrap="square" lIns="0" tIns="0" rIns="0" bIns="0" rtlCol="0"/>
            <a:lstStyle/>
            <a:p>
              <a:endParaRPr/>
            </a:p>
          </p:txBody>
        </p:sp>
      </p:grpSp>
      <p:sp>
        <p:nvSpPr>
          <p:cNvPr id="32" name="object 32"/>
          <p:cNvSpPr txBox="1"/>
          <p:nvPr/>
        </p:nvSpPr>
        <p:spPr>
          <a:xfrm>
            <a:off x="2672332" y="2087371"/>
            <a:ext cx="1120775" cy="577215"/>
          </a:xfrm>
          <a:prstGeom prst="rect">
            <a:avLst/>
          </a:prstGeom>
        </p:spPr>
        <p:txBody>
          <a:bodyPr vert="horz" wrap="square" lIns="0" tIns="10795" rIns="0" bIns="0" rtlCol="0">
            <a:spAutoFit/>
          </a:bodyPr>
          <a:lstStyle/>
          <a:p>
            <a:pPr marL="12700" marR="5080">
              <a:lnSpc>
                <a:spcPct val="100800"/>
              </a:lnSpc>
              <a:spcBef>
                <a:spcPts val="85"/>
              </a:spcBef>
            </a:pPr>
            <a:r>
              <a:rPr sz="1200" dirty="0">
                <a:solidFill>
                  <a:srgbClr val="170739"/>
                </a:solidFill>
                <a:latin typeface="Verdana"/>
                <a:cs typeface="Verdana"/>
              </a:rPr>
              <a:t>En</a:t>
            </a:r>
            <a:r>
              <a:rPr sz="1200" spc="-50" dirty="0">
                <a:solidFill>
                  <a:srgbClr val="170739"/>
                </a:solidFill>
                <a:latin typeface="Verdana"/>
                <a:cs typeface="Verdana"/>
              </a:rPr>
              <a:t> </a:t>
            </a:r>
            <a:r>
              <a:rPr sz="1200" spc="-15" dirty="0">
                <a:solidFill>
                  <a:srgbClr val="170739"/>
                </a:solidFill>
                <a:latin typeface="Verdana"/>
                <a:cs typeface="Verdana"/>
              </a:rPr>
              <a:t>alternance, </a:t>
            </a:r>
            <a:r>
              <a:rPr sz="1200" spc="-405" dirty="0">
                <a:solidFill>
                  <a:srgbClr val="170739"/>
                </a:solidFill>
                <a:latin typeface="Verdana"/>
                <a:cs typeface="Verdana"/>
              </a:rPr>
              <a:t> </a:t>
            </a:r>
            <a:r>
              <a:rPr sz="1200" spc="-10" dirty="0">
                <a:solidFill>
                  <a:srgbClr val="170739"/>
                </a:solidFill>
                <a:latin typeface="Verdana"/>
                <a:cs typeface="Verdana"/>
              </a:rPr>
              <a:t>avec </a:t>
            </a:r>
            <a:r>
              <a:rPr sz="1200" spc="-25" dirty="0">
                <a:solidFill>
                  <a:srgbClr val="170739"/>
                </a:solidFill>
                <a:latin typeface="Verdana"/>
                <a:cs typeface="Verdana"/>
              </a:rPr>
              <a:t>une </a:t>
            </a:r>
            <a:r>
              <a:rPr sz="1200" spc="-20" dirty="0">
                <a:solidFill>
                  <a:srgbClr val="170739"/>
                </a:solidFill>
                <a:latin typeface="Verdana"/>
                <a:cs typeface="Verdana"/>
              </a:rPr>
              <a:t> </a:t>
            </a:r>
            <a:r>
              <a:rPr sz="1200" spc="-15" dirty="0">
                <a:solidFill>
                  <a:srgbClr val="170739"/>
                </a:solidFill>
                <a:latin typeface="Verdana"/>
                <a:cs typeface="Verdana"/>
              </a:rPr>
              <a:t>entreprise</a:t>
            </a:r>
            <a:endParaRPr sz="1200">
              <a:latin typeface="Verdana"/>
              <a:cs typeface="Verdana"/>
            </a:endParaRPr>
          </a:p>
        </p:txBody>
      </p:sp>
      <p:pic>
        <p:nvPicPr>
          <p:cNvPr id="33" name="object 33"/>
          <p:cNvPicPr/>
          <p:nvPr/>
        </p:nvPicPr>
        <p:blipFill>
          <a:blip r:embed="rId9" cstate="print"/>
          <a:stretch>
            <a:fillRect/>
          </a:stretch>
        </p:blipFill>
        <p:spPr>
          <a:xfrm>
            <a:off x="762000" y="1952244"/>
            <a:ext cx="1757172" cy="960118"/>
          </a:xfrm>
          <a:prstGeom prst="rect">
            <a:avLst/>
          </a:prstGeom>
        </p:spPr>
      </p:pic>
      <p:sp>
        <p:nvSpPr>
          <p:cNvPr id="34" name="object 34"/>
          <p:cNvSpPr txBox="1"/>
          <p:nvPr/>
        </p:nvSpPr>
        <p:spPr>
          <a:xfrm>
            <a:off x="4484622" y="2008123"/>
            <a:ext cx="1240155" cy="208279"/>
          </a:xfrm>
          <a:prstGeom prst="rect">
            <a:avLst/>
          </a:prstGeom>
        </p:spPr>
        <p:txBody>
          <a:bodyPr vert="horz" wrap="square" lIns="0" tIns="12700" rIns="0" bIns="0" rtlCol="0">
            <a:spAutoFit/>
          </a:bodyPr>
          <a:lstStyle/>
          <a:p>
            <a:pPr marL="12700">
              <a:lnSpc>
                <a:spcPct val="100000"/>
              </a:lnSpc>
              <a:spcBef>
                <a:spcPts val="100"/>
              </a:spcBef>
            </a:pPr>
            <a:r>
              <a:rPr sz="1200" b="1" spc="-15" dirty="0">
                <a:solidFill>
                  <a:srgbClr val="170739"/>
                </a:solidFill>
                <a:latin typeface="Verdana"/>
                <a:cs typeface="Verdana"/>
              </a:rPr>
              <a:t>Apprentissage</a:t>
            </a:r>
            <a:endParaRPr sz="1200">
              <a:latin typeface="Verdana"/>
              <a:cs typeface="Verdana"/>
            </a:endParaRPr>
          </a:p>
        </p:txBody>
      </p:sp>
      <p:sp>
        <p:nvSpPr>
          <p:cNvPr id="35" name="object 35"/>
          <p:cNvSpPr txBox="1"/>
          <p:nvPr/>
        </p:nvSpPr>
        <p:spPr>
          <a:xfrm>
            <a:off x="4484622" y="2556764"/>
            <a:ext cx="2697480" cy="208279"/>
          </a:xfrm>
          <a:prstGeom prst="rect">
            <a:avLst/>
          </a:prstGeom>
        </p:spPr>
        <p:txBody>
          <a:bodyPr vert="horz" wrap="square" lIns="0" tIns="12700" rIns="0" bIns="0" rtlCol="0">
            <a:spAutoFit/>
          </a:bodyPr>
          <a:lstStyle/>
          <a:p>
            <a:pPr marL="12700">
              <a:lnSpc>
                <a:spcPct val="100000"/>
              </a:lnSpc>
              <a:spcBef>
                <a:spcPts val="100"/>
              </a:spcBef>
            </a:pPr>
            <a:r>
              <a:rPr sz="1200" b="1" spc="-5" dirty="0">
                <a:solidFill>
                  <a:srgbClr val="170739"/>
                </a:solidFill>
                <a:latin typeface="Verdana"/>
                <a:cs typeface="Verdana"/>
              </a:rPr>
              <a:t>Contrat</a:t>
            </a:r>
            <a:r>
              <a:rPr sz="1200" b="1" spc="-15" dirty="0">
                <a:solidFill>
                  <a:srgbClr val="170739"/>
                </a:solidFill>
                <a:latin typeface="Verdana"/>
                <a:cs typeface="Verdana"/>
              </a:rPr>
              <a:t> </a:t>
            </a:r>
            <a:r>
              <a:rPr sz="1200" b="1" spc="-5" dirty="0">
                <a:solidFill>
                  <a:srgbClr val="170739"/>
                </a:solidFill>
                <a:latin typeface="Verdana"/>
                <a:cs typeface="Verdana"/>
              </a:rPr>
              <a:t>de </a:t>
            </a:r>
            <a:r>
              <a:rPr sz="1200" b="1" spc="-15" dirty="0">
                <a:solidFill>
                  <a:srgbClr val="170739"/>
                </a:solidFill>
                <a:latin typeface="Verdana"/>
                <a:cs typeface="Verdana"/>
              </a:rPr>
              <a:t>Professionnalisation</a:t>
            </a:r>
            <a:endParaRPr sz="1200">
              <a:latin typeface="Verdana"/>
              <a:cs typeface="Verdana"/>
            </a:endParaRPr>
          </a:p>
        </p:txBody>
      </p:sp>
      <p:grpSp>
        <p:nvGrpSpPr>
          <p:cNvPr id="36" name="object 36"/>
          <p:cNvGrpSpPr/>
          <p:nvPr/>
        </p:nvGrpSpPr>
        <p:grpSpPr>
          <a:xfrm>
            <a:off x="4015740" y="2247898"/>
            <a:ext cx="344805" cy="265430"/>
            <a:chOff x="4015740" y="2247898"/>
            <a:chExt cx="344805" cy="265430"/>
          </a:xfrm>
        </p:grpSpPr>
        <p:sp>
          <p:nvSpPr>
            <p:cNvPr id="37" name="object 37"/>
            <p:cNvSpPr/>
            <p:nvPr/>
          </p:nvSpPr>
          <p:spPr>
            <a:xfrm>
              <a:off x="4021836" y="2253994"/>
              <a:ext cx="332740" cy="253365"/>
            </a:xfrm>
            <a:custGeom>
              <a:avLst/>
              <a:gdLst/>
              <a:ahLst/>
              <a:cxnLst/>
              <a:rect l="l" t="t" r="r" b="b"/>
              <a:pathLst>
                <a:path w="332739" h="253364">
                  <a:moveTo>
                    <a:pt x="205739" y="0"/>
                  </a:moveTo>
                  <a:lnTo>
                    <a:pt x="205739" y="63246"/>
                  </a:lnTo>
                  <a:lnTo>
                    <a:pt x="0" y="63246"/>
                  </a:lnTo>
                  <a:lnTo>
                    <a:pt x="0" y="189737"/>
                  </a:lnTo>
                  <a:lnTo>
                    <a:pt x="205739" y="189737"/>
                  </a:lnTo>
                  <a:lnTo>
                    <a:pt x="205739" y="252984"/>
                  </a:lnTo>
                  <a:lnTo>
                    <a:pt x="332231" y="126492"/>
                  </a:lnTo>
                  <a:lnTo>
                    <a:pt x="205739" y="0"/>
                  </a:lnTo>
                  <a:close/>
                </a:path>
              </a:pathLst>
            </a:custGeom>
            <a:solidFill>
              <a:srgbClr val="16519F"/>
            </a:solidFill>
          </p:spPr>
          <p:txBody>
            <a:bodyPr wrap="square" lIns="0" tIns="0" rIns="0" bIns="0" rtlCol="0"/>
            <a:lstStyle/>
            <a:p>
              <a:endParaRPr/>
            </a:p>
          </p:txBody>
        </p:sp>
        <p:sp>
          <p:nvSpPr>
            <p:cNvPr id="38" name="object 38"/>
            <p:cNvSpPr/>
            <p:nvPr/>
          </p:nvSpPr>
          <p:spPr>
            <a:xfrm>
              <a:off x="4021836" y="2253994"/>
              <a:ext cx="332740" cy="253365"/>
            </a:xfrm>
            <a:custGeom>
              <a:avLst/>
              <a:gdLst/>
              <a:ahLst/>
              <a:cxnLst/>
              <a:rect l="l" t="t" r="r" b="b"/>
              <a:pathLst>
                <a:path w="332739" h="253364">
                  <a:moveTo>
                    <a:pt x="0" y="63245"/>
                  </a:moveTo>
                  <a:lnTo>
                    <a:pt x="205739" y="63245"/>
                  </a:lnTo>
                  <a:lnTo>
                    <a:pt x="205739" y="0"/>
                  </a:lnTo>
                  <a:lnTo>
                    <a:pt x="332232" y="126491"/>
                  </a:lnTo>
                  <a:lnTo>
                    <a:pt x="205739" y="252984"/>
                  </a:lnTo>
                  <a:lnTo>
                    <a:pt x="205739" y="189737"/>
                  </a:lnTo>
                  <a:lnTo>
                    <a:pt x="0" y="189737"/>
                  </a:lnTo>
                  <a:lnTo>
                    <a:pt x="0" y="63245"/>
                  </a:lnTo>
                  <a:close/>
                </a:path>
              </a:pathLst>
            </a:custGeom>
            <a:ln w="12192">
              <a:solidFill>
                <a:srgbClr val="170739"/>
              </a:solidFill>
            </a:ln>
          </p:spPr>
          <p:txBody>
            <a:bodyPr wrap="square" lIns="0" tIns="0" rIns="0" bIns="0" rtlCol="0"/>
            <a:lstStyle/>
            <a:p>
              <a:endParaRPr/>
            </a:p>
          </p:txBody>
        </p:sp>
      </p:grpSp>
      <p:pic>
        <p:nvPicPr>
          <p:cNvPr id="39" name="object 39"/>
          <p:cNvPicPr/>
          <p:nvPr/>
        </p:nvPicPr>
        <p:blipFill>
          <a:blip r:embed="rId10" cstate="print"/>
          <a:stretch>
            <a:fillRect/>
          </a:stretch>
        </p:blipFill>
        <p:spPr>
          <a:xfrm>
            <a:off x="5784250" y="2085131"/>
            <a:ext cx="294313" cy="283163"/>
          </a:xfrm>
          <a:prstGeom prst="rect">
            <a:avLst/>
          </a:prstGeom>
        </p:spPr>
      </p:pic>
      <p:pic>
        <p:nvPicPr>
          <p:cNvPr id="40" name="object 40"/>
          <p:cNvPicPr/>
          <p:nvPr/>
        </p:nvPicPr>
        <p:blipFill>
          <a:blip r:embed="rId10" cstate="print"/>
          <a:stretch>
            <a:fillRect/>
          </a:stretch>
        </p:blipFill>
        <p:spPr>
          <a:xfrm>
            <a:off x="7268625" y="2617007"/>
            <a:ext cx="294313" cy="283163"/>
          </a:xfrm>
          <a:prstGeom prst="rect">
            <a:avLst/>
          </a:prstGeom>
        </p:spPr>
      </p:pic>
      <p:pic>
        <p:nvPicPr>
          <p:cNvPr id="43" name="object 43"/>
          <p:cNvPicPr/>
          <p:nvPr/>
        </p:nvPicPr>
        <p:blipFill>
          <a:blip r:embed="rId11" cstate="print"/>
          <a:stretch>
            <a:fillRect/>
          </a:stretch>
        </p:blipFill>
        <p:spPr>
          <a:xfrm>
            <a:off x="6251446" y="2008632"/>
            <a:ext cx="295656" cy="248410"/>
          </a:xfrm>
          <a:prstGeom prst="rect">
            <a:avLst/>
          </a:prstGeom>
        </p:spPr>
      </p:pic>
      <p:pic>
        <p:nvPicPr>
          <p:cNvPr id="46" name="object 46"/>
          <p:cNvPicPr/>
          <p:nvPr/>
        </p:nvPicPr>
        <p:blipFill>
          <a:blip r:embed="rId11" cstate="print"/>
          <a:stretch>
            <a:fillRect/>
          </a:stretch>
        </p:blipFill>
        <p:spPr>
          <a:xfrm>
            <a:off x="7685530" y="2563366"/>
            <a:ext cx="295655" cy="248410"/>
          </a:xfrm>
          <a:prstGeom prst="rect">
            <a:avLst/>
          </a:prstGeom>
        </p:spPr>
      </p:pic>
      <p:pic>
        <p:nvPicPr>
          <p:cNvPr id="49" name="object 49"/>
          <p:cNvPicPr/>
          <p:nvPr/>
        </p:nvPicPr>
        <p:blipFill>
          <a:blip r:embed="rId11" cstate="print"/>
          <a:stretch>
            <a:fillRect/>
          </a:stretch>
        </p:blipFill>
        <p:spPr>
          <a:xfrm>
            <a:off x="8327134" y="6117334"/>
            <a:ext cx="295655" cy="246887"/>
          </a:xfrm>
          <a:prstGeom prst="rect">
            <a:avLst/>
          </a:prstGeom>
        </p:spPr>
      </p:pic>
      <p:sp>
        <p:nvSpPr>
          <p:cNvPr id="50" name="object 50"/>
          <p:cNvSpPr txBox="1"/>
          <p:nvPr/>
        </p:nvSpPr>
        <p:spPr>
          <a:xfrm>
            <a:off x="2624072" y="3419347"/>
            <a:ext cx="1259332" cy="1308435"/>
          </a:xfrm>
          <a:prstGeom prst="rect">
            <a:avLst/>
          </a:prstGeom>
        </p:spPr>
        <p:txBody>
          <a:bodyPr vert="horz" wrap="square" lIns="0" tIns="10795" rIns="0" bIns="0" rtlCol="0">
            <a:spAutoFit/>
          </a:bodyPr>
          <a:lstStyle/>
          <a:p>
            <a:pPr marL="12700" marR="434975">
              <a:lnSpc>
                <a:spcPct val="100800"/>
              </a:lnSpc>
              <a:spcBef>
                <a:spcPts val="85"/>
              </a:spcBef>
            </a:pPr>
            <a:r>
              <a:rPr sz="1200" spc="-25" dirty="0">
                <a:solidFill>
                  <a:srgbClr val="170739"/>
                </a:solidFill>
                <a:latin typeface="Verdana"/>
                <a:cs typeface="Verdana"/>
              </a:rPr>
              <a:t>A</a:t>
            </a:r>
            <a:r>
              <a:rPr sz="1200" spc="-10" dirty="0">
                <a:solidFill>
                  <a:srgbClr val="170739"/>
                </a:solidFill>
                <a:latin typeface="Verdana"/>
                <a:cs typeface="Verdana"/>
              </a:rPr>
              <a:t>v</a:t>
            </a:r>
            <a:r>
              <a:rPr sz="1200" spc="-5" dirty="0">
                <a:solidFill>
                  <a:srgbClr val="170739"/>
                </a:solidFill>
                <a:latin typeface="Verdana"/>
                <a:cs typeface="Verdana"/>
              </a:rPr>
              <a:t>e</a:t>
            </a:r>
            <a:r>
              <a:rPr sz="1200" dirty="0">
                <a:solidFill>
                  <a:srgbClr val="170739"/>
                </a:solidFill>
                <a:latin typeface="Verdana"/>
                <a:cs typeface="Verdana"/>
              </a:rPr>
              <a:t>c</a:t>
            </a:r>
            <a:r>
              <a:rPr sz="1200" spc="-35" dirty="0">
                <a:solidFill>
                  <a:srgbClr val="170739"/>
                </a:solidFill>
                <a:latin typeface="Verdana"/>
                <a:cs typeface="Verdana"/>
              </a:rPr>
              <a:t> </a:t>
            </a:r>
            <a:r>
              <a:rPr lang="fr-FR" sz="1200" spc="-20" dirty="0">
                <a:solidFill>
                  <a:srgbClr val="170739"/>
                </a:solidFill>
                <a:latin typeface="Verdana"/>
                <a:cs typeface="Verdana"/>
              </a:rPr>
              <a:t>France Travail</a:t>
            </a:r>
            <a:r>
              <a:rPr sz="1200" spc="-15" dirty="0">
                <a:solidFill>
                  <a:srgbClr val="170739"/>
                </a:solidFill>
                <a:latin typeface="Verdana"/>
                <a:cs typeface="Verdana"/>
              </a:rPr>
              <a:t>, </a:t>
            </a:r>
            <a:r>
              <a:rPr sz="1200" spc="-5" dirty="0">
                <a:solidFill>
                  <a:srgbClr val="170739"/>
                </a:solidFill>
                <a:latin typeface="Verdana"/>
                <a:cs typeface="Verdana"/>
              </a:rPr>
              <a:t>le</a:t>
            </a:r>
            <a:r>
              <a:rPr sz="1200" spc="-75" dirty="0">
                <a:solidFill>
                  <a:srgbClr val="170739"/>
                </a:solidFill>
                <a:latin typeface="Verdana"/>
                <a:cs typeface="Verdana"/>
              </a:rPr>
              <a:t> </a:t>
            </a:r>
            <a:r>
              <a:rPr sz="1200" spc="-15" dirty="0">
                <a:solidFill>
                  <a:srgbClr val="170739"/>
                </a:solidFill>
                <a:latin typeface="Verdana"/>
                <a:cs typeface="Verdana"/>
              </a:rPr>
              <a:t>Conseil</a:t>
            </a:r>
            <a:endParaRPr sz="1200" dirty="0">
              <a:latin typeface="Verdana"/>
              <a:cs typeface="Verdana"/>
            </a:endParaRPr>
          </a:p>
          <a:p>
            <a:pPr marL="12700">
              <a:lnSpc>
                <a:spcPts val="1390"/>
              </a:lnSpc>
            </a:pPr>
            <a:r>
              <a:rPr sz="1200" spc="-5" dirty="0">
                <a:solidFill>
                  <a:srgbClr val="170739"/>
                </a:solidFill>
                <a:latin typeface="Verdana"/>
                <a:cs typeface="Verdana"/>
              </a:rPr>
              <a:t>Régional</a:t>
            </a:r>
            <a:r>
              <a:rPr sz="1200" spc="-40" dirty="0">
                <a:solidFill>
                  <a:srgbClr val="170739"/>
                </a:solidFill>
                <a:latin typeface="Verdana"/>
                <a:cs typeface="Verdana"/>
              </a:rPr>
              <a:t> </a:t>
            </a:r>
            <a:r>
              <a:rPr sz="1200" spc="-5" dirty="0">
                <a:solidFill>
                  <a:srgbClr val="170739"/>
                </a:solidFill>
                <a:latin typeface="Verdana"/>
                <a:cs typeface="Verdana"/>
              </a:rPr>
              <a:t>ou</a:t>
            </a:r>
            <a:r>
              <a:rPr sz="1200" spc="-30" dirty="0">
                <a:solidFill>
                  <a:srgbClr val="170739"/>
                </a:solidFill>
                <a:latin typeface="Verdana"/>
                <a:cs typeface="Verdana"/>
              </a:rPr>
              <a:t> </a:t>
            </a:r>
            <a:r>
              <a:rPr sz="1200" spc="-20" dirty="0">
                <a:solidFill>
                  <a:srgbClr val="170739"/>
                </a:solidFill>
                <a:latin typeface="Verdana"/>
                <a:cs typeface="Verdana"/>
              </a:rPr>
              <a:t>les</a:t>
            </a:r>
            <a:endParaRPr sz="1200" dirty="0">
              <a:latin typeface="Verdana"/>
              <a:cs typeface="Verdana"/>
            </a:endParaRPr>
          </a:p>
          <a:p>
            <a:pPr marL="12700" marR="76200">
              <a:lnSpc>
                <a:spcPts val="1420"/>
              </a:lnSpc>
              <a:spcBef>
                <a:spcPts val="114"/>
              </a:spcBef>
            </a:pPr>
            <a:r>
              <a:rPr sz="1200" spc="-5" dirty="0">
                <a:solidFill>
                  <a:srgbClr val="170739"/>
                </a:solidFill>
                <a:latin typeface="Verdana"/>
                <a:cs typeface="Verdana"/>
              </a:rPr>
              <a:t>Opérateurs</a:t>
            </a:r>
            <a:r>
              <a:rPr sz="1200" spc="-100" dirty="0">
                <a:solidFill>
                  <a:srgbClr val="170739"/>
                </a:solidFill>
                <a:latin typeface="Verdana"/>
                <a:cs typeface="Verdana"/>
              </a:rPr>
              <a:t> </a:t>
            </a:r>
            <a:r>
              <a:rPr sz="1200" spc="-25" dirty="0">
                <a:solidFill>
                  <a:srgbClr val="170739"/>
                </a:solidFill>
                <a:latin typeface="Verdana"/>
                <a:cs typeface="Verdana"/>
              </a:rPr>
              <a:t>de </a:t>
            </a:r>
            <a:r>
              <a:rPr sz="1200" spc="-405" dirty="0">
                <a:solidFill>
                  <a:srgbClr val="170739"/>
                </a:solidFill>
                <a:latin typeface="Verdana"/>
                <a:cs typeface="Verdana"/>
              </a:rPr>
              <a:t> </a:t>
            </a:r>
            <a:r>
              <a:rPr sz="1200" spc="-15" dirty="0">
                <a:solidFill>
                  <a:srgbClr val="170739"/>
                </a:solidFill>
                <a:latin typeface="Verdana"/>
                <a:cs typeface="Verdana"/>
              </a:rPr>
              <a:t>Compétences</a:t>
            </a:r>
            <a:endParaRPr sz="1200" dirty="0">
              <a:latin typeface="Verdana"/>
              <a:cs typeface="Verdana"/>
            </a:endParaRPr>
          </a:p>
        </p:txBody>
      </p:sp>
      <p:pic>
        <p:nvPicPr>
          <p:cNvPr id="51" name="object 51"/>
          <p:cNvPicPr/>
          <p:nvPr/>
        </p:nvPicPr>
        <p:blipFill>
          <a:blip r:embed="rId12" cstate="print"/>
          <a:stretch>
            <a:fillRect/>
          </a:stretch>
        </p:blipFill>
        <p:spPr>
          <a:xfrm>
            <a:off x="762000" y="3374134"/>
            <a:ext cx="1757172" cy="1251202"/>
          </a:xfrm>
          <a:prstGeom prst="rect">
            <a:avLst/>
          </a:prstGeom>
        </p:spPr>
      </p:pic>
      <p:grpSp>
        <p:nvGrpSpPr>
          <p:cNvPr id="52" name="object 52"/>
          <p:cNvGrpSpPr/>
          <p:nvPr/>
        </p:nvGrpSpPr>
        <p:grpSpPr>
          <a:xfrm>
            <a:off x="4027932" y="3773422"/>
            <a:ext cx="346075" cy="265430"/>
            <a:chOff x="4027932" y="3773422"/>
            <a:chExt cx="346075" cy="265430"/>
          </a:xfrm>
        </p:grpSpPr>
        <p:sp>
          <p:nvSpPr>
            <p:cNvPr id="53" name="object 53"/>
            <p:cNvSpPr/>
            <p:nvPr/>
          </p:nvSpPr>
          <p:spPr>
            <a:xfrm>
              <a:off x="4034028" y="3779518"/>
              <a:ext cx="334010" cy="253365"/>
            </a:xfrm>
            <a:custGeom>
              <a:avLst/>
              <a:gdLst/>
              <a:ahLst/>
              <a:cxnLst/>
              <a:rect l="l" t="t" r="r" b="b"/>
              <a:pathLst>
                <a:path w="334010" h="253364">
                  <a:moveTo>
                    <a:pt x="207262" y="0"/>
                  </a:moveTo>
                  <a:lnTo>
                    <a:pt x="207262" y="63244"/>
                  </a:lnTo>
                  <a:lnTo>
                    <a:pt x="0" y="63244"/>
                  </a:lnTo>
                  <a:lnTo>
                    <a:pt x="0" y="189737"/>
                  </a:lnTo>
                  <a:lnTo>
                    <a:pt x="207262" y="189737"/>
                  </a:lnTo>
                  <a:lnTo>
                    <a:pt x="207262" y="252984"/>
                  </a:lnTo>
                  <a:lnTo>
                    <a:pt x="333756" y="126492"/>
                  </a:lnTo>
                  <a:lnTo>
                    <a:pt x="207262" y="0"/>
                  </a:lnTo>
                  <a:close/>
                </a:path>
              </a:pathLst>
            </a:custGeom>
            <a:solidFill>
              <a:srgbClr val="16519F"/>
            </a:solidFill>
          </p:spPr>
          <p:txBody>
            <a:bodyPr wrap="square" lIns="0" tIns="0" rIns="0" bIns="0" rtlCol="0"/>
            <a:lstStyle/>
            <a:p>
              <a:endParaRPr/>
            </a:p>
          </p:txBody>
        </p:sp>
        <p:sp>
          <p:nvSpPr>
            <p:cNvPr id="54" name="object 54"/>
            <p:cNvSpPr/>
            <p:nvPr/>
          </p:nvSpPr>
          <p:spPr>
            <a:xfrm>
              <a:off x="4034028" y="3779518"/>
              <a:ext cx="334010" cy="253365"/>
            </a:xfrm>
            <a:custGeom>
              <a:avLst/>
              <a:gdLst/>
              <a:ahLst/>
              <a:cxnLst/>
              <a:rect l="l" t="t" r="r" b="b"/>
              <a:pathLst>
                <a:path w="334010" h="253364">
                  <a:moveTo>
                    <a:pt x="0" y="63245"/>
                  </a:moveTo>
                  <a:lnTo>
                    <a:pt x="207263" y="63245"/>
                  </a:lnTo>
                  <a:lnTo>
                    <a:pt x="207263" y="0"/>
                  </a:lnTo>
                  <a:lnTo>
                    <a:pt x="333756" y="126491"/>
                  </a:lnTo>
                  <a:lnTo>
                    <a:pt x="207263" y="252984"/>
                  </a:lnTo>
                  <a:lnTo>
                    <a:pt x="207263" y="189737"/>
                  </a:lnTo>
                  <a:lnTo>
                    <a:pt x="0" y="189737"/>
                  </a:lnTo>
                  <a:lnTo>
                    <a:pt x="0" y="63245"/>
                  </a:lnTo>
                  <a:close/>
                </a:path>
              </a:pathLst>
            </a:custGeom>
            <a:ln w="12192">
              <a:solidFill>
                <a:srgbClr val="170739"/>
              </a:solidFill>
            </a:ln>
          </p:spPr>
          <p:txBody>
            <a:bodyPr wrap="square" lIns="0" tIns="0" rIns="0" bIns="0" rtlCol="0"/>
            <a:lstStyle/>
            <a:p>
              <a:endParaRPr/>
            </a:p>
          </p:txBody>
        </p:sp>
      </p:grpSp>
      <p:grpSp>
        <p:nvGrpSpPr>
          <p:cNvPr id="55" name="object 55"/>
          <p:cNvGrpSpPr/>
          <p:nvPr/>
        </p:nvGrpSpPr>
        <p:grpSpPr>
          <a:xfrm>
            <a:off x="4024884" y="4434840"/>
            <a:ext cx="346075" cy="265430"/>
            <a:chOff x="4024884" y="4434840"/>
            <a:chExt cx="346075" cy="265430"/>
          </a:xfrm>
        </p:grpSpPr>
        <p:sp>
          <p:nvSpPr>
            <p:cNvPr id="56" name="object 56"/>
            <p:cNvSpPr/>
            <p:nvPr/>
          </p:nvSpPr>
          <p:spPr>
            <a:xfrm>
              <a:off x="4030980" y="4440936"/>
              <a:ext cx="334010" cy="253365"/>
            </a:xfrm>
            <a:custGeom>
              <a:avLst/>
              <a:gdLst/>
              <a:ahLst/>
              <a:cxnLst/>
              <a:rect l="l" t="t" r="r" b="b"/>
              <a:pathLst>
                <a:path w="334010" h="253364">
                  <a:moveTo>
                    <a:pt x="207264" y="0"/>
                  </a:moveTo>
                  <a:lnTo>
                    <a:pt x="207264" y="63244"/>
                  </a:lnTo>
                  <a:lnTo>
                    <a:pt x="0" y="63244"/>
                  </a:lnTo>
                  <a:lnTo>
                    <a:pt x="0" y="189737"/>
                  </a:lnTo>
                  <a:lnTo>
                    <a:pt x="207264" y="189737"/>
                  </a:lnTo>
                  <a:lnTo>
                    <a:pt x="207264" y="252983"/>
                  </a:lnTo>
                  <a:lnTo>
                    <a:pt x="333756" y="126491"/>
                  </a:lnTo>
                  <a:lnTo>
                    <a:pt x="207264" y="0"/>
                  </a:lnTo>
                  <a:close/>
                </a:path>
              </a:pathLst>
            </a:custGeom>
            <a:solidFill>
              <a:srgbClr val="16519F"/>
            </a:solidFill>
          </p:spPr>
          <p:txBody>
            <a:bodyPr wrap="square" lIns="0" tIns="0" rIns="0" bIns="0" rtlCol="0"/>
            <a:lstStyle/>
            <a:p>
              <a:endParaRPr/>
            </a:p>
          </p:txBody>
        </p:sp>
        <p:sp>
          <p:nvSpPr>
            <p:cNvPr id="57" name="object 57"/>
            <p:cNvSpPr/>
            <p:nvPr/>
          </p:nvSpPr>
          <p:spPr>
            <a:xfrm>
              <a:off x="4030980" y="4440936"/>
              <a:ext cx="334010" cy="253365"/>
            </a:xfrm>
            <a:custGeom>
              <a:avLst/>
              <a:gdLst/>
              <a:ahLst/>
              <a:cxnLst/>
              <a:rect l="l" t="t" r="r" b="b"/>
              <a:pathLst>
                <a:path w="334010" h="253364">
                  <a:moveTo>
                    <a:pt x="0" y="63245"/>
                  </a:moveTo>
                  <a:lnTo>
                    <a:pt x="207264" y="63245"/>
                  </a:lnTo>
                  <a:lnTo>
                    <a:pt x="207264" y="0"/>
                  </a:lnTo>
                  <a:lnTo>
                    <a:pt x="333756" y="126491"/>
                  </a:lnTo>
                  <a:lnTo>
                    <a:pt x="207264" y="252984"/>
                  </a:lnTo>
                  <a:lnTo>
                    <a:pt x="207264" y="189737"/>
                  </a:lnTo>
                  <a:lnTo>
                    <a:pt x="0" y="189737"/>
                  </a:lnTo>
                  <a:lnTo>
                    <a:pt x="0" y="63245"/>
                  </a:lnTo>
                  <a:close/>
                </a:path>
              </a:pathLst>
            </a:custGeom>
            <a:ln w="12191">
              <a:solidFill>
                <a:srgbClr val="170739"/>
              </a:solidFill>
            </a:ln>
          </p:spPr>
          <p:txBody>
            <a:bodyPr wrap="square" lIns="0" tIns="0" rIns="0" bIns="0" rtlCol="0"/>
            <a:lstStyle/>
            <a:p>
              <a:endParaRPr/>
            </a:p>
          </p:txBody>
        </p:sp>
      </p:grpSp>
      <p:sp>
        <p:nvSpPr>
          <p:cNvPr id="58" name="object 58"/>
          <p:cNvSpPr txBox="1"/>
          <p:nvPr/>
        </p:nvSpPr>
        <p:spPr>
          <a:xfrm>
            <a:off x="4500497" y="3026155"/>
            <a:ext cx="4314190" cy="1208405"/>
          </a:xfrm>
          <a:prstGeom prst="rect">
            <a:avLst/>
          </a:prstGeom>
        </p:spPr>
        <p:txBody>
          <a:bodyPr vert="horz" wrap="square" lIns="0" tIns="109855" rIns="0" bIns="0" rtlCol="0">
            <a:spAutoFit/>
          </a:bodyPr>
          <a:lstStyle/>
          <a:p>
            <a:pPr marL="12700">
              <a:lnSpc>
                <a:spcPct val="100000"/>
              </a:lnSpc>
              <a:spcBef>
                <a:spcPts val="865"/>
              </a:spcBef>
            </a:pPr>
            <a:r>
              <a:rPr sz="1200" b="1" spc="-5" dirty="0">
                <a:solidFill>
                  <a:srgbClr val="170739"/>
                </a:solidFill>
                <a:latin typeface="Verdana"/>
                <a:cs typeface="Verdana"/>
              </a:rPr>
              <a:t>Formations</a:t>
            </a:r>
            <a:r>
              <a:rPr sz="1200" b="1" spc="-35" dirty="0">
                <a:solidFill>
                  <a:srgbClr val="170739"/>
                </a:solidFill>
                <a:latin typeface="Verdana"/>
                <a:cs typeface="Verdana"/>
              </a:rPr>
              <a:t> </a:t>
            </a:r>
            <a:r>
              <a:rPr sz="1200" b="1" spc="-5" dirty="0">
                <a:solidFill>
                  <a:srgbClr val="170739"/>
                </a:solidFill>
                <a:latin typeface="Verdana"/>
                <a:cs typeface="Verdana"/>
              </a:rPr>
              <a:t>collectives</a:t>
            </a:r>
            <a:r>
              <a:rPr sz="1200" b="1" spc="-30" dirty="0">
                <a:solidFill>
                  <a:srgbClr val="170739"/>
                </a:solidFill>
                <a:latin typeface="Verdana"/>
                <a:cs typeface="Verdana"/>
              </a:rPr>
              <a:t> </a:t>
            </a:r>
            <a:r>
              <a:rPr sz="1200" b="1" dirty="0">
                <a:solidFill>
                  <a:srgbClr val="170739"/>
                </a:solidFill>
                <a:latin typeface="Verdana"/>
                <a:cs typeface="Verdana"/>
              </a:rPr>
              <a:t>:</a:t>
            </a:r>
            <a:endParaRPr sz="1200" dirty="0">
              <a:latin typeface="Verdana"/>
              <a:cs typeface="Verdana"/>
            </a:endParaRPr>
          </a:p>
          <a:p>
            <a:pPr marL="12700">
              <a:lnSpc>
                <a:spcPct val="100000"/>
              </a:lnSpc>
              <a:spcBef>
                <a:spcPts val="770"/>
              </a:spcBef>
            </a:pPr>
            <a:r>
              <a:rPr sz="1200" b="1" spc="-5" dirty="0">
                <a:solidFill>
                  <a:srgbClr val="170739"/>
                </a:solidFill>
                <a:latin typeface="Verdana"/>
                <a:cs typeface="Verdana"/>
              </a:rPr>
              <a:t>A</a:t>
            </a:r>
            <a:r>
              <a:rPr sz="1200" spc="-5" dirty="0">
                <a:solidFill>
                  <a:srgbClr val="170739"/>
                </a:solidFill>
                <a:latin typeface="Verdana"/>
                <a:cs typeface="Verdana"/>
              </a:rPr>
              <a:t>ction</a:t>
            </a:r>
            <a:r>
              <a:rPr sz="1200" spc="-40" dirty="0">
                <a:solidFill>
                  <a:srgbClr val="170739"/>
                </a:solidFill>
                <a:latin typeface="Verdana"/>
                <a:cs typeface="Verdana"/>
              </a:rPr>
              <a:t> </a:t>
            </a:r>
            <a:r>
              <a:rPr sz="1200" dirty="0">
                <a:solidFill>
                  <a:srgbClr val="170739"/>
                </a:solidFill>
                <a:latin typeface="Verdana"/>
                <a:cs typeface="Verdana"/>
              </a:rPr>
              <a:t>de</a:t>
            </a:r>
            <a:r>
              <a:rPr sz="1200" spc="-35" dirty="0">
                <a:solidFill>
                  <a:srgbClr val="170739"/>
                </a:solidFill>
                <a:latin typeface="Verdana"/>
                <a:cs typeface="Verdana"/>
              </a:rPr>
              <a:t> </a:t>
            </a:r>
            <a:r>
              <a:rPr sz="1200" b="1" spc="-5" dirty="0">
                <a:solidFill>
                  <a:srgbClr val="170739"/>
                </a:solidFill>
                <a:latin typeface="Verdana"/>
                <a:cs typeface="Verdana"/>
              </a:rPr>
              <a:t>F</a:t>
            </a:r>
            <a:r>
              <a:rPr sz="1200" spc="-5" dirty="0">
                <a:solidFill>
                  <a:srgbClr val="170739"/>
                </a:solidFill>
                <a:latin typeface="Verdana"/>
                <a:cs typeface="Verdana"/>
              </a:rPr>
              <a:t>ormation</a:t>
            </a:r>
            <a:r>
              <a:rPr sz="1200" spc="-35" dirty="0">
                <a:solidFill>
                  <a:srgbClr val="170739"/>
                </a:solidFill>
                <a:latin typeface="Verdana"/>
                <a:cs typeface="Verdana"/>
              </a:rPr>
              <a:t> </a:t>
            </a:r>
            <a:r>
              <a:rPr sz="1200" b="1" spc="-5" dirty="0">
                <a:solidFill>
                  <a:srgbClr val="170739"/>
                </a:solidFill>
                <a:latin typeface="Verdana"/>
                <a:cs typeface="Verdana"/>
              </a:rPr>
              <a:t>C</a:t>
            </a:r>
            <a:r>
              <a:rPr sz="1200" spc="-5" dirty="0">
                <a:solidFill>
                  <a:srgbClr val="170739"/>
                </a:solidFill>
                <a:latin typeface="Verdana"/>
                <a:cs typeface="Verdana"/>
              </a:rPr>
              <a:t>onventionnée</a:t>
            </a:r>
            <a:r>
              <a:rPr sz="1200" spc="-15" dirty="0">
                <a:solidFill>
                  <a:srgbClr val="170739"/>
                </a:solidFill>
                <a:latin typeface="Verdana"/>
                <a:cs typeface="Verdana"/>
              </a:rPr>
              <a:t> </a:t>
            </a:r>
            <a:r>
              <a:rPr sz="1200" dirty="0">
                <a:solidFill>
                  <a:srgbClr val="170739"/>
                </a:solidFill>
                <a:latin typeface="Verdana"/>
                <a:cs typeface="Verdana"/>
              </a:rPr>
              <a:t>de</a:t>
            </a:r>
            <a:r>
              <a:rPr sz="1200" spc="-25" dirty="0">
                <a:solidFill>
                  <a:srgbClr val="170739"/>
                </a:solidFill>
                <a:latin typeface="Verdana"/>
                <a:cs typeface="Verdana"/>
              </a:rPr>
              <a:t> </a:t>
            </a:r>
            <a:r>
              <a:rPr lang="fr-FR" sz="1200" spc="-5" dirty="0">
                <a:solidFill>
                  <a:srgbClr val="170739"/>
                </a:solidFill>
                <a:latin typeface="Verdana"/>
                <a:cs typeface="Verdana"/>
              </a:rPr>
              <a:t>France Travail</a:t>
            </a:r>
            <a:endParaRPr sz="1200" dirty="0">
              <a:latin typeface="Verdana"/>
              <a:cs typeface="Verdana"/>
            </a:endParaRPr>
          </a:p>
          <a:p>
            <a:pPr marL="12700" marR="5080">
              <a:lnSpc>
                <a:spcPts val="2500"/>
              </a:lnSpc>
            </a:pPr>
            <a:r>
              <a:rPr sz="1200" b="1" spc="-5" dirty="0">
                <a:solidFill>
                  <a:srgbClr val="170739"/>
                </a:solidFill>
                <a:latin typeface="Verdana"/>
                <a:cs typeface="Verdana"/>
              </a:rPr>
              <a:t>P</a:t>
            </a:r>
            <a:r>
              <a:rPr sz="1200" spc="-5" dirty="0">
                <a:solidFill>
                  <a:srgbClr val="170739"/>
                </a:solidFill>
                <a:latin typeface="Verdana"/>
                <a:cs typeface="Verdana"/>
              </a:rPr>
              <a:t>réparation </a:t>
            </a:r>
            <a:r>
              <a:rPr sz="1200" b="1" spc="-5" dirty="0">
                <a:solidFill>
                  <a:srgbClr val="170739"/>
                </a:solidFill>
                <a:latin typeface="Verdana"/>
                <a:cs typeface="Verdana"/>
              </a:rPr>
              <a:t>O</a:t>
            </a:r>
            <a:r>
              <a:rPr sz="1200" spc="-5" dirty="0">
                <a:solidFill>
                  <a:srgbClr val="170739"/>
                </a:solidFill>
                <a:latin typeface="Verdana"/>
                <a:cs typeface="Verdana"/>
              </a:rPr>
              <a:t>pérationnelle </a:t>
            </a:r>
            <a:r>
              <a:rPr sz="1200" dirty="0">
                <a:solidFill>
                  <a:srgbClr val="170739"/>
                </a:solidFill>
                <a:latin typeface="Verdana"/>
                <a:cs typeface="Verdana"/>
              </a:rPr>
              <a:t>à </a:t>
            </a:r>
            <a:r>
              <a:rPr sz="1200" spc="-5" dirty="0">
                <a:solidFill>
                  <a:srgbClr val="170739"/>
                </a:solidFill>
                <a:latin typeface="Verdana"/>
                <a:cs typeface="Verdana"/>
              </a:rPr>
              <a:t>l</a:t>
            </a:r>
            <a:r>
              <a:rPr sz="1200" b="1" spc="-5" dirty="0">
                <a:solidFill>
                  <a:srgbClr val="170739"/>
                </a:solidFill>
                <a:latin typeface="Verdana"/>
                <a:cs typeface="Verdana"/>
              </a:rPr>
              <a:t>’E</a:t>
            </a:r>
            <a:r>
              <a:rPr sz="1200" spc="-5" dirty="0">
                <a:solidFill>
                  <a:srgbClr val="170739"/>
                </a:solidFill>
                <a:latin typeface="Verdana"/>
                <a:cs typeface="Verdana"/>
              </a:rPr>
              <a:t>mploi </a:t>
            </a:r>
            <a:r>
              <a:rPr sz="1200" b="1" spc="-15" dirty="0">
                <a:solidFill>
                  <a:srgbClr val="170739"/>
                </a:solidFill>
                <a:latin typeface="Verdana"/>
                <a:cs typeface="Verdana"/>
              </a:rPr>
              <a:t>C</a:t>
            </a:r>
            <a:r>
              <a:rPr sz="1200" spc="-15" dirty="0">
                <a:solidFill>
                  <a:srgbClr val="170739"/>
                </a:solidFill>
                <a:latin typeface="Verdana"/>
                <a:cs typeface="Verdana"/>
              </a:rPr>
              <a:t>ollective </a:t>
            </a:r>
            <a:r>
              <a:rPr sz="1200" spc="-10" dirty="0">
                <a:solidFill>
                  <a:srgbClr val="170739"/>
                </a:solidFill>
                <a:latin typeface="Verdana"/>
                <a:cs typeface="Verdana"/>
              </a:rPr>
              <a:t> </a:t>
            </a:r>
            <a:r>
              <a:rPr sz="1200" b="1" spc="-5" dirty="0">
                <a:solidFill>
                  <a:srgbClr val="170739"/>
                </a:solidFill>
                <a:latin typeface="Verdana"/>
                <a:cs typeface="Verdana"/>
              </a:rPr>
              <a:t>P</a:t>
            </a:r>
            <a:r>
              <a:rPr sz="1200" spc="-5" dirty="0">
                <a:solidFill>
                  <a:srgbClr val="170739"/>
                </a:solidFill>
                <a:latin typeface="Verdana"/>
                <a:cs typeface="Verdana"/>
              </a:rPr>
              <a:t>rogramme</a:t>
            </a:r>
            <a:r>
              <a:rPr sz="1200" spc="-40" dirty="0">
                <a:solidFill>
                  <a:srgbClr val="170739"/>
                </a:solidFill>
                <a:latin typeface="Verdana"/>
                <a:cs typeface="Verdana"/>
              </a:rPr>
              <a:t> </a:t>
            </a:r>
            <a:r>
              <a:rPr sz="1200" b="1" spc="-5" dirty="0">
                <a:solidFill>
                  <a:srgbClr val="170739"/>
                </a:solidFill>
                <a:latin typeface="Verdana"/>
                <a:cs typeface="Verdana"/>
              </a:rPr>
              <a:t>R</a:t>
            </a:r>
            <a:r>
              <a:rPr sz="1200" spc="-5" dirty="0">
                <a:solidFill>
                  <a:srgbClr val="170739"/>
                </a:solidFill>
                <a:latin typeface="Verdana"/>
                <a:cs typeface="Verdana"/>
              </a:rPr>
              <a:t>égional</a:t>
            </a:r>
            <a:r>
              <a:rPr sz="1200" spc="-25" dirty="0">
                <a:solidFill>
                  <a:srgbClr val="170739"/>
                </a:solidFill>
                <a:latin typeface="Verdana"/>
                <a:cs typeface="Verdana"/>
              </a:rPr>
              <a:t> </a:t>
            </a:r>
            <a:r>
              <a:rPr sz="1200" dirty="0">
                <a:solidFill>
                  <a:srgbClr val="170739"/>
                </a:solidFill>
                <a:latin typeface="Verdana"/>
                <a:cs typeface="Verdana"/>
              </a:rPr>
              <a:t>de</a:t>
            </a:r>
            <a:r>
              <a:rPr sz="1200" spc="-20" dirty="0">
                <a:solidFill>
                  <a:srgbClr val="170739"/>
                </a:solidFill>
                <a:latin typeface="Verdana"/>
                <a:cs typeface="Verdana"/>
              </a:rPr>
              <a:t> </a:t>
            </a:r>
            <a:r>
              <a:rPr sz="1200" b="1" spc="-5" dirty="0">
                <a:solidFill>
                  <a:srgbClr val="170739"/>
                </a:solidFill>
                <a:latin typeface="Verdana"/>
                <a:cs typeface="Verdana"/>
              </a:rPr>
              <a:t>F</a:t>
            </a:r>
            <a:r>
              <a:rPr sz="1200" spc="-5" dirty="0">
                <a:solidFill>
                  <a:srgbClr val="170739"/>
                </a:solidFill>
                <a:latin typeface="Verdana"/>
                <a:cs typeface="Verdana"/>
              </a:rPr>
              <a:t>ormation</a:t>
            </a:r>
            <a:r>
              <a:rPr sz="1200" spc="-25" dirty="0">
                <a:solidFill>
                  <a:srgbClr val="170739"/>
                </a:solidFill>
                <a:latin typeface="Verdana"/>
                <a:cs typeface="Verdana"/>
              </a:rPr>
              <a:t> </a:t>
            </a:r>
            <a:r>
              <a:rPr sz="1200" dirty="0">
                <a:solidFill>
                  <a:srgbClr val="170739"/>
                </a:solidFill>
                <a:latin typeface="Verdana"/>
                <a:cs typeface="Verdana"/>
              </a:rPr>
              <a:t>du</a:t>
            </a:r>
            <a:r>
              <a:rPr sz="1200" spc="385" dirty="0">
                <a:solidFill>
                  <a:srgbClr val="170739"/>
                </a:solidFill>
                <a:latin typeface="Verdana"/>
                <a:cs typeface="Verdana"/>
              </a:rPr>
              <a:t> </a:t>
            </a:r>
            <a:r>
              <a:rPr sz="1200" spc="-5" dirty="0">
                <a:solidFill>
                  <a:srgbClr val="170739"/>
                </a:solidFill>
                <a:latin typeface="Verdana"/>
                <a:cs typeface="Verdana"/>
              </a:rPr>
              <a:t>Conseil</a:t>
            </a:r>
            <a:r>
              <a:rPr sz="1200" spc="-40" dirty="0">
                <a:solidFill>
                  <a:srgbClr val="170739"/>
                </a:solidFill>
                <a:latin typeface="Verdana"/>
                <a:cs typeface="Verdana"/>
              </a:rPr>
              <a:t> </a:t>
            </a:r>
            <a:r>
              <a:rPr sz="1200" spc="-15" dirty="0">
                <a:solidFill>
                  <a:srgbClr val="170739"/>
                </a:solidFill>
                <a:latin typeface="Verdana"/>
                <a:cs typeface="Verdana"/>
              </a:rPr>
              <a:t>Régional</a:t>
            </a:r>
            <a:endParaRPr sz="1200" dirty="0">
              <a:latin typeface="Verdana"/>
              <a:cs typeface="Verdana"/>
            </a:endParaRPr>
          </a:p>
        </p:txBody>
      </p:sp>
      <p:sp>
        <p:nvSpPr>
          <p:cNvPr id="59" name="object 59"/>
          <p:cNvSpPr txBox="1"/>
          <p:nvPr/>
        </p:nvSpPr>
        <p:spPr>
          <a:xfrm>
            <a:off x="4500497" y="4434332"/>
            <a:ext cx="5611495" cy="371897"/>
          </a:xfrm>
          <a:prstGeom prst="rect">
            <a:avLst/>
          </a:prstGeom>
        </p:spPr>
        <p:txBody>
          <a:bodyPr vert="horz" wrap="square" lIns="0" tIns="12700" rIns="0" bIns="0" rtlCol="0">
            <a:spAutoFit/>
          </a:bodyPr>
          <a:lstStyle/>
          <a:p>
            <a:pPr marL="12700">
              <a:lnSpc>
                <a:spcPts val="1430"/>
              </a:lnSpc>
              <a:spcBef>
                <a:spcPts val="100"/>
              </a:spcBef>
            </a:pPr>
            <a:r>
              <a:rPr sz="1200" b="1" spc="-5" dirty="0">
                <a:solidFill>
                  <a:srgbClr val="170739"/>
                </a:solidFill>
                <a:latin typeface="Verdana"/>
                <a:cs typeface="Verdana"/>
              </a:rPr>
              <a:t>Financement</a:t>
            </a:r>
            <a:r>
              <a:rPr sz="1200" b="1" spc="-40" dirty="0">
                <a:solidFill>
                  <a:srgbClr val="170739"/>
                </a:solidFill>
                <a:latin typeface="Verdana"/>
                <a:cs typeface="Verdana"/>
              </a:rPr>
              <a:t> </a:t>
            </a:r>
            <a:r>
              <a:rPr sz="1200" b="1" spc="-5" dirty="0">
                <a:solidFill>
                  <a:srgbClr val="170739"/>
                </a:solidFill>
                <a:latin typeface="Verdana"/>
                <a:cs typeface="Verdana"/>
              </a:rPr>
              <a:t>individuel</a:t>
            </a:r>
            <a:r>
              <a:rPr sz="1200" b="1" spc="5" dirty="0">
                <a:solidFill>
                  <a:srgbClr val="170739"/>
                </a:solidFill>
                <a:latin typeface="Verdana"/>
                <a:cs typeface="Verdana"/>
              </a:rPr>
              <a:t> </a:t>
            </a:r>
            <a:r>
              <a:rPr sz="1200" b="1" spc="-5" dirty="0">
                <a:solidFill>
                  <a:srgbClr val="170739"/>
                </a:solidFill>
                <a:latin typeface="Verdana"/>
                <a:cs typeface="Verdana"/>
              </a:rPr>
              <a:t>de</a:t>
            </a:r>
            <a:r>
              <a:rPr sz="1200" b="1" spc="-25" dirty="0">
                <a:solidFill>
                  <a:srgbClr val="170739"/>
                </a:solidFill>
                <a:latin typeface="Verdana"/>
                <a:cs typeface="Verdana"/>
              </a:rPr>
              <a:t> </a:t>
            </a:r>
            <a:r>
              <a:rPr lang="fr-FR" sz="1200" b="1" spc="-5" dirty="0">
                <a:solidFill>
                  <a:srgbClr val="170739"/>
                </a:solidFill>
                <a:latin typeface="Verdana"/>
                <a:cs typeface="Verdana"/>
              </a:rPr>
              <a:t>France Travail </a:t>
            </a:r>
            <a:r>
              <a:rPr sz="1200" spc="-5" dirty="0">
                <a:solidFill>
                  <a:srgbClr val="170739"/>
                </a:solidFill>
                <a:latin typeface="Verdana"/>
                <a:cs typeface="Verdana"/>
              </a:rPr>
              <a:t>via </a:t>
            </a:r>
            <a:r>
              <a:rPr sz="1200" dirty="0">
                <a:solidFill>
                  <a:srgbClr val="170739"/>
                </a:solidFill>
                <a:latin typeface="Verdana"/>
                <a:cs typeface="Verdana"/>
              </a:rPr>
              <a:t>une</a:t>
            </a:r>
            <a:r>
              <a:rPr sz="1200" spc="-5" dirty="0">
                <a:solidFill>
                  <a:srgbClr val="170739"/>
                </a:solidFill>
                <a:latin typeface="Verdana"/>
                <a:cs typeface="Verdana"/>
              </a:rPr>
              <a:t> </a:t>
            </a:r>
            <a:r>
              <a:rPr sz="1200" b="1" dirty="0">
                <a:solidFill>
                  <a:srgbClr val="170739"/>
                </a:solidFill>
                <a:latin typeface="Verdana"/>
                <a:cs typeface="Verdana"/>
              </a:rPr>
              <a:t>A</a:t>
            </a:r>
            <a:r>
              <a:rPr sz="1200" dirty="0">
                <a:solidFill>
                  <a:srgbClr val="170739"/>
                </a:solidFill>
                <a:latin typeface="Verdana"/>
                <a:cs typeface="Verdana"/>
              </a:rPr>
              <a:t>ide</a:t>
            </a:r>
            <a:r>
              <a:rPr sz="1200" spc="-15" dirty="0">
                <a:solidFill>
                  <a:srgbClr val="170739"/>
                </a:solidFill>
                <a:latin typeface="Verdana"/>
                <a:cs typeface="Verdana"/>
              </a:rPr>
              <a:t> </a:t>
            </a:r>
            <a:r>
              <a:rPr sz="1200" b="1" spc="-5" dirty="0">
                <a:solidFill>
                  <a:srgbClr val="170739"/>
                </a:solidFill>
                <a:latin typeface="Verdana"/>
                <a:cs typeface="Verdana"/>
              </a:rPr>
              <a:t>I</a:t>
            </a:r>
            <a:r>
              <a:rPr sz="1200" spc="-5" dirty="0">
                <a:solidFill>
                  <a:srgbClr val="170739"/>
                </a:solidFill>
                <a:latin typeface="Verdana"/>
                <a:cs typeface="Verdana"/>
              </a:rPr>
              <a:t>ndividuelle</a:t>
            </a:r>
            <a:r>
              <a:rPr sz="1200" spc="-20" dirty="0">
                <a:solidFill>
                  <a:srgbClr val="170739"/>
                </a:solidFill>
                <a:latin typeface="Verdana"/>
                <a:cs typeface="Verdana"/>
              </a:rPr>
              <a:t> </a:t>
            </a:r>
            <a:r>
              <a:rPr sz="1200" dirty="0">
                <a:solidFill>
                  <a:srgbClr val="170739"/>
                </a:solidFill>
                <a:latin typeface="Verdana"/>
                <a:cs typeface="Verdana"/>
              </a:rPr>
              <a:t>à</a:t>
            </a:r>
            <a:r>
              <a:rPr sz="1200" spc="-5" dirty="0">
                <a:solidFill>
                  <a:srgbClr val="170739"/>
                </a:solidFill>
                <a:latin typeface="Verdana"/>
                <a:cs typeface="Verdana"/>
              </a:rPr>
              <a:t> </a:t>
            </a:r>
            <a:r>
              <a:rPr sz="1200" spc="-30" dirty="0">
                <a:solidFill>
                  <a:srgbClr val="170739"/>
                </a:solidFill>
                <a:latin typeface="Verdana"/>
                <a:cs typeface="Verdana"/>
              </a:rPr>
              <a:t>la</a:t>
            </a:r>
            <a:r>
              <a:rPr lang="fr-FR" sz="1200" spc="-30" dirty="0">
                <a:solidFill>
                  <a:srgbClr val="170739"/>
                </a:solidFill>
                <a:latin typeface="Verdana"/>
                <a:cs typeface="Verdana"/>
              </a:rPr>
              <a:t> </a:t>
            </a:r>
            <a:r>
              <a:rPr sz="1200" b="1" spc="-5" dirty="0">
                <a:solidFill>
                  <a:srgbClr val="170739"/>
                </a:solidFill>
                <a:latin typeface="Verdana"/>
                <a:cs typeface="Verdana"/>
              </a:rPr>
              <a:t>F</a:t>
            </a:r>
            <a:r>
              <a:rPr sz="1200" spc="-5" dirty="0">
                <a:solidFill>
                  <a:srgbClr val="170739"/>
                </a:solidFill>
                <a:latin typeface="Verdana"/>
                <a:cs typeface="Verdana"/>
              </a:rPr>
              <a:t>ormation</a:t>
            </a:r>
            <a:r>
              <a:rPr sz="1200" b="1" spc="-5" dirty="0">
                <a:solidFill>
                  <a:srgbClr val="170739"/>
                </a:solidFill>
                <a:latin typeface="Verdana"/>
                <a:cs typeface="Verdana"/>
              </a:rPr>
              <a:t>(AIF)</a:t>
            </a:r>
            <a:r>
              <a:rPr sz="1200" b="1" spc="-50" dirty="0">
                <a:solidFill>
                  <a:srgbClr val="170739"/>
                </a:solidFill>
                <a:latin typeface="Verdana"/>
                <a:cs typeface="Verdana"/>
              </a:rPr>
              <a:t> </a:t>
            </a:r>
            <a:r>
              <a:rPr sz="1200" spc="-5" dirty="0">
                <a:solidFill>
                  <a:srgbClr val="170739"/>
                </a:solidFill>
                <a:latin typeface="Verdana"/>
                <a:cs typeface="Verdana"/>
              </a:rPr>
              <a:t>ou </a:t>
            </a:r>
            <a:r>
              <a:rPr sz="1200" dirty="0">
                <a:solidFill>
                  <a:srgbClr val="170739"/>
                </a:solidFill>
                <a:latin typeface="Verdana"/>
                <a:cs typeface="Verdana"/>
              </a:rPr>
              <a:t>un</a:t>
            </a:r>
            <a:r>
              <a:rPr sz="1200" spc="-5" dirty="0">
                <a:solidFill>
                  <a:srgbClr val="170739"/>
                </a:solidFill>
                <a:latin typeface="Verdana"/>
                <a:cs typeface="Verdana"/>
              </a:rPr>
              <a:t> abondement</a:t>
            </a:r>
            <a:r>
              <a:rPr sz="1200" spc="5" dirty="0">
                <a:solidFill>
                  <a:srgbClr val="170739"/>
                </a:solidFill>
                <a:latin typeface="Verdana"/>
                <a:cs typeface="Verdana"/>
              </a:rPr>
              <a:t> </a:t>
            </a:r>
            <a:r>
              <a:rPr sz="1200" spc="-5" dirty="0">
                <a:solidFill>
                  <a:srgbClr val="170739"/>
                </a:solidFill>
                <a:latin typeface="Verdana"/>
                <a:cs typeface="Verdana"/>
              </a:rPr>
              <a:t>(en</a:t>
            </a:r>
            <a:r>
              <a:rPr sz="1200" spc="-10" dirty="0">
                <a:solidFill>
                  <a:srgbClr val="170739"/>
                </a:solidFill>
                <a:latin typeface="Verdana"/>
                <a:cs typeface="Verdana"/>
              </a:rPr>
              <a:t> </a:t>
            </a:r>
            <a:r>
              <a:rPr sz="1200" spc="-5" dirty="0">
                <a:solidFill>
                  <a:srgbClr val="170739"/>
                </a:solidFill>
                <a:latin typeface="Verdana"/>
                <a:cs typeface="Verdana"/>
              </a:rPr>
              <a:t>complément</a:t>
            </a:r>
            <a:r>
              <a:rPr sz="1200" spc="-15" dirty="0">
                <a:solidFill>
                  <a:srgbClr val="170739"/>
                </a:solidFill>
                <a:latin typeface="Verdana"/>
                <a:cs typeface="Verdana"/>
              </a:rPr>
              <a:t> </a:t>
            </a:r>
            <a:r>
              <a:rPr sz="1200" dirty="0">
                <a:solidFill>
                  <a:srgbClr val="170739"/>
                </a:solidFill>
                <a:latin typeface="Verdana"/>
                <a:cs typeface="Verdana"/>
              </a:rPr>
              <a:t>du </a:t>
            </a:r>
            <a:r>
              <a:rPr sz="1200" b="1" spc="-25" dirty="0">
                <a:solidFill>
                  <a:srgbClr val="170739"/>
                </a:solidFill>
                <a:latin typeface="Verdana"/>
                <a:cs typeface="Verdana"/>
              </a:rPr>
              <a:t>CPF)</a:t>
            </a:r>
            <a:endParaRPr sz="1200" dirty="0">
              <a:latin typeface="Verdana"/>
              <a:cs typeface="Verdana"/>
            </a:endParaRPr>
          </a:p>
        </p:txBody>
      </p:sp>
      <p:pic>
        <p:nvPicPr>
          <p:cNvPr id="60" name="object 60"/>
          <p:cNvPicPr/>
          <p:nvPr/>
        </p:nvPicPr>
        <p:blipFill>
          <a:blip r:embed="rId13" cstate="print"/>
          <a:stretch>
            <a:fillRect/>
          </a:stretch>
        </p:blipFill>
        <p:spPr>
          <a:xfrm>
            <a:off x="8235464" y="3851794"/>
            <a:ext cx="317052" cy="83657"/>
          </a:xfrm>
          <a:prstGeom prst="rect">
            <a:avLst/>
          </a:prstGeom>
        </p:spPr>
      </p:pic>
      <p:pic>
        <p:nvPicPr>
          <p:cNvPr id="63" name="object 63"/>
          <p:cNvPicPr/>
          <p:nvPr/>
        </p:nvPicPr>
        <p:blipFill>
          <a:blip r:embed="rId5" cstate="print"/>
          <a:stretch>
            <a:fillRect/>
          </a:stretch>
        </p:blipFill>
        <p:spPr>
          <a:xfrm>
            <a:off x="8601456" y="3787138"/>
            <a:ext cx="236220" cy="193546"/>
          </a:xfrm>
          <a:prstGeom prst="rect">
            <a:avLst/>
          </a:prstGeom>
        </p:spPr>
      </p:pic>
      <p:pic>
        <p:nvPicPr>
          <p:cNvPr id="66" name="object 66"/>
          <p:cNvPicPr/>
          <p:nvPr/>
        </p:nvPicPr>
        <p:blipFill>
          <a:blip r:embed="rId11" cstate="print"/>
          <a:stretch>
            <a:fillRect/>
          </a:stretch>
        </p:blipFill>
        <p:spPr>
          <a:xfrm>
            <a:off x="10262616" y="4480558"/>
            <a:ext cx="295655" cy="248410"/>
          </a:xfrm>
          <a:prstGeom prst="rect">
            <a:avLst/>
          </a:prstGeom>
        </p:spPr>
      </p:pic>
      <p:pic>
        <p:nvPicPr>
          <p:cNvPr id="70" name="object 70"/>
          <p:cNvPicPr/>
          <p:nvPr/>
        </p:nvPicPr>
        <p:blipFill>
          <a:blip r:embed="rId5" cstate="print"/>
          <a:stretch>
            <a:fillRect/>
          </a:stretch>
        </p:blipFill>
        <p:spPr>
          <a:xfrm>
            <a:off x="9248506" y="3375356"/>
            <a:ext cx="236220" cy="193546"/>
          </a:xfrm>
          <a:prstGeom prst="rect">
            <a:avLst/>
          </a:prstGeom>
        </p:spPr>
      </p:pic>
      <p:sp>
        <p:nvSpPr>
          <p:cNvPr id="71" name="object 71"/>
          <p:cNvSpPr/>
          <p:nvPr/>
        </p:nvSpPr>
        <p:spPr>
          <a:xfrm>
            <a:off x="762000" y="3008376"/>
            <a:ext cx="10708005" cy="83185"/>
          </a:xfrm>
          <a:custGeom>
            <a:avLst/>
            <a:gdLst/>
            <a:ahLst/>
            <a:cxnLst/>
            <a:rect l="l" t="t" r="r" b="b"/>
            <a:pathLst>
              <a:path w="10708005" h="83185">
                <a:moveTo>
                  <a:pt x="0" y="83185"/>
                </a:moveTo>
                <a:lnTo>
                  <a:pt x="10707878" y="0"/>
                </a:lnTo>
              </a:path>
            </a:pathLst>
          </a:custGeom>
          <a:ln w="12192">
            <a:solidFill>
              <a:srgbClr val="18559F"/>
            </a:solidFill>
          </a:ln>
        </p:spPr>
        <p:txBody>
          <a:bodyPr wrap="square" lIns="0" tIns="0" rIns="0" bIns="0" rtlCol="0"/>
          <a:lstStyle/>
          <a:p>
            <a:endParaRPr/>
          </a:p>
        </p:txBody>
      </p:sp>
      <p:sp>
        <p:nvSpPr>
          <p:cNvPr id="72" name="object 72"/>
          <p:cNvSpPr/>
          <p:nvPr/>
        </p:nvSpPr>
        <p:spPr>
          <a:xfrm>
            <a:off x="10519409" y="154686"/>
            <a:ext cx="1567180" cy="890269"/>
          </a:xfrm>
          <a:custGeom>
            <a:avLst/>
            <a:gdLst/>
            <a:ahLst/>
            <a:cxnLst/>
            <a:rect l="l" t="t" r="r" b="b"/>
            <a:pathLst>
              <a:path w="1567179" h="890269">
                <a:moveTo>
                  <a:pt x="0" y="148336"/>
                </a:moveTo>
                <a:lnTo>
                  <a:pt x="7563" y="101453"/>
                </a:lnTo>
                <a:lnTo>
                  <a:pt x="28622" y="60734"/>
                </a:lnTo>
                <a:lnTo>
                  <a:pt x="60734" y="28622"/>
                </a:lnTo>
                <a:lnTo>
                  <a:pt x="101453" y="7563"/>
                </a:lnTo>
                <a:lnTo>
                  <a:pt x="148336" y="0"/>
                </a:lnTo>
                <a:lnTo>
                  <a:pt x="1418337" y="0"/>
                </a:lnTo>
                <a:lnTo>
                  <a:pt x="1465219" y="7563"/>
                </a:lnTo>
                <a:lnTo>
                  <a:pt x="1505938" y="28622"/>
                </a:lnTo>
                <a:lnTo>
                  <a:pt x="1538050" y="60734"/>
                </a:lnTo>
                <a:lnTo>
                  <a:pt x="1559109" y="101453"/>
                </a:lnTo>
                <a:lnTo>
                  <a:pt x="1566673" y="148336"/>
                </a:lnTo>
                <a:lnTo>
                  <a:pt x="1566673" y="741680"/>
                </a:lnTo>
                <a:lnTo>
                  <a:pt x="1559109" y="788562"/>
                </a:lnTo>
                <a:lnTo>
                  <a:pt x="1538050" y="829281"/>
                </a:lnTo>
                <a:lnTo>
                  <a:pt x="1505938" y="861393"/>
                </a:lnTo>
                <a:lnTo>
                  <a:pt x="1465219" y="882452"/>
                </a:lnTo>
                <a:lnTo>
                  <a:pt x="1418337" y="890016"/>
                </a:lnTo>
                <a:lnTo>
                  <a:pt x="148336" y="890016"/>
                </a:lnTo>
                <a:lnTo>
                  <a:pt x="101453" y="882452"/>
                </a:lnTo>
                <a:lnTo>
                  <a:pt x="60734" y="861393"/>
                </a:lnTo>
                <a:lnTo>
                  <a:pt x="28622" y="829281"/>
                </a:lnTo>
                <a:lnTo>
                  <a:pt x="7563" y="788562"/>
                </a:lnTo>
                <a:lnTo>
                  <a:pt x="0" y="741680"/>
                </a:lnTo>
                <a:lnTo>
                  <a:pt x="0" y="148336"/>
                </a:lnTo>
                <a:close/>
              </a:path>
            </a:pathLst>
          </a:custGeom>
          <a:ln w="22860">
            <a:solidFill>
              <a:srgbClr val="006FC0"/>
            </a:solidFill>
          </a:ln>
        </p:spPr>
        <p:txBody>
          <a:bodyPr wrap="square" lIns="0" tIns="0" rIns="0" bIns="0" rtlCol="0"/>
          <a:lstStyle/>
          <a:p>
            <a:endParaRPr/>
          </a:p>
        </p:txBody>
      </p:sp>
      <p:sp>
        <p:nvSpPr>
          <p:cNvPr id="73" name="object 73"/>
          <p:cNvSpPr txBox="1">
            <a:spLocks noGrp="1"/>
          </p:cNvSpPr>
          <p:nvPr>
            <p:ph type="title"/>
          </p:nvPr>
        </p:nvSpPr>
        <p:spPr>
          <a:xfrm>
            <a:off x="10614552" y="120395"/>
            <a:ext cx="1393825" cy="628377"/>
          </a:xfrm>
          <a:prstGeom prst="rect">
            <a:avLst/>
          </a:prstGeom>
        </p:spPr>
        <p:txBody>
          <a:bodyPr vert="horz" wrap="square" lIns="0" tIns="12700" rIns="0" bIns="0" rtlCol="0">
            <a:spAutoFit/>
          </a:bodyPr>
          <a:lstStyle/>
          <a:p>
            <a:pPr marL="12700" marR="5080" indent="60960" algn="ctr">
              <a:lnSpc>
                <a:spcPct val="100000"/>
              </a:lnSpc>
              <a:spcBef>
                <a:spcPts val="100"/>
              </a:spcBef>
            </a:pPr>
            <a:r>
              <a:rPr lang="fr-FR" sz="2000" dirty="0">
                <a:latin typeface="Calibri Light"/>
                <a:cs typeface="Calibri Light"/>
                <a:hlinkClick r:id="rId14"/>
              </a:rPr>
              <a:t>Financer ma formation</a:t>
            </a:r>
            <a:endParaRPr sz="2000" dirty="0">
              <a:latin typeface="Calibri Light"/>
              <a:cs typeface="Calibri Light"/>
            </a:endParaRPr>
          </a:p>
        </p:txBody>
      </p:sp>
      <p:pic>
        <p:nvPicPr>
          <p:cNvPr id="75" name="object 75"/>
          <p:cNvPicPr/>
          <p:nvPr/>
        </p:nvPicPr>
        <p:blipFill>
          <a:blip r:embed="rId15" cstate="print"/>
          <a:stretch>
            <a:fillRect/>
          </a:stretch>
        </p:blipFill>
        <p:spPr>
          <a:xfrm>
            <a:off x="10508867" y="667435"/>
            <a:ext cx="401904" cy="380884"/>
          </a:xfrm>
          <a:prstGeom prst="rect">
            <a:avLst/>
          </a:prstGeom>
        </p:spPr>
      </p:pic>
      <p:pic>
        <p:nvPicPr>
          <p:cNvPr id="77" name="Image 76"/>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1005914" y="749790"/>
            <a:ext cx="808247" cy="268258"/>
          </a:xfrm>
          <a:prstGeom prst="rect">
            <a:avLst/>
          </a:prstGeom>
        </p:spPr>
      </p:pic>
      <p:pic>
        <p:nvPicPr>
          <p:cNvPr id="78" name="Image 77"/>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9519627" y="1095020"/>
            <a:ext cx="645726" cy="214317"/>
          </a:xfrm>
          <a:prstGeom prst="rect">
            <a:avLst/>
          </a:prstGeom>
        </p:spPr>
      </p:pic>
      <p:pic>
        <p:nvPicPr>
          <p:cNvPr id="80" name="Image 79"/>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9912545" y="3385639"/>
            <a:ext cx="645726" cy="214317"/>
          </a:xfrm>
          <a:prstGeom prst="rect">
            <a:avLst/>
          </a:prstGeom>
        </p:spPr>
      </p:pic>
      <p:pic>
        <p:nvPicPr>
          <p:cNvPr id="81" name="Image 80"/>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10988601" y="4489047"/>
            <a:ext cx="645726" cy="214317"/>
          </a:xfrm>
          <a:prstGeom prst="rect">
            <a:avLst/>
          </a:prstGeom>
        </p:spPr>
      </p:pic>
      <p:pic>
        <p:nvPicPr>
          <p:cNvPr id="82" name="object 31"/>
          <p:cNvPicPr/>
          <p:nvPr/>
        </p:nvPicPr>
        <p:blipFill>
          <a:blip r:embed="rId11" cstate="print"/>
          <a:stretch>
            <a:fillRect/>
          </a:stretch>
        </p:blipFill>
        <p:spPr>
          <a:xfrm>
            <a:off x="8719566" y="1094322"/>
            <a:ext cx="295655" cy="248410"/>
          </a:xfrm>
          <a:prstGeom prst="rect">
            <a:avLst/>
          </a:prstGeom>
        </p:spPr>
      </p:pic>
      <p:sp>
        <p:nvSpPr>
          <p:cNvPr id="83" name="ZoneTexte 82"/>
          <p:cNvSpPr txBox="1"/>
          <p:nvPr/>
        </p:nvSpPr>
        <p:spPr>
          <a:xfrm>
            <a:off x="8973715" y="1055959"/>
            <a:ext cx="585315" cy="271869"/>
          </a:xfrm>
          <a:prstGeom prst="rect">
            <a:avLst/>
          </a:prstGeom>
          <a:noFill/>
        </p:spPr>
        <p:txBody>
          <a:bodyPr wrap="square" rtlCol="0">
            <a:spAutoFit/>
          </a:bodyPr>
          <a:lstStyle/>
          <a:p>
            <a:pPr marL="12700" marR="5080">
              <a:lnSpc>
                <a:spcPts val="1390"/>
              </a:lnSpc>
              <a:spcBef>
                <a:spcPts val="185"/>
              </a:spcBef>
            </a:pPr>
            <a:r>
              <a:rPr lang="fr-FR" sz="1000" spc="-20" dirty="0">
                <a:solidFill>
                  <a:srgbClr val="170739"/>
                </a:solidFill>
                <a:latin typeface="Verdana"/>
                <a:cs typeface="Verdana"/>
                <a:hlinkClick r:id="rId18"/>
              </a:rPr>
              <a:t>Lien</a:t>
            </a:r>
            <a:endParaRPr lang="fr-FR" sz="1000" dirty="0">
              <a:latin typeface="Verdana"/>
              <a:cs typeface="Verdana"/>
            </a:endParaRPr>
          </a:p>
        </p:txBody>
      </p:sp>
      <p:sp>
        <p:nvSpPr>
          <p:cNvPr id="86" name="ZoneTexte 85"/>
          <p:cNvSpPr txBox="1"/>
          <p:nvPr/>
        </p:nvSpPr>
        <p:spPr>
          <a:xfrm>
            <a:off x="6497324" y="2002200"/>
            <a:ext cx="585315" cy="253596"/>
          </a:xfrm>
          <a:prstGeom prst="rect">
            <a:avLst/>
          </a:prstGeom>
          <a:noFill/>
        </p:spPr>
        <p:txBody>
          <a:bodyPr wrap="square" rtlCol="0">
            <a:spAutoFit/>
          </a:bodyPr>
          <a:lstStyle/>
          <a:p>
            <a:pPr marL="12700" marR="5080">
              <a:lnSpc>
                <a:spcPts val="1390"/>
              </a:lnSpc>
              <a:spcBef>
                <a:spcPts val="185"/>
              </a:spcBef>
            </a:pPr>
            <a:r>
              <a:rPr lang="fr-FR" sz="1000" spc="-20" dirty="0">
                <a:solidFill>
                  <a:srgbClr val="170739"/>
                </a:solidFill>
                <a:latin typeface="Verdana"/>
                <a:cs typeface="Verdana"/>
                <a:hlinkClick r:id="rId19"/>
              </a:rPr>
              <a:t>Lien</a:t>
            </a:r>
            <a:endParaRPr lang="fr-FR" sz="1000" dirty="0">
              <a:latin typeface="Verdana"/>
              <a:cs typeface="Verdana"/>
            </a:endParaRPr>
          </a:p>
        </p:txBody>
      </p:sp>
      <p:sp>
        <p:nvSpPr>
          <p:cNvPr id="87" name="ZoneTexte 86"/>
          <p:cNvSpPr txBox="1"/>
          <p:nvPr/>
        </p:nvSpPr>
        <p:spPr>
          <a:xfrm>
            <a:off x="7926830" y="2560773"/>
            <a:ext cx="585315" cy="253596"/>
          </a:xfrm>
          <a:prstGeom prst="rect">
            <a:avLst/>
          </a:prstGeom>
          <a:noFill/>
        </p:spPr>
        <p:txBody>
          <a:bodyPr wrap="square" rtlCol="0">
            <a:spAutoFit/>
          </a:bodyPr>
          <a:lstStyle/>
          <a:p>
            <a:pPr marL="12700" marR="5080">
              <a:lnSpc>
                <a:spcPts val="1390"/>
              </a:lnSpc>
              <a:spcBef>
                <a:spcPts val="185"/>
              </a:spcBef>
            </a:pPr>
            <a:r>
              <a:rPr lang="fr-FR" sz="1000" spc="-20" dirty="0">
                <a:solidFill>
                  <a:srgbClr val="170739"/>
                </a:solidFill>
                <a:latin typeface="Verdana"/>
                <a:cs typeface="Verdana"/>
                <a:hlinkClick r:id="rId20"/>
              </a:rPr>
              <a:t>Lien</a:t>
            </a:r>
            <a:endParaRPr lang="fr-FR" sz="1000" dirty="0">
              <a:latin typeface="Verdana"/>
              <a:cs typeface="Verdana"/>
            </a:endParaRPr>
          </a:p>
        </p:txBody>
      </p:sp>
      <p:sp>
        <p:nvSpPr>
          <p:cNvPr id="88" name="ZoneTexte 87"/>
          <p:cNvSpPr txBox="1"/>
          <p:nvPr/>
        </p:nvSpPr>
        <p:spPr>
          <a:xfrm>
            <a:off x="9438354" y="3355096"/>
            <a:ext cx="585315" cy="253596"/>
          </a:xfrm>
          <a:prstGeom prst="rect">
            <a:avLst/>
          </a:prstGeom>
          <a:noFill/>
        </p:spPr>
        <p:txBody>
          <a:bodyPr wrap="square" rtlCol="0">
            <a:spAutoFit/>
          </a:bodyPr>
          <a:lstStyle/>
          <a:p>
            <a:pPr marL="12700" marR="5080">
              <a:lnSpc>
                <a:spcPts val="1390"/>
              </a:lnSpc>
              <a:spcBef>
                <a:spcPts val="185"/>
              </a:spcBef>
            </a:pPr>
            <a:r>
              <a:rPr lang="fr-FR" sz="1000" spc="-20" dirty="0">
                <a:solidFill>
                  <a:srgbClr val="170739"/>
                </a:solidFill>
                <a:latin typeface="Verdana"/>
                <a:cs typeface="Verdana"/>
                <a:hlinkClick r:id="rId21"/>
              </a:rPr>
              <a:t>Lien</a:t>
            </a:r>
            <a:endParaRPr lang="fr-FR" sz="1000" dirty="0">
              <a:latin typeface="Verdana"/>
              <a:cs typeface="Verdana"/>
            </a:endParaRPr>
          </a:p>
        </p:txBody>
      </p:sp>
      <p:sp>
        <p:nvSpPr>
          <p:cNvPr id="89" name="ZoneTexte 88"/>
          <p:cNvSpPr txBox="1"/>
          <p:nvPr/>
        </p:nvSpPr>
        <p:spPr>
          <a:xfrm>
            <a:off x="8785988" y="3750125"/>
            <a:ext cx="585315" cy="253596"/>
          </a:xfrm>
          <a:prstGeom prst="rect">
            <a:avLst/>
          </a:prstGeom>
          <a:noFill/>
        </p:spPr>
        <p:txBody>
          <a:bodyPr wrap="square" rtlCol="0">
            <a:spAutoFit/>
          </a:bodyPr>
          <a:lstStyle/>
          <a:p>
            <a:pPr marL="12700" marR="5080">
              <a:lnSpc>
                <a:spcPts val="1390"/>
              </a:lnSpc>
              <a:spcBef>
                <a:spcPts val="185"/>
              </a:spcBef>
            </a:pPr>
            <a:r>
              <a:rPr lang="fr-FR" sz="1000" spc="-20" dirty="0">
                <a:solidFill>
                  <a:srgbClr val="170739"/>
                </a:solidFill>
                <a:latin typeface="Verdana"/>
                <a:cs typeface="Verdana"/>
                <a:hlinkClick r:id="rId22"/>
              </a:rPr>
              <a:t>Lien</a:t>
            </a:r>
            <a:endParaRPr lang="fr-FR" sz="1000" dirty="0">
              <a:latin typeface="Verdana"/>
              <a:cs typeface="Verdana"/>
            </a:endParaRPr>
          </a:p>
        </p:txBody>
      </p:sp>
      <p:sp>
        <p:nvSpPr>
          <p:cNvPr id="90" name="ZoneTexte 89"/>
          <p:cNvSpPr txBox="1"/>
          <p:nvPr/>
        </p:nvSpPr>
        <p:spPr>
          <a:xfrm>
            <a:off x="9304881" y="4055423"/>
            <a:ext cx="585315" cy="253596"/>
          </a:xfrm>
          <a:prstGeom prst="rect">
            <a:avLst/>
          </a:prstGeom>
          <a:noFill/>
        </p:spPr>
        <p:txBody>
          <a:bodyPr wrap="square" rtlCol="0">
            <a:spAutoFit/>
          </a:bodyPr>
          <a:lstStyle/>
          <a:p>
            <a:pPr marL="12700" marR="5080">
              <a:lnSpc>
                <a:spcPts val="1390"/>
              </a:lnSpc>
              <a:spcBef>
                <a:spcPts val="185"/>
              </a:spcBef>
            </a:pPr>
            <a:r>
              <a:rPr lang="fr-FR" sz="1000" spc="-20" dirty="0">
                <a:solidFill>
                  <a:srgbClr val="170739"/>
                </a:solidFill>
                <a:latin typeface="Verdana"/>
                <a:cs typeface="Verdana"/>
                <a:hlinkClick r:id="rId23"/>
              </a:rPr>
              <a:t>Lien</a:t>
            </a:r>
            <a:endParaRPr lang="fr-FR" sz="1000" dirty="0">
              <a:latin typeface="Verdana"/>
              <a:cs typeface="Verdana"/>
            </a:endParaRPr>
          </a:p>
        </p:txBody>
      </p:sp>
      <p:sp>
        <p:nvSpPr>
          <p:cNvPr id="91" name="ZoneTexte 90"/>
          <p:cNvSpPr txBox="1"/>
          <p:nvPr/>
        </p:nvSpPr>
        <p:spPr>
          <a:xfrm>
            <a:off x="10491547" y="4443670"/>
            <a:ext cx="585315" cy="253596"/>
          </a:xfrm>
          <a:prstGeom prst="rect">
            <a:avLst/>
          </a:prstGeom>
          <a:noFill/>
        </p:spPr>
        <p:txBody>
          <a:bodyPr wrap="square" rtlCol="0">
            <a:spAutoFit/>
          </a:bodyPr>
          <a:lstStyle/>
          <a:p>
            <a:pPr marL="12700" marR="5080">
              <a:lnSpc>
                <a:spcPts val="1390"/>
              </a:lnSpc>
              <a:spcBef>
                <a:spcPts val="185"/>
              </a:spcBef>
            </a:pPr>
            <a:r>
              <a:rPr lang="fr-FR" sz="1000" spc="-20" dirty="0">
                <a:solidFill>
                  <a:srgbClr val="170739"/>
                </a:solidFill>
                <a:latin typeface="Verdana"/>
                <a:cs typeface="Verdana"/>
                <a:hlinkClick r:id="rId24"/>
              </a:rPr>
              <a:t>Lien</a:t>
            </a:r>
            <a:endParaRPr lang="fr-FR" sz="1000" dirty="0">
              <a:latin typeface="Verdana"/>
              <a:cs typeface="Verdana"/>
            </a:endParaRPr>
          </a:p>
        </p:txBody>
      </p:sp>
      <p:sp>
        <p:nvSpPr>
          <p:cNvPr id="92" name="ZoneTexte 91"/>
          <p:cNvSpPr txBox="1"/>
          <p:nvPr/>
        </p:nvSpPr>
        <p:spPr>
          <a:xfrm>
            <a:off x="8587232" y="6069683"/>
            <a:ext cx="585315" cy="253596"/>
          </a:xfrm>
          <a:prstGeom prst="rect">
            <a:avLst/>
          </a:prstGeom>
          <a:noFill/>
        </p:spPr>
        <p:txBody>
          <a:bodyPr wrap="square" rtlCol="0">
            <a:spAutoFit/>
          </a:bodyPr>
          <a:lstStyle/>
          <a:p>
            <a:pPr marL="12700" marR="5080">
              <a:lnSpc>
                <a:spcPts val="1390"/>
              </a:lnSpc>
              <a:spcBef>
                <a:spcPts val="185"/>
              </a:spcBef>
            </a:pPr>
            <a:r>
              <a:rPr lang="fr-FR" sz="1000" spc="-20" dirty="0">
                <a:solidFill>
                  <a:srgbClr val="170739"/>
                </a:solidFill>
                <a:latin typeface="Verdana"/>
                <a:cs typeface="Verdana"/>
                <a:hlinkClick r:id="rId25"/>
              </a:rPr>
              <a:t>Lien</a:t>
            </a:r>
            <a:endParaRPr lang="fr-FR" sz="1000" dirty="0">
              <a:latin typeface="Verdana"/>
              <a:cs typeface="Verdana"/>
            </a:endParaRPr>
          </a:p>
        </p:txBody>
      </p:sp>
      <p:pic>
        <p:nvPicPr>
          <p:cNvPr id="93" name="Image 92"/>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79480" y="27780"/>
            <a:ext cx="1977909" cy="656470"/>
          </a:xfrm>
          <a:prstGeom prst="rect">
            <a:avLst/>
          </a:prstGeom>
        </p:spPr>
      </p:pic>
      <p:pic>
        <p:nvPicPr>
          <p:cNvPr id="6" name="Image 5">
            <a:extLst>
              <a:ext uri="{FF2B5EF4-FFF2-40B4-BE49-F238E27FC236}">
                <a16:creationId xmlns:a16="http://schemas.microsoft.com/office/drawing/2014/main" id="{528B1CE1-5EEC-C762-DFB2-6CBDDB7040BA}"/>
              </a:ext>
            </a:extLst>
          </p:cNvPr>
          <p:cNvPicPr>
            <a:picLocks noChangeAspect="1"/>
          </p:cNvPicPr>
          <p:nvPr/>
        </p:nvPicPr>
        <p:blipFill>
          <a:blip r:embed="rId27"/>
          <a:stretch>
            <a:fillRect/>
          </a:stretch>
        </p:blipFill>
        <p:spPr>
          <a:xfrm>
            <a:off x="10058419" y="5367338"/>
            <a:ext cx="2133581" cy="1490662"/>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70" name="Google Shape;270;p32"/>
          <p:cNvSpPr txBox="1"/>
          <p:nvPr/>
        </p:nvSpPr>
        <p:spPr>
          <a:xfrm>
            <a:off x="1154103" y="1032049"/>
            <a:ext cx="8538039" cy="297455"/>
          </a:xfrm>
          <a:prstGeom prst="rect">
            <a:avLst/>
          </a:prstGeom>
          <a:solidFill>
            <a:srgbClr val="FF5954"/>
          </a:solidFill>
          <a:ln>
            <a:solidFill>
              <a:srgbClr val="FF5954"/>
            </a:solidFill>
          </a:ln>
        </p:spPr>
        <p:txBody>
          <a:bodyPr spcFirstLastPara="1" wrap="square" lIns="91425" tIns="0" rIns="91425" bIns="0" anchor="ctr" anchorCtr="0">
            <a:noAutofit/>
          </a:bodyPr>
          <a:lstStyle/>
          <a:p>
            <a:pPr marL="0" marR="0" lvl="0" indent="0" algn="ctr" defTabSz="914400" rtl="0" eaLnBrk="1" fontAlgn="auto" latinLnBrk="0" hangingPunct="1">
              <a:lnSpc>
                <a:spcPct val="90000"/>
              </a:lnSpc>
              <a:spcBef>
                <a:spcPts val="0"/>
              </a:spcBef>
              <a:spcAft>
                <a:spcPts val="0"/>
              </a:spcAft>
              <a:buClr>
                <a:srgbClr val="44546A"/>
              </a:buClr>
              <a:buSzPts val="1400"/>
              <a:buFont typeface="Arial"/>
              <a:buNone/>
              <a:tabLst/>
              <a:defRPr/>
            </a:pPr>
            <a:r>
              <a:rPr kumimoji="0" lang="fr" sz="1600" b="1" i="0" u="none" strike="noStrike" kern="1200" cap="none" spc="0" normalizeH="0" baseline="0" noProof="0" dirty="0">
                <a:ln>
                  <a:noFill/>
                </a:ln>
                <a:solidFill>
                  <a:prstClr val="white"/>
                </a:solidFill>
                <a:effectLst/>
                <a:uLnTx/>
                <a:uFillTx/>
                <a:latin typeface="Marianne Medium"/>
                <a:ea typeface="Arial Black"/>
                <a:cs typeface="Arial Black"/>
                <a:sym typeface="Arial Black"/>
              </a:rPr>
              <a:t>LE COMPTE EST ALIMENTÉ AUTOMATIQUEMENT CHAQUE ANNÉE</a:t>
            </a:r>
            <a:endParaRPr kumimoji="0" sz="1200" b="0" i="0" u="none" strike="noStrike" kern="1200" cap="none" spc="0" normalizeH="0" baseline="0" noProof="0" dirty="0">
              <a:ln>
                <a:noFill/>
              </a:ln>
              <a:solidFill>
                <a:prstClr val="white"/>
              </a:solidFill>
              <a:effectLst/>
              <a:uLnTx/>
              <a:uFillTx/>
              <a:latin typeface="Marianne Medium"/>
              <a:ea typeface="+mn-ea"/>
              <a:cs typeface="+mn-cs"/>
            </a:endParaRPr>
          </a:p>
        </p:txBody>
      </p:sp>
      <p:sp>
        <p:nvSpPr>
          <p:cNvPr id="272" name="Google Shape;272;p32"/>
          <p:cNvSpPr/>
          <p:nvPr/>
        </p:nvSpPr>
        <p:spPr>
          <a:xfrm>
            <a:off x="6501563" y="3083171"/>
            <a:ext cx="4518219" cy="510188"/>
          </a:xfrm>
          <a:prstGeom prst="roundRect">
            <a:avLst>
              <a:gd name="adj" fmla="val 16667"/>
            </a:avLst>
          </a:prstGeom>
          <a:solidFill>
            <a:srgbClr val="D8D8D8"/>
          </a:solidFill>
          <a:ln>
            <a:noFill/>
          </a:ln>
        </p:spPr>
        <p:txBody>
          <a:bodyPr spcFirstLastPara="1" wrap="square" lIns="48000" tIns="45700" rIns="48000"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 sz="1800" b="1" i="0" u="none" strike="noStrike" kern="1200" cap="none" spc="0" normalizeH="0" baseline="0" noProof="0" dirty="0">
                <a:ln>
                  <a:noFill/>
                </a:ln>
                <a:solidFill>
                  <a:srgbClr val="284A98"/>
                </a:solidFill>
                <a:effectLst/>
                <a:uLnTx/>
                <a:uFillTx/>
                <a:latin typeface="Marianne Medium"/>
                <a:ea typeface="Arial Black"/>
                <a:cs typeface="Arial Black"/>
                <a:sym typeface="Arial Black"/>
              </a:rPr>
              <a:t>800€ / an - d</a:t>
            </a:r>
            <a:r>
              <a:rPr kumimoji="0" lang="fr" sz="1800" b="0" i="0" u="none" strike="noStrike" kern="1200" cap="none" spc="0" normalizeH="0" baseline="0" noProof="0" dirty="0">
                <a:ln>
                  <a:noFill/>
                </a:ln>
                <a:solidFill>
                  <a:srgbClr val="284A98"/>
                </a:solidFill>
                <a:effectLst/>
                <a:uLnTx/>
                <a:uFillTx/>
                <a:latin typeface="Marianne Medium"/>
                <a:ea typeface="Arial Black"/>
                <a:cs typeface="Arial Black"/>
                <a:sym typeface="Arial Black"/>
              </a:rPr>
              <a:t>ans la limite de 8000€</a:t>
            </a:r>
            <a:endParaRPr kumimoji="0" sz="1800" b="0" i="0" u="none" strike="noStrike" kern="1200" cap="none" spc="0" normalizeH="0" baseline="0" noProof="0" dirty="0">
              <a:ln>
                <a:noFill/>
              </a:ln>
              <a:solidFill>
                <a:prstClr val="black"/>
              </a:solidFill>
              <a:effectLst/>
              <a:uLnTx/>
              <a:uFillTx/>
              <a:latin typeface="Marianne Medium"/>
              <a:ea typeface="+mn-ea"/>
              <a:cs typeface="+mn-cs"/>
            </a:endParaRPr>
          </a:p>
        </p:txBody>
      </p:sp>
      <p:sp>
        <p:nvSpPr>
          <p:cNvPr id="273" name="Google Shape;273;p32"/>
          <p:cNvSpPr/>
          <p:nvPr/>
        </p:nvSpPr>
        <p:spPr>
          <a:xfrm>
            <a:off x="6501563" y="1431633"/>
            <a:ext cx="4518219" cy="1514359"/>
          </a:xfrm>
          <a:prstGeom prst="roundRect">
            <a:avLst>
              <a:gd name="adj" fmla="val 16667"/>
            </a:avLst>
          </a:prstGeom>
          <a:solidFill>
            <a:srgbClr val="D8D8D8"/>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 sz="1800" b="1" i="0" u="none" strike="noStrike" kern="1200" cap="none" spc="0" normalizeH="0" baseline="0" noProof="0" dirty="0">
                <a:ln>
                  <a:noFill/>
                </a:ln>
                <a:solidFill>
                  <a:srgbClr val="284A98"/>
                </a:solidFill>
                <a:effectLst/>
                <a:uLnTx/>
                <a:uFillTx/>
                <a:latin typeface="Marianne Medium"/>
                <a:ea typeface="Arial Black"/>
                <a:cs typeface="Arial Black"/>
                <a:sym typeface="Arial Black"/>
              </a:rPr>
              <a:t>500€ / an - d</a:t>
            </a:r>
            <a:r>
              <a:rPr kumimoji="0" lang="fr" sz="1800" b="0" i="0" u="none" strike="noStrike" kern="1200" cap="none" spc="0" normalizeH="0" baseline="0" noProof="0" dirty="0">
                <a:ln>
                  <a:noFill/>
                </a:ln>
                <a:solidFill>
                  <a:srgbClr val="284A98"/>
                </a:solidFill>
                <a:effectLst/>
                <a:uLnTx/>
                <a:uFillTx/>
                <a:latin typeface="Marianne Medium"/>
                <a:ea typeface="Arial Black"/>
                <a:cs typeface="Arial Black"/>
                <a:sym typeface="Arial Black"/>
              </a:rPr>
              <a:t>ans la limite de 5000€</a:t>
            </a:r>
            <a:endParaRPr kumimoji="0" sz="2400" b="0" i="0" u="none" strike="noStrike" kern="1200" cap="none" spc="0" normalizeH="0" baseline="0" noProof="0" dirty="0">
              <a:ln>
                <a:noFill/>
              </a:ln>
              <a:solidFill>
                <a:prstClr val="black"/>
              </a:solidFill>
              <a:effectLst/>
              <a:uLnTx/>
              <a:uFillTx/>
              <a:latin typeface="Marianne Medium"/>
              <a:ea typeface="+mn-ea"/>
              <a:cs typeface="+mn-cs"/>
            </a:endParaRPr>
          </a:p>
        </p:txBody>
      </p:sp>
      <p:sp>
        <p:nvSpPr>
          <p:cNvPr id="274" name="Google Shape;274;p32"/>
          <p:cNvSpPr/>
          <p:nvPr/>
        </p:nvSpPr>
        <p:spPr>
          <a:xfrm>
            <a:off x="364932" y="1479289"/>
            <a:ext cx="5538209" cy="462775"/>
          </a:xfrm>
          <a:prstGeom prst="roundRect">
            <a:avLst>
              <a:gd name="adj" fmla="val 16667"/>
            </a:avLst>
          </a:prstGeom>
          <a:solidFill>
            <a:srgbClr val="12AEC0"/>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 sz="1400" b="1" i="0" u="none" strike="noStrike" kern="1200" cap="none" spc="0" normalizeH="0" baseline="0" noProof="0" dirty="0">
                <a:ln>
                  <a:noFill/>
                </a:ln>
                <a:solidFill>
                  <a:prstClr val="white"/>
                </a:solidFill>
                <a:effectLst/>
                <a:uLnTx/>
                <a:uFillTx/>
                <a:latin typeface="Marianne Medium"/>
                <a:ea typeface="Arial"/>
                <a:cs typeface="Arial"/>
                <a:sym typeface="Arial"/>
              </a:rPr>
              <a:t>Pour un salarié travaillant au moins à mi-temps</a:t>
            </a:r>
          </a:p>
        </p:txBody>
      </p:sp>
      <p:sp>
        <p:nvSpPr>
          <p:cNvPr id="276" name="Google Shape;276;p32"/>
          <p:cNvSpPr/>
          <p:nvPr/>
        </p:nvSpPr>
        <p:spPr>
          <a:xfrm>
            <a:off x="333060" y="3110191"/>
            <a:ext cx="5580139" cy="703863"/>
          </a:xfrm>
          <a:prstGeom prst="roundRect">
            <a:avLst>
              <a:gd name="adj" fmla="val 16667"/>
            </a:avLst>
          </a:prstGeom>
          <a:solidFill>
            <a:schemeClr val="lt1"/>
          </a:solidFill>
          <a:ln w="25400" cap="flat" cmpd="sng">
            <a:solidFill>
              <a:srgbClr val="003A5D"/>
            </a:solidFill>
            <a:prstDash val="solid"/>
            <a:round/>
            <a:headEnd type="none" w="sm" len="sm"/>
            <a:tailEnd type="none" w="sm" len="sm"/>
          </a:ln>
        </p:spPr>
        <p:txBody>
          <a:bodyPr spcFirstLastPara="1" wrap="square" lIns="0" tIns="45700" rIns="0" bIns="45700" anchor="ctr" anchorCtr="0">
            <a:noAutofit/>
          </a:bodyPr>
          <a:lstStyle/>
          <a:p>
            <a:pPr marL="1708150" marR="0" lvl="5" indent="0" algn="l" defTabSz="914400" rtl="0" eaLnBrk="1" fontAlgn="auto" latinLnBrk="0" hangingPunct="1">
              <a:lnSpc>
                <a:spcPct val="110000"/>
              </a:lnSpc>
              <a:spcBef>
                <a:spcPts val="0"/>
              </a:spcBef>
              <a:spcAft>
                <a:spcPts val="0"/>
              </a:spcAft>
              <a:buClrTx/>
              <a:buSzTx/>
              <a:buFontTx/>
              <a:buNone/>
              <a:tabLst/>
              <a:defRPr/>
            </a:pPr>
            <a:r>
              <a:rPr kumimoji="0" lang="fr" sz="1600" b="0" i="0" u="none" strike="noStrike" kern="1200" cap="none" spc="0" normalizeH="0" baseline="0" noProof="0" dirty="0">
                <a:ln>
                  <a:noFill/>
                </a:ln>
                <a:solidFill>
                  <a:srgbClr val="12AEC0"/>
                </a:solidFill>
                <a:effectLst/>
                <a:uLnTx/>
                <a:uFillTx/>
                <a:latin typeface="Marianne BOLD"/>
                <a:ea typeface="Arial"/>
                <a:cs typeface="Arial"/>
                <a:sym typeface="Arial"/>
              </a:rPr>
              <a:t>- pour les bénéficiaires de l’OETH</a:t>
            </a:r>
            <a:endParaRPr kumimoji="0" sz="1800" b="0" i="0" u="none" strike="noStrike" kern="1200" cap="none" spc="0" normalizeH="0" baseline="0" noProof="0" dirty="0">
              <a:ln>
                <a:noFill/>
              </a:ln>
              <a:solidFill>
                <a:prstClr val="black"/>
              </a:solidFill>
              <a:effectLst/>
              <a:uLnTx/>
              <a:uFillTx/>
              <a:latin typeface="Marianne BOLD"/>
              <a:ea typeface="+mn-ea"/>
              <a:cs typeface="+mn-cs"/>
            </a:endParaRPr>
          </a:p>
          <a:p>
            <a:pPr marL="1708150" marR="0" lvl="5" indent="0" algn="l" defTabSz="914400" rtl="0" eaLnBrk="1" fontAlgn="auto" latinLnBrk="0" hangingPunct="1">
              <a:lnSpc>
                <a:spcPct val="110000"/>
              </a:lnSpc>
              <a:spcBef>
                <a:spcPts val="0"/>
              </a:spcBef>
              <a:spcAft>
                <a:spcPts val="0"/>
              </a:spcAft>
              <a:buClrTx/>
              <a:buSzTx/>
              <a:buFontTx/>
              <a:buNone/>
              <a:tabLst/>
              <a:defRPr/>
            </a:pPr>
            <a:r>
              <a:rPr kumimoji="0" lang="fr" sz="1600" b="0" i="0" u="none" strike="noStrike" kern="1200" cap="none" spc="0" normalizeH="0" baseline="0" noProof="0" dirty="0">
                <a:ln>
                  <a:noFill/>
                </a:ln>
                <a:solidFill>
                  <a:srgbClr val="12AEC0"/>
                </a:solidFill>
                <a:effectLst/>
                <a:uLnTx/>
                <a:uFillTx/>
                <a:latin typeface="Marianne BOLD"/>
                <a:ea typeface="Arial"/>
                <a:cs typeface="Arial"/>
                <a:sym typeface="Arial"/>
              </a:rPr>
              <a:t>- pour les salariés non qualifiés</a:t>
            </a:r>
            <a:endParaRPr kumimoji="0" sz="1800" b="0" i="0" u="none" strike="noStrike" kern="1200" cap="none" spc="0" normalizeH="0" baseline="0" noProof="0" dirty="0">
              <a:ln>
                <a:noFill/>
              </a:ln>
              <a:solidFill>
                <a:prstClr val="black"/>
              </a:solidFill>
              <a:effectLst/>
              <a:uLnTx/>
              <a:uFillTx/>
              <a:latin typeface="Marianne BOLD"/>
              <a:ea typeface="+mn-ea"/>
              <a:cs typeface="+mn-cs"/>
            </a:endParaRPr>
          </a:p>
        </p:txBody>
      </p:sp>
      <p:sp>
        <p:nvSpPr>
          <p:cNvPr id="277" name="Google Shape;277;p32"/>
          <p:cNvSpPr/>
          <p:nvPr/>
        </p:nvSpPr>
        <p:spPr>
          <a:xfrm>
            <a:off x="326739" y="3123408"/>
            <a:ext cx="1599861" cy="696551"/>
          </a:xfrm>
          <a:prstGeom prst="roundRect">
            <a:avLst>
              <a:gd name="adj" fmla="val 16667"/>
            </a:avLst>
          </a:prstGeom>
          <a:solidFill>
            <a:srgbClr val="000091"/>
          </a:solidFill>
          <a:ln w="25400" cap="flat" cmpd="sng">
            <a:solidFill>
              <a:srgbClr val="000091"/>
            </a:solidFill>
            <a:prstDash val="solid"/>
            <a:round/>
            <a:headEnd type="none" w="sm" len="sm"/>
            <a:tailEnd type="none" w="sm" len="sm"/>
          </a:ln>
        </p:spPr>
        <p:txBody>
          <a:bodyPr spcFirstLastPara="1" wrap="square" lIns="48000" tIns="45700" rIns="48000"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 sz="1600" b="0" i="0" u="none" strike="noStrike" kern="1200" cap="none" spc="0" normalizeH="0" baseline="0" noProof="0" dirty="0">
                <a:ln>
                  <a:noFill/>
                </a:ln>
                <a:solidFill>
                  <a:prstClr val="white"/>
                </a:solidFill>
                <a:effectLst/>
                <a:uLnTx/>
                <a:uFillTx/>
                <a:latin typeface="Marianne BOLD"/>
                <a:ea typeface="Arial"/>
                <a:cs typeface="Arial"/>
                <a:sym typeface="Arial"/>
              </a:rPr>
              <a:t>Majoration</a:t>
            </a:r>
            <a:r>
              <a:rPr kumimoji="0" lang="fr" sz="1867" b="0" i="0" u="none" strike="noStrike" kern="1200" cap="none" spc="0" normalizeH="0" baseline="0" noProof="0" dirty="0">
                <a:ln>
                  <a:noFill/>
                </a:ln>
                <a:solidFill>
                  <a:prstClr val="white"/>
                </a:solidFill>
                <a:effectLst/>
                <a:uLnTx/>
                <a:uFillTx/>
                <a:latin typeface="Marianne BOLD"/>
                <a:ea typeface="Arial"/>
                <a:cs typeface="Arial"/>
                <a:sym typeface="Arial"/>
              </a:rPr>
              <a:t> de </a:t>
            </a:r>
            <a:r>
              <a:rPr kumimoji="0" lang="fr" sz="1867" b="1" i="0" u="none" strike="noStrike" kern="1200" cap="none" spc="0" normalizeH="0" baseline="0" noProof="0" dirty="0">
                <a:ln>
                  <a:noFill/>
                </a:ln>
                <a:solidFill>
                  <a:prstClr val="white"/>
                </a:solidFill>
                <a:effectLst/>
                <a:uLnTx/>
                <a:uFillTx/>
                <a:latin typeface="Marianne BOLD"/>
                <a:ea typeface="Arial"/>
                <a:cs typeface="Arial"/>
                <a:sym typeface="Arial"/>
              </a:rPr>
              <a:t>300€ </a:t>
            </a:r>
            <a:endParaRPr kumimoji="0" sz="1800" b="0" i="0" u="none" strike="noStrike" kern="1200" cap="none" spc="0" normalizeH="0" baseline="0" noProof="0" dirty="0">
              <a:ln>
                <a:noFill/>
              </a:ln>
              <a:solidFill>
                <a:prstClr val="black"/>
              </a:solidFill>
              <a:effectLst/>
              <a:uLnTx/>
              <a:uFillTx/>
              <a:latin typeface="Marianne BOLD"/>
              <a:ea typeface="+mn-ea"/>
              <a:cs typeface="+mn-cs"/>
            </a:endParaRPr>
          </a:p>
        </p:txBody>
      </p:sp>
      <p:sp>
        <p:nvSpPr>
          <p:cNvPr id="278" name="Google Shape;278;p32"/>
          <p:cNvSpPr txBox="1"/>
          <p:nvPr/>
        </p:nvSpPr>
        <p:spPr>
          <a:xfrm>
            <a:off x="7224446" y="3611154"/>
            <a:ext cx="4935393" cy="297454"/>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 sz="1333" b="0" i="1" u="none" strike="noStrike" kern="1200" cap="none" spc="0" normalizeH="0" baseline="0" noProof="0" dirty="0">
                <a:ln>
                  <a:noFill/>
                </a:ln>
                <a:solidFill>
                  <a:srgbClr val="1B3F92"/>
                </a:solidFill>
                <a:effectLst/>
                <a:uLnTx/>
                <a:uFillTx/>
                <a:latin typeface="Arial"/>
                <a:ea typeface="Arial"/>
                <a:cs typeface="Arial"/>
                <a:sym typeface="Arial"/>
              </a:rPr>
              <a:t>Bien déclarer votre situation depuis votre compte en ligne !</a:t>
            </a:r>
            <a:endParaRPr kumimoji="0" sz="1333" b="1" i="1" u="none" strike="noStrike" kern="1200" cap="none" spc="0" normalizeH="0" baseline="0" noProof="0" dirty="0">
              <a:ln>
                <a:noFill/>
              </a:ln>
              <a:solidFill>
                <a:srgbClr val="1B3F92"/>
              </a:solidFill>
              <a:effectLst/>
              <a:uLnTx/>
              <a:uFillTx/>
              <a:latin typeface="Arial"/>
              <a:ea typeface="Arial"/>
              <a:cs typeface="Arial"/>
              <a:sym typeface="Arial"/>
            </a:endParaRPr>
          </a:p>
        </p:txBody>
      </p:sp>
      <p:sp>
        <p:nvSpPr>
          <p:cNvPr id="279" name="Google Shape;279;p32"/>
          <p:cNvSpPr/>
          <p:nvPr/>
        </p:nvSpPr>
        <p:spPr>
          <a:xfrm>
            <a:off x="4000289" y="4167728"/>
            <a:ext cx="7826779" cy="2148382"/>
          </a:xfrm>
          <a:prstGeom prst="roundRect">
            <a:avLst>
              <a:gd name="adj" fmla="val 16667"/>
            </a:avLst>
          </a:prstGeom>
          <a:noFill/>
          <a:ln w="25400" cap="flat" cmpd="sng">
            <a:solidFill>
              <a:srgbClr val="12AEC0"/>
            </a:solidFill>
            <a:prstDash val="solid"/>
            <a:round/>
            <a:headEnd type="none" w="sm" len="sm"/>
            <a:tailEnd type="none" w="sm" len="sm"/>
          </a:ln>
        </p:spPr>
        <p:txBody>
          <a:bodyPr spcFirstLastPara="1" wrap="square" lIns="0" tIns="0" rIns="0" bIns="0" anchor="ctr" anchorCtr="0">
            <a:noAutofit/>
          </a:bodyPr>
          <a:lstStyle/>
          <a:p>
            <a:pPr marL="357708" marR="0" lvl="5" indent="-285744" algn="l" defTabSz="914400" rtl="0" eaLnBrk="1" fontAlgn="auto" latinLnBrk="0" hangingPunct="1">
              <a:lnSpc>
                <a:spcPct val="110000"/>
              </a:lnSpc>
              <a:spcBef>
                <a:spcPts val="0"/>
              </a:spcBef>
              <a:spcAft>
                <a:spcPts val="0"/>
              </a:spcAft>
              <a:buClr>
                <a:srgbClr val="284A98"/>
              </a:buClr>
              <a:buSzPts val="1400"/>
              <a:buFont typeface="Century Gothic"/>
              <a:buChar char="►"/>
              <a:tabLst/>
              <a:defRPr/>
            </a:pPr>
            <a:r>
              <a:rPr kumimoji="0" lang="fr" sz="1400" b="1" i="0" u="none" strike="noStrike" kern="1200" cap="none" spc="0" normalizeH="0" baseline="0" noProof="0" dirty="0">
                <a:ln>
                  <a:noFill/>
                </a:ln>
                <a:solidFill>
                  <a:srgbClr val="284A98"/>
                </a:solidFill>
                <a:effectLst/>
                <a:uLnTx/>
                <a:uFillTx/>
                <a:latin typeface="Marianne Medium"/>
                <a:ea typeface="Arial"/>
                <a:cs typeface="Arial"/>
                <a:sym typeface="Arial"/>
              </a:rPr>
              <a:t>Actions de formation « certifiantes » : inscrites au RNCP ou au Répertoire Spécifique</a:t>
            </a:r>
            <a:endParaRPr kumimoji="0" sz="1400" b="0" i="0" u="none" strike="noStrike" kern="1200" cap="none" spc="0" normalizeH="0" baseline="0" noProof="0" dirty="0">
              <a:ln>
                <a:noFill/>
              </a:ln>
              <a:solidFill>
                <a:prstClr val="black"/>
              </a:solidFill>
              <a:effectLst/>
              <a:uLnTx/>
              <a:uFillTx/>
              <a:latin typeface="Marianne Medium"/>
              <a:ea typeface="+mn-ea"/>
              <a:cs typeface="+mn-cs"/>
            </a:endParaRPr>
          </a:p>
          <a:p>
            <a:pPr marL="357708" marR="0" lvl="5" indent="-285744" algn="l" defTabSz="914400" rtl="0" eaLnBrk="1" fontAlgn="auto" latinLnBrk="0" hangingPunct="1">
              <a:lnSpc>
                <a:spcPct val="110000"/>
              </a:lnSpc>
              <a:spcBef>
                <a:spcPts val="600"/>
              </a:spcBef>
              <a:spcAft>
                <a:spcPts val="0"/>
              </a:spcAft>
              <a:buClr>
                <a:srgbClr val="284A98"/>
              </a:buClr>
              <a:buSzPts val="1400"/>
              <a:buFont typeface="Century Gothic"/>
              <a:buChar char="►"/>
              <a:tabLst/>
              <a:defRPr/>
            </a:pPr>
            <a:r>
              <a:rPr kumimoji="0" lang="fr" sz="1400" b="1" i="0" u="none" strike="noStrike" kern="1200" cap="none" spc="0" normalizeH="0" baseline="0" noProof="0" dirty="0">
                <a:ln>
                  <a:noFill/>
                </a:ln>
                <a:solidFill>
                  <a:srgbClr val="284A98"/>
                </a:solidFill>
                <a:effectLst/>
                <a:uLnTx/>
                <a:uFillTx/>
                <a:latin typeface="Marianne Medium"/>
                <a:ea typeface="Arial"/>
                <a:cs typeface="Arial"/>
                <a:sym typeface="Arial"/>
              </a:rPr>
              <a:t>Blocs de compétences des certifications </a:t>
            </a:r>
          </a:p>
          <a:p>
            <a:pPr marL="357708" marR="0" lvl="5" indent="-285744" algn="l" defTabSz="914400" rtl="0" eaLnBrk="1" fontAlgn="auto" latinLnBrk="0" hangingPunct="1">
              <a:lnSpc>
                <a:spcPct val="110000"/>
              </a:lnSpc>
              <a:spcBef>
                <a:spcPts val="600"/>
              </a:spcBef>
              <a:spcAft>
                <a:spcPts val="0"/>
              </a:spcAft>
              <a:buClr>
                <a:srgbClr val="284A98"/>
              </a:buClr>
              <a:buSzPts val="1400"/>
              <a:buFont typeface="Century Gothic"/>
              <a:buChar char="►"/>
              <a:tabLst/>
              <a:defRPr/>
            </a:pPr>
            <a:r>
              <a:rPr kumimoji="0" lang="fr" sz="1400" b="1" i="0" u="none" strike="noStrike" kern="1200" cap="none" spc="0" normalizeH="0" baseline="0" noProof="0" dirty="0">
                <a:ln>
                  <a:noFill/>
                </a:ln>
                <a:solidFill>
                  <a:srgbClr val="284A98"/>
                </a:solidFill>
                <a:effectLst/>
                <a:uLnTx/>
                <a:uFillTx/>
                <a:latin typeface="Marianne Medium"/>
                <a:ea typeface="Arial"/>
                <a:cs typeface="Arial"/>
                <a:sym typeface="Arial"/>
              </a:rPr>
              <a:t>Bilan de compétences</a:t>
            </a:r>
          </a:p>
          <a:p>
            <a:pPr marL="357708" marR="0" lvl="5" indent="-285744" algn="l" defTabSz="914400" rtl="0" eaLnBrk="1" fontAlgn="auto" latinLnBrk="0" hangingPunct="1">
              <a:lnSpc>
                <a:spcPct val="110000"/>
              </a:lnSpc>
              <a:spcBef>
                <a:spcPts val="600"/>
              </a:spcBef>
              <a:spcAft>
                <a:spcPts val="0"/>
              </a:spcAft>
              <a:buClr>
                <a:srgbClr val="284A98"/>
              </a:buClr>
              <a:buSzPts val="1400"/>
              <a:buFont typeface="Century Gothic"/>
              <a:buChar char="►"/>
              <a:tabLst/>
              <a:defRPr/>
            </a:pPr>
            <a:r>
              <a:rPr kumimoji="0" lang="fr" sz="1400" b="1" i="0" u="none" strike="noStrike" kern="1200" cap="none" spc="0" normalizeH="0" baseline="0" noProof="0" dirty="0">
                <a:ln>
                  <a:noFill/>
                </a:ln>
                <a:solidFill>
                  <a:srgbClr val="284A98"/>
                </a:solidFill>
                <a:effectLst/>
                <a:uLnTx/>
                <a:uFillTx/>
                <a:latin typeface="Marianne Medium"/>
                <a:ea typeface="Arial"/>
                <a:cs typeface="Arial"/>
                <a:sym typeface="Arial"/>
              </a:rPr>
              <a:t>Accompagnement VAE </a:t>
            </a:r>
          </a:p>
          <a:p>
            <a:pPr marL="357708" marR="0" lvl="5" indent="-285744" algn="l" defTabSz="914400" rtl="0" eaLnBrk="1" fontAlgn="auto" latinLnBrk="0" hangingPunct="1">
              <a:lnSpc>
                <a:spcPct val="110000"/>
              </a:lnSpc>
              <a:spcBef>
                <a:spcPts val="600"/>
              </a:spcBef>
              <a:spcAft>
                <a:spcPts val="0"/>
              </a:spcAft>
              <a:buClr>
                <a:srgbClr val="284A98"/>
              </a:buClr>
              <a:buSzPts val="1400"/>
              <a:buFont typeface="Century Gothic"/>
              <a:buChar char="►"/>
              <a:tabLst/>
              <a:defRPr/>
            </a:pPr>
            <a:r>
              <a:rPr kumimoji="0" lang="fr" sz="1400" b="1" i="0" u="none" strike="noStrike" kern="1200" cap="none" spc="0" normalizeH="0" baseline="0" noProof="0" dirty="0">
                <a:ln>
                  <a:noFill/>
                </a:ln>
                <a:solidFill>
                  <a:srgbClr val="284A98"/>
                </a:solidFill>
                <a:effectLst/>
                <a:uLnTx/>
                <a:uFillTx/>
                <a:latin typeface="Marianne Medium"/>
                <a:ea typeface="Arial"/>
                <a:cs typeface="Arial"/>
                <a:sym typeface="Arial"/>
              </a:rPr>
              <a:t>Accompagnement et conseil pour création/reprise entreprise </a:t>
            </a:r>
          </a:p>
          <a:p>
            <a:pPr marL="357708" marR="0" lvl="5" indent="-285744" algn="l" defTabSz="914400" rtl="0" eaLnBrk="1" fontAlgn="auto" latinLnBrk="0" hangingPunct="1">
              <a:lnSpc>
                <a:spcPct val="110000"/>
              </a:lnSpc>
              <a:spcBef>
                <a:spcPts val="600"/>
              </a:spcBef>
              <a:spcAft>
                <a:spcPts val="0"/>
              </a:spcAft>
              <a:buClr>
                <a:srgbClr val="284A98"/>
              </a:buClr>
              <a:buSzPts val="1400"/>
              <a:buFont typeface="Century Gothic"/>
              <a:buChar char="►"/>
              <a:tabLst/>
              <a:defRPr/>
            </a:pPr>
            <a:r>
              <a:rPr kumimoji="0" lang="fr" sz="1400" b="1" i="0" u="none" strike="noStrike" kern="1200" cap="none" spc="0" normalizeH="0" baseline="0" noProof="0" dirty="0">
                <a:ln>
                  <a:noFill/>
                </a:ln>
                <a:solidFill>
                  <a:srgbClr val="284A98"/>
                </a:solidFill>
                <a:effectLst/>
                <a:uLnTx/>
                <a:uFillTx/>
                <a:latin typeface="Marianne Medium"/>
                <a:ea typeface="Arial"/>
                <a:cs typeface="Arial"/>
                <a:sym typeface="Arial"/>
              </a:rPr>
              <a:t>Formation au code de la route et aux permis de conduire </a:t>
            </a:r>
          </a:p>
          <a:p>
            <a:pPr marL="357708" marR="0" lvl="5" indent="-285744" algn="l" defTabSz="914400" rtl="0" eaLnBrk="1" fontAlgn="auto" latinLnBrk="0" hangingPunct="1">
              <a:lnSpc>
                <a:spcPct val="110000"/>
              </a:lnSpc>
              <a:spcBef>
                <a:spcPts val="600"/>
              </a:spcBef>
              <a:spcAft>
                <a:spcPts val="0"/>
              </a:spcAft>
              <a:buClr>
                <a:srgbClr val="284A98"/>
              </a:buClr>
              <a:buSzPts val="1400"/>
              <a:buFont typeface="Century Gothic"/>
              <a:buChar char="►"/>
              <a:tabLst/>
              <a:defRPr/>
            </a:pPr>
            <a:r>
              <a:rPr kumimoji="0" lang="fr" sz="1400" b="1" i="0" u="none" strike="noStrike" kern="1200" cap="none" spc="0" normalizeH="0" baseline="0" noProof="0" dirty="0">
                <a:ln>
                  <a:noFill/>
                </a:ln>
                <a:solidFill>
                  <a:srgbClr val="284A98"/>
                </a:solidFill>
                <a:effectLst/>
                <a:uLnTx/>
                <a:uFillTx/>
                <a:latin typeface="Marianne Medium"/>
                <a:ea typeface="Arial"/>
                <a:cs typeface="Arial"/>
                <a:sym typeface="Arial"/>
              </a:rPr>
              <a:t>Certificat CLEA </a:t>
            </a:r>
            <a:endParaRPr kumimoji="0" sz="1400" b="0" i="0" u="none" strike="noStrike" kern="1200" cap="none" spc="0" normalizeH="0" baseline="0" noProof="0" dirty="0">
              <a:ln>
                <a:noFill/>
              </a:ln>
              <a:solidFill>
                <a:srgbClr val="284A98"/>
              </a:solidFill>
              <a:effectLst/>
              <a:uLnTx/>
              <a:uFillTx/>
              <a:latin typeface="Marianne Medium"/>
              <a:ea typeface="Arial"/>
              <a:cs typeface="Arial"/>
              <a:sym typeface="Arial"/>
            </a:endParaRPr>
          </a:p>
        </p:txBody>
      </p:sp>
      <p:sp>
        <p:nvSpPr>
          <p:cNvPr id="285" name="Google Shape;285;p32"/>
          <p:cNvSpPr/>
          <p:nvPr/>
        </p:nvSpPr>
        <p:spPr>
          <a:xfrm>
            <a:off x="364932" y="4335799"/>
            <a:ext cx="3267340" cy="425988"/>
          </a:xfrm>
          <a:prstGeom prst="roundRect">
            <a:avLst>
              <a:gd name="adj" fmla="val 16667"/>
            </a:avLst>
          </a:prstGeom>
          <a:solidFill>
            <a:srgbClr val="FF5955"/>
          </a:solidFill>
          <a:ln w="25400" cap="flat" cmpd="sng">
            <a:solidFill>
              <a:srgbClr val="FF595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 sz="1400" b="1" i="0" u="none" strike="noStrike" kern="1200" cap="none" spc="0" normalizeH="0" baseline="0" noProof="0" dirty="0">
                <a:ln>
                  <a:noFill/>
                </a:ln>
                <a:solidFill>
                  <a:prstClr val="white"/>
                </a:solidFill>
                <a:effectLst/>
                <a:uLnTx/>
                <a:uFillTx/>
                <a:latin typeface="Marianne Medium"/>
                <a:ea typeface="Arial Black"/>
                <a:cs typeface="Arial Black"/>
                <a:sym typeface="Arial Black"/>
              </a:rPr>
              <a:t>LES FORMATIONS ÉLIGIBLES</a:t>
            </a:r>
            <a:endParaRPr kumimoji="0" sz="1400" b="0" i="0" u="none" strike="noStrike" kern="1200" cap="none" spc="0" normalizeH="0" baseline="0" noProof="0" dirty="0">
              <a:ln>
                <a:noFill/>
              </a:ln>
              <a:solidFill>
                <a:prstClr val="black"/>
              </a:solidFill>
              <a:effectLst/>
              <a:uLnTx/>
              <a:uFillTx/>
              <a:latin typeface="Marianne Medium"/>
              <a:ea typeface="+mn-ea"/>
              <a:cs typeface="+mn-cs"/>
            </a:endParaRPr>
          </a:p>
        </p:txBody>
      </p:sp>
      <p:sp>
        <p:nvSpPr>
          <p:cNvPr id="21" name="Titre 5">
            <a:extLst>
              <a:ext uri="{FF2B5EF4-FFF2-40B4-BE49-F238E27FC236}">
                <a16:creationId xmlns:a16="http://schemas.microsoft.com/office/drawing/2014/main" id="{0353170F-1A81-45FF-90EF-4317EBDCAF4F}"/>
              </a:ext>
            </a:extLst>
          </p:cNvPr>
          <p:cNvSpPr txBox="1">
            <a:spLocks/>
          </p:cNvSpPr>
          <p:nvPr/>
        </p:nvSpPr>
        <p:spPr>
          <a:xfrm>
            <a:off x="1402734" y="270015"/>
            <a:ext cx="7017934" cy="535531"/>
          </a:xfrm>
          <a:prstGeom prst="rect">
            <a:avLst/>
          </a:prstGeom>
        </p:spPr>
        <p:txBody>
          <a:bodyPr vert="horz" wrap="square" lIns="0" tIns="45720" rIns="91440" bIns="45720" rtlCol="0" anchor="t" anchorCtr="0">
            <a:sp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fr-FR" sz="3200" b="0" i="0" u="none" strike="noStrike" kern="1200" cap="none" spc="0" normalizeH="0" baseline="0" noProof="0" dirty="0">
                <a:ln>
                  <a:noFill/>
                </a:ln>
                <a:solidFill>
                  <a:prstClr val="black"/>
                </a:solidFill>
                <a:effectLst/>
                <a:uLnTx/>
                <a:uFillTx/>
                <a:latin typeface="Marianne Medium"/>
                <a:ea typeface="+mj-ea"/>
                <a:cs typeface="+mj-cs"/>
              </a:rPr>
              <a:t>Le Compte Personnel de formation </a:t>
            </a:r>
          </a:p>
        </p:txBody>
      </p:sp>
      <p:sp>
        <p:nvSpPr>
          <p:cNvPr id="23" name="Google Shape;274;p32">
            <a:extLst>
              <a:ext uri="{FF2B5EF4-FFF2-40B4-BE49-F238E27FC236}">
                <a16:creationId xmlns:a16="http://schemas.microsoft.com/office/drawing/2014/main" id="{7EB61581-3E7E-4446-9C5A-83493819028D}"/>
              </a:ext>
            </a:extLst>
          </p:cNvPr>
          <p:cNvSpPr/>
          <p:nvPr/>
        </p:nvSpPr>
        <p:spPr>
          <a:xfrm>
            <a:off x="311097" y="2023973"/>
            <a:ext cx="5538209" cy="946405"/>
          </a:xfrm>
          <a:prstGeom prst="roundRect">
            <a:avLst>
              <a:gd name="adj" fmla="val 16667"/>
            </a:avLst>
          </a:prstGeom>
          <a:noFill/>
          <a:ln>
            <a:solidFill>
              <a:srgbClr val="00A8A9"/>
            </a:solid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 sz="1400" b="1" i="0" u="none" strike="noStrike" kern="1200" cap="none" spc="0" normalizeH="0" baseline="0" noProof="0" dirty="0">
                <a:ln>
                  <a:noFill/>
                </a:ln>
                <a:solidFill>
                  <a:srgbClr val="FF5955"/>
                </a:solidFill>
                <a:effectLst/>
                <a:uLnTx/>
                <a:uFillTx/>
                <a:latin typeface="Marianne Medium"/>
                <a:ea typeface="Arial"/>
                <a:cs typeface="Arial"/>
                <a:sym typeface="Arial"/>
              </a:rPr>
              <a:t>Pour les travailleurs indépendants, membre des professions libérales et des professions non salariés, conjoint collaborateur ou artiste auteur </a:t>
            </a:r>
            <a:endParaRPr kumimoji="0" sz="1400" b="0" i="0" u="none" strike="noStrike" kern="1200" cap="none" spc="0" normalizeH="0" baseline="0" noProof="0" dirty="0">
              <a:ln>
                <a:noFill/>
              </a:ln>
              <a:solidFill>
                <a:srgbClr val="FF5955"/>
              </a:solidFill>
              <a:effectLst/>
              <a:uLnTx/>
              <a:uFillTx/>
              <a:latin typeface="Marianne Medium"/>
              <a:ea typeface="Arial"/>
              <a:cs typeface="Arial"/>
              <a:sym typeface="Arial"/>
            </a:endParaRPr>
          </a:p>
        </p:txBody>
      </p:sp>
      <p:sp>
        <p:nvSpPr>
          <p:cNvPr id="4" name="Accolade fermante 3">
            <a:extLst>
              <a:ext uri="{FF2B5EF4-FFF2-40B4-BE49-F238E27FC236}">
                <a16:creationId xmlns:a16="http://schemas.microsoft.com/office/drawing/2014/main" id="{17382DE6-EA2C-4E68-AAFB-C2430DD3BC23}"/>
              </a:ext>
            </a:extLst>
          </p:cNvPr>
          <p:cNvSpPr/>
          <p:nvPr/>
        </p:nvSpPr>
        <p:spPr>
          <a:xfrm>
            <a:off x="5941334" y="1669681"/>
            <a:ext cx="347527" cy="1015377"/>
          </a:xfrm>
          <a:prstGeom prst="rightBrace">
            <a:avLst/>
          </a:prstGeom>
          <a:ln w="38100"/>
        </p:spPr>
        <p:style>
          <a:lnRef idx="3">
            <a:schemeClr val="accent2"/>
          </a:lnRef>
          <a:fillRef idx="0">
            <a:schemeClr val="accent2"/>
          </a:fillRef>
          <a:effectRef idx="2">
            <a:schemeClr val="accent2"/>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Marianne Medium"/>
              <a:ea typeface="+mn-ea"/>
              <a:cs typeface="+mn-cs"/>
            </a:endParaRPr>
          </a:p>
        </p:txBody>
      </p:sp>
      <p:cxnSp>
        <p:nvCxnSpPr>
          <p:cNvPr id="6" name="Connecteur droit avec flèche 5">
            <a:extLst>
              <a:ext uri="{FF2B5EF4-FFF2-40B4-BE49-F238E27FC236}">
                <a16:creationId xmlns:a16="http://schemas.microsoft.com/office/drawing/2014/main" id="{5E2D4F9B-7025-4447-B89E-84A0F5E00031}"/>
              </a:ext>
            </a:extLst>
          </p:cNvPr>
          <p:cNvCxnSpPr>
            <a:cxnSpLocks/>
          </p:cNvCxnSpPr>
          <p:nvPr/>
        </p:nvCxnSpPr>
        <p:spPr>
          <a:xfrm>
            <a:off x="5941334" y="3282083"/>
            <a:ext cx="459466" cy="7257"/>
          </a:xfrm>
          <a:prstGeom prst="straightConnector1">
            <a:avLst/>
          </a:prstGeom>
          <a:ln w="38100">
            <a:solidFill>
              <a:srgbClr val="00A8A9"/>
            </a:solidFill>
            <a:tailEnd type="triangle"/>
          </a:ln>
        </p:spPr>
        <p:style>
          <a:lnRef idx="1">
            <a:schemeClr val="accent1"/>
          </a:lnRef>
          <a:fillRef idx="0">
            <a:schemeClr val="accent1"/>
          </a:fillRef>
          <a:effectRef idx="0">
            <a:schemeClr val="accent1"/>
          </a:effectRef>
          <a:fontRef idx="minor">
            <a:schemeClr val="tx1"/>
          </a:fontRef>
        </p:style>
      </p:cxnSp>
      <p:sp>
        <p:nvSpPr>
          <p:cNvPr id="29" name="Google Shape;300;p34">
            <a:extLst>
              <a:ext uri="{FF2B5EF4-FFF2-40B4-BE49-F238E27FC236}">
                <a16:creationId xmlns:a16="http://schemas.microsoft.com/office/drawing/2014/main" id="{81FB0CFE-CC0C-4B7F-94BC-EA9E48A6E3FA}"/>
              </a:ext>
            </a:extLst>
          </p:cNvPr>
          <p:cNvSpPr txBox="1"/>
          <p:nvPr/>
        </p:nvSpPr>
        <p:spPr>
          <a:xfrm rot="10800000" flipV="1">
            <a:off x="156024" y="4969199"/>
            <a:ext cx="3842688" cy="659781"/>
          </a:xfrm>
          <a:prstGeom prst="rect">
            <a:avLst/>
          </a:prstGeom>
          <a:noFill/>
          <a:ln>
            <a:noFill/>
          </a:ln>
        </p:spPr>
        <p:txBody>
          <a:bodyPr spcFirstLastPara="1" wrap="square" lIns="68575" tIns="34275" rIns="68575" bIns="34275" anchor="t" anchorCtr="0">
            <a:noAutofit/>
          </a:bodyPr>
          <a:lstStyle/>
          <a:p>
            <a:pPr marL="0" marR="0" lvl="0" indent="0" algn="l" defTabSz="914400" rtl="0" eaLnBrk="1" fontAlgn="auto" latinLnBrk="0" hangingPunct="1">
              <a:lnSpc>
                <a:spcPct val="90000"/>
              </a:lnSpc>
              <a:spcBef>
                <a:spcPts val="800"/>
              </a:spcBef>
              <a:spcAft>
                <a:spcPts val="0"/>
              </a:spcAft>
              <a:buClr>
                <a:srgbClr val="FF9940"/>
              </a:buClr>
              <a:buSzPts val="1400"/>
              <a:buFont typeface="Arial"/>
              <a:buNone/>
              <a:tabLst/>
              <a:defRPr/>
            </a:pPr>
            <a:r>
              <a:rPr kumimoji="0" lang="fr" sz="1200" b="1" i="0" u="none" strike="noStrike" kern="1200" cap="none" spc="0" normalizeH="0" baseline="0" noProof="0" dirty="0">
                <a:ln>
                  <a:noFill/>
                </a:ln>
                <a:solidFill>
                  <a:srgbClr val="284A98"/>
                </a:solidFill>
                <a:effectLst/>
                <a:uLnTx/>
                <a:uFillTx/>
                <a:latin typeface="Marianne Medium"/>
                <a:ea typeface="Arial"/>
                <a:cs typeface="Arial"/>
                <a:sym typeface="Arial"/>
              </a:rPr>
              <a:t>ATTENTION</a:t>
            </a:r>
            <a:r>
              <a:rPr kumimoji="0" lang="fr" sz="1200" b="0" i="0" u="none" strike="noStrike" kern="1200" cap="none" spc="0" normalizeH="0" baseline="0" noProof="0" dirty="0">
                <a:ln>
                  <a:noFill/>
                </a:ln>
                <a:solidFill>
                  <a:srgbClr val="284A98"/>
                </a:solidFill>
                <a:effectLst/>
                <a:uLnTx/>
                <a:uFillTx/>
                <a:latin typeface="Marianne Medium"/>
                <a:ea typeface="Arial"/>
                <a:cs typeface="Arial"/>
                <a:sym typeface="Arial"/>
              </a:rPr>
              <a:t>, depuis le 2 mai 2024, mise en place du </a:t>
            </a:r>
            <a:r>
              <a:rPr kumimoji="0" lang="fr" sz="1400" b="1" i="0" u="none" strike="noStrike" kern="1200" cap="none" spc="0" normalizeH="0" baseline="0" noProof="0" dirty="0">
                <a:ln>
                  <a:noFill/>
                </a:ln>
                <a:solidFill>
                  <a:srgbClr val="FF5853"/>
                </a:solidFill>
                <a:effectLst/>
                <a:uLnTx/>
                <a:uFillTx/>
                <a:latin typeface="Marianne Medium"/>
                <a:ea typeface="Arial"/>
                <a:cs typeface="Arial"/>
                <a:sym typeface="Arial"/>
              </a:rPr>
              <a:t>ticket modérateur de 100 € </a:t>
            </a:r>
            <a:r>
              <a:rPr kumimoji="0" lang="fr" sz="1200" b="0" i="0" u="none" strike="noStrike" kern="1200" cap="none" spc="0" normalizeH="0" baseline="0" noProof="0" dirty="0">
                <a:ln>
                  <a:noFill/>
                </a:ln>
                <a:solidFill>
                  <a:srgbClr val="284A98"/>
                </a:solidFill>
                <a:effectLst/>
                <a:uLnTx/>
                <a:uFillTx/>
                <a:latin typeface="Marianne Medium"/>
                <a:ea typeface="Arial"/>
                <a:cs typeface="Arial"/>
                <a:sym typeface="Arial"/>
              </a:rPr>
              <a:t>pour tout achat avec le CPF </a:t>
            </a:r>
            <a:endParaRPr kumimoji="0" sz="1100" b="0" i="0" u="none" strike="noStrike" kern="1200" cap="none" spc="0" normalizeH="0" baseline="0" noProof="0" dirty="0">
              <a:ln>
                <a:noFill/>
              </a:ln>
              <a:solidFill>
                <a:prstClr val="black"/>
              </a:solidFill>
              <a:effectLst/>
              <a:uLnTx/>
              <a:uFillTx/>
              <a:latin typeface="Marianne Medium"/>
              <a:ea typeface="+mn-ea"/>
              <a:cs typeface="+mn-cs"/>
            </a:endParaRPr>
          </a:p>
        </p:txBody>
      </p:sp>
      <p:pic>
        <p:nvPicPr>
          <p:cNvPr id="2" name="Image 1">
            <a:extLst>
              <a:ext uri="{FF2B5EF4-FFF2-40B4-BE49-F238E27FC236}">
                <a16:creationId xmlns:a16="http://schemas.microsoft.com/office/drawing/2014/main" id="{78C0E93B-64F4-9669-F396-77167662CE3A}"/>
              </a:ext>
            </a:extLst>
          </p:cNvPr>
          <p:cNvPicPr>
            <a:picLocks noChangeAspect="1"/>
          </p:cNvPicPr>
          <p:nvPr/>
        </p:nvPicPr>
        <p:blipFill>
          <a:blip r:embed="rId3"/>
          <a:stretch>
            <a:fillRect/>
          </a:stretch>
        </p:blipFill>
        <p:spPr>
          <a:xfrm>
            <a:off x="10789266" y="5826088"/>
            <a:ext cx="1402734" cy="98004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7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7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7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7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7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8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7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1" name="Titre 5">
            <a:extLst>
              <a:ext uri="{FF2B5EF4-FFF2-40B4-BE49-F238E27FC236}">
                <a16:creationId xmlns:a16="http://schemas.microsoft.com/office/drawing/2014/main" id="{0353170F-1A81-45FF-90EF-4317EBDCAF4F}"/>
              </a:ext>
            </a:extLst>
          </p:cNvPr>
          <p:cNvSpPr txBox="1">
            <a:spLocks/>
          </p:cNvSpPr>
          <p:nvPr/>
        </p:nvSpPr>
        <p:spPr>
          <a:xfrm>
            <a:off x="1402734" y="270015"/>
            <a:ext cx="7017934" cy="535531"/>
          </a:xfrm>
          <a:prstGeom prst="rect">
            <a:avLst/>
          </a:prstGeom>
        </p:spPr>
        <p:txBody>
          <a:bodyPr vert="horz" wrap="square" lIns="0" tIns="45720" rIns="91440" bIns="45720" rtlCol="0" anchor="t" anchorCtr="0">
            <a:sp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r-FR" sz="3200" b="0" i="0" u="none" strike="noStrike" kern="1200" cap="none" spc="0" normalizeH="0" baseline="0" noProof="0" dirty="0">
                <a:ln>
                  <a:noFill/>
                </a:ln>
                <a:solidFill>
                  <a:prstClr val="black"/>
                </a:solidFill>
                <a:effectLst/>
                <a:uLnTx/>
                <a:uFillTx/>
                <a:latin typeface="Marianne Medium"/>
                <a:ea typeface="+mj-ea"/>
                <a:cs typeface="+mj-cs"/>
              </a:rPr>
              <a:t>FAF - Fonds d’Assurance Formation  </a:t>
            </a:r>
          </a:p>
        </p:txBody>
      </p:sp>
      <p:sp>
        <p:nvSpPr>
          <p:cNvPr id="6" name="ZoneTexte 5">
            <a:extLst>
              <a:ext uri="{FF2B5EF4-FFF2-40B4-BE49-F238E27FC236}">
                <a16:creationId xmlns:a16="http://schemas.microsoft.com/office/drawing/2014/main" id="{8FA88045-A5ED-4C3E-8140-250BE1D73CB3}"/>
              </a:ext>
            </a:extLst>
          </p:cNvPr>
          <p:cNvSpPr txBox="1"/>
          <p:nvPr/>
        </p:nvSpPr>
        <p:spPr>
          <a:xfrm>
            <a:off x="747738" y="1187365"/>
            <a:ext cx="2741401" cy="2308324"/>
          </a:xfrm>
          <a:prstGeom prst="rect">
            <a:avLst/>
          </a:prstGeom>
          <a:solidFill>
            <a:srgbClr val="FF5955"/>
          </a:solid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Marianne Medium"/>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Marianne Medium"/>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Marianne Medium"/>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Marianne Medium"/>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white"/>
                </a:solidFill>
                <a:effectLst/>
                <a:uLnTx/>
                <a:uFillTx/>
                <a:latin typeface="Marianne Medium"/>
                <a:ea typeface="+mn-ea"/>
                <a:cs typeface="+mn-cs"/>
              </a:rPr>
              <a:t>Payer des Contributions à la Formation Professionnelle (CFP)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Marianne Medium"/>
              <a:ea typeface="+mn-ea"/>
              <a:cs typeface="+mn-cs"/>
            </a:endParaRPr>
          </a:p>
        </p:txBody>
      </p:sp>
      <p:sp>
        <p:nvSpPr>
          <p:cNvPr id="31" name="Rectangle : coins arrondis 30">
            <a:extLst>
              <a:ext uri="{FF2B5EF4-FFF2-40B4-BE49-F238E27FC236}">
                <a16:creationId xmlns:a16="http://schemas.microsoft.com/office/drawing/2014/main" id="{791C408F-8768-4496-B9F1-42C25444B261}"/>
              </a:ext>
            </a:extLst>
          </p:cNvPr>
          <p:cNvSpPr/>
          <p:nvPr/>
        </p:nvSpPr>
        <p:spPr>
          <a:xfrm>
            <a:off x="1593169" y="4882307"/>
            <a:ext cx="5297145" cy="1061219"/>
          </a:xfrm>
          <a:prstGeom prst="roundRect">
            <a:avLst/>
          </a:prstGeom>
          <a:solidFill>
            <a:schemeClr val="tx2">
              <a:lumMod val="20000"/>
              <a:lumOff val="80000"/>
            </a:schemeClr>
          </a:solidFill>
          <a:ln>
            <a:solidFill>
              <a:schemeClr val="bg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srgbClr val="44546A">
                    <a:lumMod val="75000"/>
                  </a:srgbClr>
                </a:solidFill>
                <a:effectLst/>
                <a:uLnTx/>
                <a:uFillTx/>
                <a:latin typeface="Marianne Medium"/>
                <a:ea typeface="+mn-ea"/>
                <a:cs typeface="+mn-cs"/>
              </a:rPr>
              <a:t>                          Les formations éligibles CPF + critères selon le FAF  </a:t>
            </a:r>
          </a:p>
        </p:txBody>
      </p:sp>
      <p:sp>
        <p:nvSpPr>
          <p:cNvPr id="7" name="ZoneTexte 6">
            <a:extLst>
              <a:ext uri="{FF2B5EF4-FFF2-40B4-BE49-F238E27FC236}">
                <a16:creationId xmlns:a16="http://schemas.microsoft.com/office/drawing/2014/main" id="{F2E9A393-83C5-4E8B-BB34-06AE778A8B0A}"/>
              </a:ext>
            </a:extLst>
          </p:cNvPr>
          <p:cNvSpPr txBox="1"/>
          <p:nvPr/>
        </p:nvSpPr>
        <p:spPr>
          <a:xfrm>
            <a:off x="1289650" y="3445837"/>
            <a:ext cx="3158006"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0" i="1" u="none" strike="noStrike" kern="1200" cap="none" spc="0" normalizeH="0" baseline="0" noProof="0" dirty="0">
                <a:ln>
                  <a:noFill/>
                </a:ln>
                <a:solidFill>
                  <a:srgbClr val="4432AA"/>
                </a:solidFill>
                <a:effectLst/>
                <a:uLnTx/>
                <a:uFillTx/>
                <a:latin typeface="Marianne Medium"/>
                <a:ea typeface="+mn-ea"/>
                <a:cs typeface="+mn-cs"/>
              </a:rPr>
              <a:t>L’organisme FAF diffère selon la nature de son activité  </a:t>
            </a:r>
          </a:p>
        </p:txBody>
      </p:sp>
      <p:sp>
        <p:nvSpPr>
          <p:cNvPr id="8" name="ZoneTexte 7">
            <a:extLst>
              <a:ext uri="{FF2B5EF4-FFF2-40B4-BE49-F238E27FC236}">
                <a16:creationId xmlns:a16="http://schemas.microsoft.com/office/drawing/2014/main" id="{BB5F8E58-DF58-4F46-8857-1DADB66F290F}"/>
              </a:ext>
            </a:extLst>
          </p:cNvPr>
          <p:cNvSpPr txBox="1"/>
          <p:nvPr/>
        </p:nvSpPr>
        <p:spPr>
          <a:xfrm>
            <a:off x="8523358" y="1347693"/>
            <a:ext cx="3281955" cy="4247317"/>
          </a:xfrm>
          <a:prstGeom prst="rect">
            <a:avLst/>
          </a:prstGeom>
          <a:solidFill>
            <a:srgbClr val="FF5955"/>
          </a:solidFill>
          <a:ln>
            <a:solidFill>
              <a:srgbClr val="FF5955"/>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Marianne Medium"/>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Marianne Medium"/>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Marianne Medium"/>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Marianne Medium"/>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fr-FR" sz="1800" b="0" i="0" u="none" strike="noStrike" kern="1200" cap="none" spc="0" normalizeH="0" baseline="0" noProof="0" dirty="0">
                <a:ln>
                  <a:noFill/>
                </a:ln>
                <a:solidFill>
                  <a:prstClr val="white"/>
                </a:solidFill>
                <a:effectLst/>
                <a:uLnTx/>
                <a:uFillTx/>
                <a:latin typeface="Marianne Medium"/>
                <a:ea typeface="+mn-ea"/>
                <a:cs typeface="+mn-cs"/>
              </a:rPr>
              <a:t>Se munir d’une attestation de paiement de la contribution à la formation professionnelle fournie par l’URSAFF </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fr-FR" sz="1800" b="0" i="0" u="none" strike="noStrike" kern="1200" cap="none" spc="0" normalizeH="0" baseline="0" noProof="0" dirty="0">
              <a:ln>
                <a:noFill/>
              </a:ln>
              <a:solidFill>
                <a:prstClr val="white"/>
              </a:solidFill>
              <a:effectLst/>
              <a:uLnTx/>
              <a:uFillTx/>
              <a:latin typeface="Marianne Medium"/>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fr-FR" sz="1800" b="0" i="0" u="none" strike="noStrike" kern="1200" cap="none" spc="0" normalizeH="0" baseline="0" noProof="0" dirty="0">
                <a:ln>
                  <a:noFill/>
                </a:ln>
                <a:solidFill>
                  <a:prstClr val="white"/>
                </a:solidFill>
                <a:effectLst/>
                <a:uLnTx/>
                <a:uFillTx/>
                <a:latin typeface="Marianne Medium"/>
                <a:ea typeface="+mn-ea"/>
                <a:cs typeface="+mn-cs"/>
              </a:rPr>
              <a:t>Déposer la demande auprès du FAF de rattachement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Marianne Medium"/>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fr-FR" sz="1800" b="0" i="0" u="none" strike="noStrike" kern="1200" cap="none" spc="0" normalizeH="0" baseline="0" noProof="0" dirty="0">
                <a:ln>
                  <a:noFill/>
                </a:ln>
                <a:solidFill>
                  <a:prstClr val="white"/>
                </a:solidFill>
                <a:effectLst/>
                <a:uLnTx/>
                <a:uFillTx/>
                <a:latin typeface="Marianne Medium"/>
                <a:ea typeface="+mn-ea"/>
                <a:cs typeface="+mn-cs"/>
              </a:rPr>
              <a:t>Transmettre les documents demandés par le FAF (devis, programme..) </a:t>
            </a:r>
          </a:p>
        </p:txBody>
      </p:sp>
      <p:sp>
        <p:nvSpPr>
          <p:cNvPr id="26" name="Google Shape;482;p44">
            <a:extLst>
              <a:ext uri="{FF2B5EF4-FFF2-40B4-BE49-F238E27FC236}">
                <a16:creationId xmlns:a16="http://schemas.microsoft.com/office/drawing/2014/main" id="{5D7632AA-AA22-470C-A6B4-F7DA7BDE9ABC}"/>
              </a:ext>
            </a:extLst>
          </p:cNvPr>
          <p:cNvSpPr/>
          <p:nvPr/>
        </p:nvSpPr>
        <p:spPr>
          <a:xfrm>
            <a:off x="259307" y="1494604"/>
            <a:ext cx="3507475" cy="564615"/>
          </a:xfrm>
          <a:prstGeom prst="rect">
            <a:avLst/>
          </a:prstGeom>
          <a:solidFill>
            <a:schemeClr val="bg1"/>
          </a:solidFill>
          <a:ln>
            <a:solidFill>
              <a:schemeClr val="bg1"/>
            </a:solidFill>
          </a:ln>
          <a:effectLst>
            <a:outerShdw blurRad="63500" sx="102000" sy="102000" algn="ctr" rotWithShape="0">
              <a:srgbClr val="000000">
                <a:alpha val="15686"/>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fr-FR" sz="2400" b="1" i="0" u="none" strike="noStrike" kern="1200" cap="none" spc="0" normalizeH="0" baseline="0" noProof="0" dirty="0">
                <a:ln>
                  <a:noFill/>
                </a:ln>
                <a:solidFill>
                  <a:srgbClr val="FF5955"/>
                </a:solidFill>
                <a:effectLst/>
                <a:uLnTx/>
                <a:uFillTx/>
                <a:latin typeface="Marianne Medium"/>
                <a:ea typeface="Arial"/>
                <a:cs typeface="Arial"/>
                <a:sym typeface="Arial"/>
              </a:rPr>
              <a:t>Les conditions </a:t>
            </a:r>
            <a:endParaRPr kumimoji="0" sz="2400" b="1" i="0" u="none" strike="noStrike" kern="1200" cap="none" spc="0" normalizeH="0" baseline="0" noProof="0" dirty="0">
              <a:ln>
                <a:noFill/>
              </a:ln>
              <a:solidFill>
                <a:srgbClr val="FF5955"/>
              </a:solidFill>
              <a:effectLst/>
              <a:uLnTx/>
              <a:uFillTx/>
              <a:latin typeface="Marianne Medium"/>
              <a:ea typeface="Arial"/>
              <a:cs typeface="Arial"/>
              <a:sym typeface="Arial"/>
            </a:endParaRPr>
          </a:p>
        </p:txBody>
      </p:sp>
      <p:sp>
        <p:nvSpPr>
          <p:cNvPr id="38" name="ZoneTexte 37">
            <a:extLst>
              <a:ext uri="{FF2B5EF4-FFF2-40B4-BE49-F238E27FC236}">
                <a16:creationId xmlns:a16="http://schemas.microsoft.com/office/drawing/2014/main" id="{A570EC14-4D8E-4020-8AC7-3B6501EA3979}"/>
              </a:ext>
            </a:extLst>
          </p:cNvPr>
          <p:cNvSpPr txBox="1"/>
          <p:nvPr/>
        </p:nvSpPr>
        <p:spPr>
          <a:xfrm>
            <a:off x="4725299" y="1594502"/>
            <a:ext cx="2741401" cy="2862322"/>
          </a:xfrm>
          <a:prstGeom prst="rect">
            <a:avLst/>
          </a:prstGeom>
          <a:solidFill>
            <a:schemeClr val="tx2">
              <a:lumMod val="20000"/>
              <a:lumOff val="80000"/>
            </a:schemeClr>
          </a:solid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44546A">
                  <a:lumMod val="75000"/>
                </a:srgbClr>
              </a:solidFill>
              <a:effectLst/>
              <a:uLnTx/>
              <a:uFillTx/>
              <a:latin typeface="Marianne Medium"/>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44546A">
                  <a:lumMod val="75000"/>
                </a:srgbClr>
              </a:solidFill>
              <a:effectLst/>
              <a:uLnTx/>
              <a:uFillTx/>
              <a:latin typeface="Marianne Medium"/>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44546A">
                  <a:lumMod val="75000"/>
                </a:srgbClr>
              </a:solidFill>
              <a:effectLst/>
              <a:uLnTx/>
              <a:uFillTx/>
              <a:latin typeface="Marianne Medium"/>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44546A">
                  <a:lumMod val="75000"/>
                </a:srgbClr>
              </a:solidFill>
              <a:effectLst/>
              <a:uLnTx/>
              <a:uFillTx/>
              <a:latin typeface="Marianne Medium"/>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srgbClr val="44546A">
                    <a:lumMod val="75000"/>
                  </a:srgbClr>
                </a:solidFill>
                <a:effectLst/>
                <a:uLnTx/>
                <a:uFillTx/>
                <a:latin typeface="Marianne Medium"/>
                <a:ea typeface="+mn-ea"/>
                <a:cs typeface="+mn-cs"/>
              </a:rPr>
              <a:t>Le travailleur indépendant mais aussi son conjoint, son collaborateur ou son associé peut avoir une prise en charge du FAF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44546A">
                  <a:lumMod val="75000"/>
                </a:srgbClr>
              </a:solidFill>
              <a:effectLst/>
              <a:uLnTx/>
              <a:uFillTx/>
              <a:latin typeface="Marianne Medium"/>
              <a:ea typeface="+mn-ea"/>
              <a:cs typeface="+mn-cs"/>
            </a:endParaRPr>
          </a:p>
        </p:txBody>
      </p:sp>
      <p:sp>
        <p:nvSpPr>
          <p:cNvPr id="39" name="Google Shape;482;p44">
            <a:extLst>
              <a:ext uri="{FF2B5EF4-FFF2-40B4-BE49-F238E27FC236}">
                <a16:creationId xmlns:a16="http://schemas.microsoft.com/office/drawing/2014/main" id="{7199E6B6-2448-4A33-8175-A9DD3EA83C61}"/>
              </a:ext>
            </a:extLst>
          </p:cNvPr>
          <p:cNvSpPr/>
          <p:nvPr/>
        </p:nvSpPr>
        <p:spPr>
          <a:xfrm>
            <a:off x="4414792" y="1776912"/>
            <a:ext cx="3214307" cy="564615"/>
          </a:xfrm>
          <a:prstGeom prst="rect">
            <a:avLst/>
          </a:prstGeom>
          <a:solidFill>
            <a:schemeClr val="bg1"/>
          </a:solidFill>
          <a:ln>
            <a:solidFill>
              <a:schemeClr val="bg1"/>
            </a:solidFill>
          </a:ln>
          <a:effectLst>
            <a:outerShdw blurRad="63500" sx="102000" sy="102000" algn="ctr" rotWithShape="0">
              <a:srgbClr val="000000">
                <a:alpha val="15686"/>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fr-FR" sz="2400" b="1" i="0" u="none" strike="noStrike" kern="1200" cap="none" spc="0" normalizeH="0" baseline="0" noProof="0" dirty="0">
                <a:ln>
                  <a:noFill/>
                </a:ln>
                <a:solidFill>
                  <a:srgbClr val="FF5955"/>
                </a:solidFill>
                <a:effectLst/>
                <a:uLnTx/>
                <a:uFillTx/>
                <a:latin typeface="Marianne Medium"/>
                <a:ea typeface="Arial"/>
                <a:cs typeface="Arial"/>
                <a:sym typeface="Arial"/>
              </a:rPr>
              <a:t>Pour qui ?</a:t>
            </a:r>
            <a:endParaRPr kumimoji="0" sz="2400" b="1" i="0" u="none" strike="noStrike" kern="1200" cap="none" spc="0" normalizeH="0" baseline="0" noProof="0" dirty="0">
              <a:ln>
                <a:noFill/>
              </a:ln>
              <a:solidFill>
                <a:srgbClr val="FF5955"/>
              </a:solidFill>
              <a:effectLst/>
              <a:uLnTx/>
              <a:uFillTx/>
              <a:latin typeface="Marianne Medium"/>
              <a:ea typeface="Arial"/>
              <a:cs typeface="Arial"/>
              <a:sym typeface="Arial"/>
            </a:endParaRPr>
          </a:p>
        </p:txBody>
      </p:sp>
      <p:sp>
        <p:nvSpPr>
          <p:cNvPr id="29" name="Google Shape;482;p44">
            <a:extLst>
              <a:ext uri="{FF2B5EF4-FFF2-40B4-BE49-F238E27FC236}">
                <a16:creationId xmlns:a16="http://schemas.microsoft.com/office/drawing/2014/main" id="{191C0584-5862-4891-931F-16090B018BDE}"/>
              </a:ext>
            </a:extLst>
          </p:cNvPr>
          <p:cNvSpPr/>
          <p:nvPr/>
        </p:nvSpPr>
        <p:spPr>
          <a:xfrm>
            <a:off x="8277109" y="1711374"/>
            <a:ext cx="3801160" cy="564615"/>
          </a:xfrm>
          <a:prstGeom prst="rect">
            <a:avLst/>
          </a:prstGeom>
          <a:solidFill>
            <a:schemeClr val="bg1"/>
          </a:solidFill>
          <a:ln>
            <a:solidFill>
              <a:schemeClr val="bg1"/>
            </a:solidFill>
          </a:ln>
          <a:effectLst>
            <a:outerShdw blurRad="63500" sx="102000" sy="102000" algn="ctr" rotWithShape="0">
              <a:srgbClr val="000000">
                <a:alpha val="15686"/>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fr-FR" sz="2000" b="1" i="0" u="none" strike="noStrike" kern="1200" cap="none" spc="0" normalizeH="0" baseline="0" noProof="0" dirty="0">
                <a:ln>
                  <a:noFill/>
                </a:ln>
                <a:solidFill>
                  <a:srgbClr val="FF5955"/>
                </a:solidFill>
                <a:effectLst/>
                <a:uLnTx/>
                <a:uFillTx/>
                <a:latin typeface="Marianne Medium"/>
                <a:ea typeface="Arial"/>
                <a:cs typeface="Arial"/>
                <a:sym typeface="Arial"/>
              </a:rPr>
              <a:t>Comment ? </a:t>
            </a:r>
            <a:endParaRPr kumimoji="0" sz="2000" b="1" i="0" u="none" strike="noStrike" kern="1200" cap="none" spc="0" normalizeH="0" baseline="0" noProof="0" dirty="0">
              <a:ln>
                <a:noFill/>
              </a:ln>
              <a:solidFill>
                <a:srgbClr val="FF5955"/>
              </a:solidFill>
              <a:effectLst/>
              <a:uLnTx/>
              <a:uFillTx/>
              <a:latin typeface="Marianne Medium"/>
              <a:ea typeface="Arial"/>
              <a:cs typeface="Arial"/>
              <a:sym typeface="Arial"/>
            </a:endParaRPr>
          </a:p>
        </p:txBody>
      </p:sp>
      <p:sp>
        <p:nvSpPr>
          <p:cNvPr id="28" name="Google Shape;482;p44">
            <a:extLst>
              <a:ext uri="{FF2B5EF4-FFF2-40B4-BE49-F238E27FC236}">
                <a16:creationId xmlns:a16="http://schemas.microsoft.com/office/drawing/2014/main" id="{6A88FAB0-8BDC-408D-862D-6FE3BE6A49DF}"/>
              </a:ext>
            </a:extLst>
          </p:cNvPr>
          <p:cNvSpPr/>
          <p:nvPr/>
        </p:nvSpPr>
        <p:spPr>
          <a:xfrm>
            <a:off x="747738" y="4699510"/>
            <a:ext cx="2227602" cy="564615"/>
          </a:xfrm>
          <a:prstGeom prst="rect">
            <a:avLst/>
          </a:prstGeom>
          <a:solidFill>
            <a:schemeClr val="bg1"/>
          </a:solidFill>
          <a:ln>
            <a:noFill/>
          </a:ln>
          <a:effectLst>
            <a:outerShdw blurRad="63500" sx="102000" sy="102000" algn="ctr" rotWithShape="0">
              <a:srgbClr val="000000">
                <a:alpha val="15686"/>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fr-FR" sz="2000" b="1" i="0" u="none" strike="noStrike" kern="1200" cap="none" spc="0" normalizeH="0" baseline="0" noProof="0" dirty="0">
                <a:ln>
                  <a:noFill/>
                </a:ln>
                <a:solidFill>
                  <a:srgbClr val="FF5955"/>
                </a:solidFill>
                <a:effectLst/>
                <a:uLnTx/>
                <a:uFillTx/>
                <a:latin typeface="Marianne BOLD"/>
                <a:ea typeface="Arial"/>
                <a:cs typeface="Arial"/>
                <a:sym typeface="Arial"/>
              </a:rPr>
              <a:t>Pour quoi ? </a:t>
            </a:r>
            <a:endParaRPr kumimoji="0" sz="2000" b="1" i="0" u="none" strike="noStrike" kern="1200" cap="none" spc="0" normalizeH="0" baseline="0" noProof="0" dirty="0">
              <a:ln>
                <a:noFill/>
              </a:ln>
              <a:solidFill>
                <a:srgbClr val="FF5955"/>
              </a:solidFill>
              <a:effectLst/>
              <a:uLnTx/>
              <a:uFillTx/>
              <a:latin typeface="Marianne BOLD"/>
              <a:ea typeface="Arial"/>
              <a:cs typeface="Arial"/>
              <a:sym typeface="Arial"/>
            </a:endParaRPr>
          </a:p>
        </p:txBody>
      </p:sp>
      <p:pic>
        <p:nvPicPr>
          <p:cNvPr id="2" name="Image 1">
            <a:extLst>
              <a:ext uri="{FF2B5EF4-FFF2-40B4-BE49-F238E27FC236}">
                <a16:creationId xmlns:a16="http://schemas.microsoft.com/office/drawing/2014/main" id="{F578E1B7-C920-D144-FAD7-003BF7C055CD}"/>
              </a:ext>
            </a:extLst>
          </p:cNvPr>
          <p:cNvPicPr>
            <a:picLocks noChangeAspect="1"/>
          </p:cNvPicPr>
          <p:nvPr/>
        </p:nvPicPr>
        <p:blipFill>
          <a:blip r:embed="rId3"/>
          <a:stretch>
            <a:fillRect/>
          </a:stretch>
        </p:blipFill>
        <p:spPr>
          <a:xfrm>
            <a:off x="10379947" y="5586885"/>
            <a:ext cx="1671615" cy="1167902"/>
          </a:xfrm>
          <a:prstGeom prst="rect">
            <a:avLst/>
          </a:prstGeom>
        </p:spPr>
      </p:pic>
    </p:spTree>
    <p:extLst>
      <p:ext uri="{BB962C8B-B14F-4D97-AF65-F5344CB8AC3E}">
        <p14:creationId xmlns:p14="http://schemas.microsoft.com/office/powerpoint/2010/main" val="41753961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5" name="Rectangle : coins arrondis 4">
            <a:extLst>
              <a:ext uri="{FF2B5EF4-FFF2-40B4-BE49-F238E27FC236}">
                <a16:creationId xmlns:a16="http://schemas.microsoft.com/office/drawing/2014/main" id="{11B5E536-03CA-4C7F-9094-C5A55C9553AD}"/>
              </a:ext>
            </a:extLst>
          </p:cNvPr>
          <p:cNvSpPr/>
          <p:nvPr/>
        </p:nvSpPr>
        <p:spPr>
          <a:xfrm>
            <a:off x="672041" y="2029601"/>
            <a:ext cx="1501253" cy="721868"/>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Marianne Medium"/>
              <a:ea typeface="+mn-ea"/>
              <a:cs typeface="+mn-cs"/>
            </a:endParaRPr>
          </a:p>
        </p:txBody>
      </p:sp>
      <p:sp>
        <p:nvSpPr>
          <p:cNvPr id="21" name="Titre 5">
            <a:extLst>
              <a:ext uri="{FF2B5EF4-FFF2-40B4-BE49-F238E27FC236}">
                <a16:creationId xmlns:a16="http://schemas.microsoft.com/office/drawing/2014/main" id="{0353170F-1A81-45FF-90EF-4317EBDCAF4F}"/>
              </a:ext>
            </a:extLst>
          </p:cNvPr>
          <p:cNvSpPr txBox="1">
            <a:spLocks/>
          </p:cNvSpPr>
          <p:nvPr/>
        </p:nvSpPr>
        <p:spPr>
          <a:xfrm>
            <a:off x="1752551" y="214958"/>
            <a:ext cx="7017934" cy="535531"/>
          </a:xfrm>
          <a:prstGeom prst="rect">
            <a:avLst/>
          </a:prstGeom>
        </p:spPr>
        <p:txBody>
          <a:bodyPr vert="horz" wrap="square" lIns="0" tIns="45720" rIns="91440" bIns="45720" rtlCol="0" anchor="t" anchorCtr="0">
            <a:sp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r-FR" sz="3200" b="0" i="0" u="none" strike="noStrike" kern="1200" cap="none" spc="0" normalizeH="0" baseline="0" noProof="0" dirty="0">
                <a:ln>
                  <a:noFill/>
                </a:ln>
                <a:solidFill>
                  <a:prstClr val="black"/>
                </a:solidFill>
                <a:effectLst/>
                <a:uLnTx/>
                <a:uFillTx/>
                <a:latin typeface="Marianne Medium"/>
                <a:ea typeface="+mj-ea"/>
                <a:cs typeface="+mj-cs"/>
              </a:rPr>
              <a:t>Le Compte Professionnel de Prévention </a:t>
            </a:r>
          </a:p>
        </p:txBody>
      </p:sp>
      <p:sp>
        <p:nvSpPr>
          <p:cNvPr id="12" name="Google Shape;270;p32">
            <a:extLst>
              <a:ext uri="{FF2B5EF4-FFF2-40B4-BE49-F238E27FC236}">
                <a16:creationId xmlns:a16="http://schemas.microsoft.com/office/drawing/2014/main" id="{3301D42A-2D81-4672-A7DF-3FAE64C42B85}"/>
              </a:ext>
            </a:extLst>
          </p:cNvPr>
          <p:cNvSpPr txBox="1"/>
          <p:nvPr/>
        </p:nvSpPr>
        <p:spPr>
          <a:xfrm>
            <a:off x="1047433" y="998389"/>
            <a:ext cx="9929498" cy="721868"/>
          </a:xfrm>
          <a:prstGeom prst="rect">
            <a:avLst/>
          </a:prstGeom>
          <a:solidFill>
            <a:srgbClr val="FF5955"/>
          </a:solidFill>
          <a:ln>
            <a:noFill/>
          </a:ln>
        </p:spPr>
        <p:txBody>
          <a:bodyPr spcFirstLastPara="1" wrap="square" lIns="91425" tIns="0" rIns="91425" bIns="0" anchor="ctr" anchorCtr="0">
            <a:noAutofit/>
          </a:bodyPr>
          <a:lstStyle/>
          <a:p>
            <a:pPr marL="0" marR="0" lvl="0" indent="0" algn="ctr" defTabSz="914400" rtl="0" eaLnBrk="1" fontAlgn="auto" latinLnBrk="0" hangingPunct="1">
              <a:lnSpc>
                <a:spcPct val="90000"/>
              </a:lnSpc>
              <a:spcBef>
                <a:spcPts val="0"/>
              </a:spcBef>
              <a:spcAft>
                <a:spcPts val="0"/>
              </a:spcAft>
              <a:buClr>
                <a:srgbClr val="44546A"/>
              </a:buClr>
              <a:buSzPts val="1400"/>
              <a:buFont typeface="Arial"/>
              <a:buNone/>
              <a:tabLst/>
              <a:defRPr/>
            </a:pPr>
            <a:r>
              <a:rPr kumimoji="0" lang="fr" sz="2000" b="1" i="0" u="none" strike="noStrike" kern="1200" cap="none" spc="0" normalizeH="0" baseline="0" noProof="0" dirty="0">
                <a:ln>
                  <a:noFill/>
                </a:ln>
                <a:solidFill>
                  <a:prstClr val="white"/>
                </a:solidFill>
                <a:effectLst/>
                <a:uLnTx/>
                <a:uFillTx/>
                <a:latin typeface="Marianne Medium"/>
                <a:ea typeface="+mn-ea"/>
                <a:cs typeface="+mn-cs"/>
                <a:sym typeface="Arial Black"/>
              </a:rPr>
              <a:t>Crée en 2015, sous le nom « Compte prévention pénibilité » Il permet à un salarié de cumuler des points lorsqu’il est exposé à 1 ou plusieurs facteurs de risques professionnels. </a:t>
            </a:r>
            <a:endParaRPr kumimoji="0" sz="1600" b="0" i="0" u="none" strike="noStrike" kern="1200" cap="none" spc="0" normalizeH="0" baseline="0" noProof="0" dirty="0">
              <a:ln>
                <a:noFill/>
              </a:ln>
              <a:solidFill>
                <a:prstClr val="white"/>
              </a:solidFill>
              <a:effectLst/>
              <a:uLnTx/>
              <a:uFillTx/>
              <a:latin typeface="Marianne Medium"/>
              <a:ea typeface="+mn-ea"/>
              <a:cs typeface="+mn-cs"/>
            </a:endParaRPr>
          </a:p>
        </p:txBody>
      </p:sp>
      <p:sp>
        <p:nvSpPr>
          <p:cNvPr id="15" name="Google Shape;273;p32">
            <a:extLst>
              <a:ext uri="{FF2B5EF4-FFF2-40B4-BE49-F238E27FC236}">
                <a16:creationId xmlns:a16="http://schemas.microsoft.com/office/drawing/2014/main" id="{545B6969-998C-4C4D-8116-D6837850AD96}"/>
              </a:ext>
            </a:extLst>
          </p:cNvPr>
          <p:cNvSpPr/>
          <p:nvPr/>
        </p:nvSpPr>
        <p:spPr>
          <a:xfrm>
            <a:off x="2129342" y="1948288"/>
            <a:ext cx="4961183" cy="952558"/>
          </a:xfrm>
          <a:prstGeom prst="roundRect">
            <a:avLst>
              <a:gd name="adj" fmla="val 16667"/>
            </a:avLst>
          </a:prstGeom>
          <a:no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 sz="1600" b="0" i="0" u="none" strike="noStrike" kern="1200" cap="none" spc="0" normalizeH="0" baseline="0" noProof="0" dirty="0">
                <a:ln>
                  <a:noFill/>
                </a:ln>
                <a:solidFill>
                  <a:srgbClr val="284A98"/>
                </a:solidFill>
                <a:effectLst/>
                <a:uLnTx/>
                <a:uFillTx/>
                <a:latin typeface="Marianne Medium"/>
                <a:ea typeface="Arial Black"/>
                <a:cs typeface="Arial Black"/>
                <a:sym typeface="Arial Black"/>
              </a:rPr>
              <a:t>Travailler dans le privé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 sz="1600" b="0" i="0" u="none" strike="noStrike" kern="1200" cap="none" spc="0" normalizeH="0" baseline="0" noProof="0" dirty="0">
                <a:ln>
                  <a:noFill/>
                </a:ln>
                <a:solidFill>
                  <a:srgbClr val="284A98"/>
                </a:solidFill>
                <a:effectLst/>
                <a:uLnTx/>
                <a:uFillTx/>
                <a:latin typeface="Marianne Medium"/>
                <a:ea typeface="+mn-ea"/>
                <a:cs typeface="+mn-cs"/>
                <a:sym typeface="Arial Black"/>
              </a:rPr>
              <a:t>CDD, CDI, Intérimaire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 sz="1600" b="0" i="0" u="none" strike="noStrike" kern="1200" cap="none" spc="0" normalizeH="0" baseline="0" noProof="0" dirty="0">
                <a:ln>
                  <a:noFill/>
                </a:ln>
                <a:solidFill>
                  <a:srgbClr val="284A98"/>
                </a:solidFill>
                <a:effectLst/>
                <a:uLnTx/>
                <a:uFillTx/>
                <a:latin typeface="Marianne Medium"/>
                <a:ea typeface="+mn-ea"/>
                <a:cs typeface="+mn-cs"/>
                <a:sym typeface="Arial Black"/>
              </a:rPr>
              <a:t>Etre exposé à au moins 1 facteur de risques </a:t>
            </a:r>
          </a:p>
        </p:txBody>
      </p:sp>
      <p:sp>
        <p:nvSpPr>
          <p:cNvPr id="17" name="Google Shape;272;p32">
            <a:extLst>
              <a:ext uri="{FF2B5EF4-FFF2-40B4-BE49-F238E27FC236}">
                <a16:creationId xmlns:a16="http://schemas.microsoft.com/office/drawing/2014/main" id="{A50B158F-21C4-4789-B28D-3798AF090016}"/>
              </a:ext>
            </a:extLst>
          </p:cNvPr>
          <p:cNvSpPr/>
          <p:nvPr/>
        </p:nvSpPr>
        <p:spPr>
          <a:xfrm>
            <a:off x="1308969" y="3329996"/>
            <a:ext cx="2180826" cy="1204274"/>
          </a:xfrm>
          <a:prstGeom prst="roundRect">
            <a:avLst>
              <a:gd name="adj" fmla="val 16667"/>
            </a:avLst>
          </a:prstGeom>
          <a:noFill/>
          <a:ln>
            <a:solidFill>
              <a:srgbClr val="FF5955"/>
            </a:solidFill>
          </a:ln>
        </p:spPr>
        <p:txBody>
          <a:bodyPr spcFirstLastPara="1" wrap="square" lIns="48000" tIns="45700" rIns="48000"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 sz="1800" b="1" i="0" u="none" strike="noStrike" kern="1200" cap="none" spc="0" normalizeH="0" baseline="0" noProof="0" dirty="0">
                <a:ln>
                  <a:noFill/>
                </a:ln>
                <a:solidFill>
                  <a:srgbClr val="FF5955"/>
                </a:solidFill>
                <a:effectLst/>
                <a:uLnTx/>
                <a:uFillTx/>
                <a:latin typeface="Marianne BOLD"/>
                <a:ea typeface="Arial Black"/>
                <a:cs typeface="Arial Black"/>
                <a:sym typeface="Arial Black"/>
              </a:rPr>
              <a:t>4 points par facteur de risque  / an </a:t>
            </a:r>
            <a:endParaRPr kumimoji="0" sz="1800" b="0" i="0" u="none" strike="noStrike" kern="1200" cap="none" spc="0" normalizeH="0" baseline="0" noProof="0" dirty="0">
              <a:ln>
                <a:noFill/>
              </a:ln>
              <a:solidFill>
                <a:srgbClr val="FF5955"/>
              </a:solidFill>
              <a:effectLst/>
              <a:uLnTx/>
              <a:uFillTx/>
              <a:latin typeface="Marianne BOLD"/>
              <a:ea typeface="+mn-ea"/>
              <a:cs typeface="+mn-cs"/>
            </a:endParaRPr>
          </a:p>
        </p:txBody>
      </p:sp>
      <p:sp>
        <p:nvSpPr>
          <p:cNvPr id="19" name="Google Shape;272;p32">
            <a:extLst>
              <a:ext uri="{FF2B5EF4-FFF2-40B4-BE49-F238E27FC236}">
                <a16:creationId xmlns:a16="http://schemas.microsoft.com/office/drawing/2014/main" id="{A5A2848B-B470-4F9D-89DF-F0E78EC445F8}"/>
              </a:ext>
            </a:extLst>
          </p:cNvPr>
          <p:cNvSpPr/>
          <p:nvPr/>
        </p:nvSpPr>
        <p:spPr>
          <a:xfrm>
            <a:off x="3151589" y="4925597"/>
            <a:ext cx="3255387" cy="721869"/>
          </a:xfrm>
          <a:prstGeom prst="roundRect">
            <a:avLst>
              <a:gd name="adj" fmla="val 16667"/>
            </a:avLst>
          </a:prstGeom>
          <a:noFill/>
          <a:ln>
            <a:noFill/>
          </a:ln>
        </p:spPr>
        <p:txBody>
          <a:bodyPr spcFirstLastPara="1" wrap="square" lIns="48000" tIns="45700" rIns="48000" bIns="45700" anchor="ctr" anchorCtr="0">
            <a:no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fr-FR" sz="1600" b="0" i="0" u="none" strike="noStrike" kern="1200" cap="none" spc="0" normalizeH="0" baseline="0" noProof="0" dirty="0">
                <a:ln>
                  <a:noFill/>
                </a:ln>
                <a:solidFill>
                  <a:srgbClr val="284A98"/>
                </a:solidFill>
                <a:effectLst/>
                <a:uLnTx/>
                <a:uFillTx/>
                <a:latin typeface="Marianne Medium"/>
                <a:ea typeface="+mn-ea"/>
                <a:cs typeface="+mn-cs"/>
              </a:rPr>
              <a:t>Passage à temps partiel </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fr-FR" sz="1600" b="0" i="0" u="none" strike="noStrike" kern="1200" cap="none" spc="0" normalizeH="0" baseline="0" noProof="0" dirty="0">
                <a:ln>
                  <a:noFill/>
                </a:ln>
                <a:solidFill>
                  <a:srgbClr val="284A98"/>
                </a:solidFill>
                <a:effectLst/>
                <a:uLnTx/>
                <a:uFillTx/>
                <a:latin typeface="Marianne Medium"/>
                <a:ea typeface="+mn-ea"/>
                <a:cs typeface="+mn-cs"/>
              </a:rPr>
              <a:t>Départ anticipé à la retraite </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fr-FR" sz="2000" b="1" i="0" u="none" strike="noStrike" kern="1200" cap="none" spc="0" normalizeH="0" baseline="0" noProof="0" dirty="0">
                <a:ln>
                  <a:noFill/>
                </a:ln>
                <a:solidFill>
                  <a:srgbClr val="284A98"/>
                </a:solidFill>
                <a:effectLst/>
                <a:uLnTx/>
                <a:uFillTx/>
                <a:latin typeface="Marianne Medium"/>
                <a:ea typeface="+mn-ea"/>
                <a:cs typeface="+mn-cs"/>
              </a:rPr>
              <a:t>Action de formation </a:t>
            </a:r>
            <a:endParaRPr kumimoji="0" sz="2000" b="1" i="0" u="none" strike="noStrike" kern="1200" cap="none" spc="0" normalizeH="0" baseline="0" noProof="0" dirty="0">
              <a:ln>
                <a:noFill/>
              </a:ln>
              <a:solidFill>
                <a:srgbClr val="284A98"/>
              </a:solidFill>
              <a:effectLst/>
              <a:uLnTx/>
              <a:uFillTx/>
              <a:latin typeface="Marianne Medium"/>
              <a:ea typeface="+mn-ea"/>
              <a:cs typeface="+mn-cs"/>
            </a:endParaRPr>
          </a:p>
        </p:txBody>
      </p:sp>
      <p:sp>
        <p:nvSpPr>
          <p:cNvPr id="20" name="Google Shape;285;p32">
            <a:extLst>
              <a:ext uri="{FF2B5EF4-FFF2-40B4-BE49-F238E27FC236}">
                <a16:creationId xmlns:a16="http://schemas.microsoft.com/office/drawing/2014/main" id="{EFB3AAF3-3060-4F18-A521-A3EF987863C4}"/>
              </a:ext>
            </a:extLst>
          </p:cNvPr>
          <p:cNvSpPr/>
          <p:nvPr/>
        </p:nvSpPr>
        <p:spPr>
          <a:xfrm>
            <a:off x="427349" y="4751863"/>
            <a:ext cx="2377787" cy="721868"/>
          </a:xfrm>
          <a:prstGeom prst="roundRect">
            <a:avLst>
              <a:gd name="adj" fmla="val 16667"/>
            </a:avLst>
          </a:prstGeom>
          <a:noFill/>
          <a:ln w="25400" cap="flat" cmpd="sng">
            <a:no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 sz="1800" b="1" i="0" u="none" strike="noStrike" kern="1200" cap="none" spc="0" normalizeH="0" baseline="0" noProof="0" dirty="0">
                <a:ln>
                  <a:noFill/>
                </a:ln>
                <a:solidFill>
                  <a:srgbClr val="284A98"/>
                </a:solidFill>
                <a:effectLst/>
                <a:uLnTx/>
                <a:uFillTx/>
                <a:latin typeface="Marianne BOLD"/>
                <a:ea typeface="Arial Black"/>
                <a:cs typeface="Arial Black"/>
                <a:sym typeface="Arial Black"/>
              </a:rPr>
              <a:t>Pour quoi l’utiliser ? </a:t>
            </a:r>
            <a:endParaRPr kumimoji="0" sz="1800" b="0" i="0" u="none" strike="noStrike" kern="1200" cap="none" spc="0" normalizeH="0" baseline="0" noProof="0" dirty="0">
              <a:ln>
                <a:noFill/>
              </a:ln>
              <a:solidFill>
                <a:srgbClr val="284A98"/>
              </a:solidFill>
              <a:effectLst/>
              <a:uLnTx/>
              <a:uFillTx/>
              <a:latin typeface="Marianne BOLD"/>
              <a:ea typeface="+mn-ea"/>
              <a:cs typeface="+mn-cs"/>
            </a:endParaRPr>
          </a:p>
        </p:txBody>
      </p:sp>
      <p:sp>
        <p:nvSpPr>
          <p:cNvPr id="14" name="Google Shape;274;p32">
            <a:extLst>
              <a:ext uri="{FF2B5EF4-FFF2-40B4-BE49-F238E27FC236}">
                <a16:creationId xmlns:a16="http://schemas.microsoft.com/office/drawing/2014/main" id="{B79B3D62-6C3A-486F-9BA8-7F7E0F59E9E9}"/>
              </a:ext>
            </a:extLst>
          </p:cNvPr>
          <p:cNvSpPr/>
          <p:nvPr/>
        </p:nvSpPr>
        <p:spPr>
          <a:xfrm>
            <a:off x="0" y="2133806"/>
            <a:ext cx="2617938" cy="513459"/>
          </a:xfrm>
          <a:prstGeom prst="roundRect">
            <a:avLst>
              <a:gd name="adj" fmla="val 16667"/>
            </a:avLst>
          </a:prstGeom>
          <a:no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 sz="1800" b="1" i="0" u="none" strike="noStrike" kern="1200" cap="none" spc="0" normalizeH="0" baseline="0" noProof="0" dirty="0">
                <a:ln>
                  <a:noFill/>
                </a:ln>
                <a:solidFill>
                  <a:srgbClr val="284A98"/>
                </a:solidFill>
                <a:effectLst/>
                <a:uLnTx/>
                <a:uFillTx/>
                <a:latin typeface="Marianne Medium"/>
                <a:ea typeface="Arial"/>
                <a:cs typeface="Arial"/>
                <a:sym typeface="Arial"/>
              </a:rPr>
              <a:t>Pour qui ? </a:t>
            </a:r>
            <a:endParaRPr kumimoji="0" sz="1800" b="0" i="0" u="none" strike="noStrike" kern="1200" cap="none" spc="0" normalizeH="0" baseline="0" noProof="0" dirty="0">
              <a:ln>
                <a:noFill/>
              </a:ln>
              <a:solidFill>
                <a:srgbClr val="284A98"/>
              </a:solidFill>
              <a:effectLst/>
              <a:uLnTx/>
              <a:uFillTx/>
              <a:latin typeface="Marianne Medium"/>
              <a:ea typeface="Arial"/>
              <a:cs typeface="Arial"/>
              <a:sym typeface="Arial"/>
            </a:endParaRPr>
          </a:p>
        </p:txBody>
      </p:sp>
      <p:pic>
        <p:nvPicPr>
          <p:cNvPr id="3" name="Image 2">
            <a:extLst>
              <a:ext uri="{FF2B5EF4-FFF2-40B4-BE49-F238E27FC236}">
                <a16:creationId xmlns:a16="http://schemas.microsoft.com/office/drawing/2014/main" id="{F6DDCB40-620E-44CD-B3E7-2E1C6CBE221B}"/>
              </a:ext>
            </a:extLst>
          </p:cNvPr>
          <p:cNvPicPr>
            <a:picLocks noChangeAspect="1"/>
          </p:cNvPicPr>
          <p:nvPr/>
        </p:nvPicPr>
        <p:blipFill>
          <a:blip r:embed="rId3"/>
          <a:stretch>
            <a:fillRect/>
          </a:stretch>
        </p:blipFill>
        <p:spPr>
          <a:xfrm>
            <a:off x="7090525" y="2029601"/>
            <a:ext cx="4154598" cy="3960798"/>
          </a:xfrm>
          <a:prstGeom prst="rect">
            <a:avLst/>
          </a:prstGeom>
        </p:spPr>
      </p:pic>
      <p:sp>
        <p:nvSpPr>
          <p:cNvPr id="24" name="Google Shape;272;p32">
            <a:extLst>
              <a:ext uri="{FF2B5EF4-FFF2-40B4-BE49-F238E27FC236}">
                <a16:creationId xmlns:a16="http://schemas.microsoft.com/office/drawing/2014/main" id="{0BFA4D81-CA3C-43F1-88A4-36C296049B65}"/>
              </a:ext>
            </a:extLst>
          </p:cNvPr>
          <p:cNvSpPr/>
          <p:nvPr/>
        </p:nvSpPr>
        <p:spPr>
          <a:xfrm>
            <a:off x="3419940" y="3402641"/>
            <a:ext cx="1900307" cy="952559"/>
          </a:xfrm>
          <a:prstGeom prst="roundRect">
            <a:avLst>
              <a:gd name="adj" fmla="val 16667"/>
            </a:avLst>
          </a:prstGeom>
          <a:solidFill>
            <a:srgbClr val="FF5955"/>
          </a:solidFill>
          <a:ln>
            <a:noFill/>
          </a:ln>
        </p:spPr>
        <p:txBody>
          <a:bodyPr spcFirstLastPara="1" wrap="square" lIns="48000" tIns="45700" rIns="48000"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 sz="2000" b="1" i="0" u="none" strike="noStrike" kern="1200" cap="none" spc="0" normalizeH="0" baseline="0" noProof="0" dirty="0">
                <a:ln>
                  <a:noFill/>
                </a:ln>
                <a:solidFill>
                  <a:prstClr val="white"/>
                </a:solidFill>
                <a:effectLst/>
                <a:uLnTx/>
                <a:uFillTx/>
                <a:latin typeface="Marianne BOLD"/>
                <a:ea typeface="Arial Black"/>
                <a:cs typeface="Arial Black"/>
                <a:sym typeface="Arial Black"/>
              </a:rPr>
              <a:t>1 point = 500€ </a:t>
            </a:r>
            <a:endParaRPr kumimoji="0" sz="2000" b="0" i="0" u="none" strike="noStrike" kern="1200" cap="none" spc="0" normalizeH="0" baseline="0" noProof="0" dirty="0">
              <a:ln>
                <a:noFill/>
              </a:ln>
              <a:solidFill>
                <a:prstClr val="white"/>
              </a:solidFill>
              <a:effectLst/>
              <a:uLnTx/>
              <a:uFillTx/>
              <a:latin typeface="Marianne BOLD"/>
              <a:ea typeface="+mn-ea"/>
              <a:cs typeface="+mn-cs"/>
            </a:endParaRPr>
          </a:p>
        </p:txBody>
      </p:sp>
      <p:sp>
        <p:nvSpPr>
          <p:cNvPr id="10" name="Demi-cadre 9">
            <a:extLst>
              <a:ext uri="{FF2B5EF4-FFF2-40B4-BE49-F238E27FC236}">
                <a16:creationId xmlns:a16="http://schemas.microsoft.com/office/drawing/2014/main" id="{EAF9EDB1-5085-421C-8FA1-1EC2BAE9E3CD}"/>
              </a:ext>
            </a:extLst>
          </p:cNvPr>
          <p:cNvSpPr/>
          <p:nvPr/>
        </p:nvSpPr>
        <p:spPr>
          <a:xfrm>
            <a:off x="424444" y="1948288"/>
            <a:ext cx="622989" cy="436429"/>
          </a:xfrm>
          <a:prstGeom prst="halfFrame">
            <a:avLst/>
          </a:prstGeom>
          <a:solidFill>
            <a:srgbClr val="00A8A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Marianne Medium"/>
              <a:ea typeface="+mn-ea"/>
              <a:cs typeface="+mn-cs"/>
            </a:endParaRPr>
          </a:p>
        </p:txBody>
      </p:sp>
      <p:sp>
        <p:nvSpPr>
          <p:cNvPr id="32" name="Demi-cadre 31">
            <a:extLst>
              <a:ext uri="{FF2B5EF4-FFF2-40B4-BE49-F238E27FC236}">
                <a16:creationId xmlns:a16="http://schemas.microsoft.com/office/drawing/2014/main" id="{C04FF214-99BC-4CE3-BD51-9FFBAEFFCFF9}"/>
              </a:ext>
            </a:extLst>
          </p:cNvPr>
          <p:cNvSpPr/>
          <p:nvPr/>
        </p:nvSpPr>
        <p:spPr>
          <a:xfrm rot="10800000">
            <a:off x="5601992" y="2588376"/>
            <a:ext cx="622989" cy="436429"/>
          </a:xfrm>
          <a:prstGeom prst="halfFrame">
            <a:avLst/>
          </a:prstGeom>
          <a:solidFill>
            <a:srgbClr val="00A8A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Marianne Medium"/>
              <a:ea typeface="+mn-ea"/>
              <a:cs typeface="+mn-cs"/>
            </a:endParaRPr>
          </a:p>
        </p:txBody>
      </p:sp>
      <p:sp>
        <p:nvSpPr>
          <p:cNvPr id="33" name="Demi-cadre 32">
            <a:extLst>
              <a:ext uri="{FF2B5EF4-FFF2-40B4-BE49-F238E27FC236}">
                <a16:creationId xmlns:a16="http://schemas.microsoft.com/office/drawing/2014/main" id="{25047B6A-4167-44FB-9E4F-C99242290A68}"/>
              </a:ext>
            </a:extLst>
          </p:cNvPr>
          <p:cNvSpPr/>
          <p:nvPr/>
        </p:nvSpPr>
        <p:spPr>
          <a:xfrm rot="10800000">
            <a:off x="5700687" y="5308214"/>
            <a:ext cx="622989" cy="551397"/>
          </a:xfrm>
          <a:prstGeom prst="halfFrame">
            <a:avLst/>
          </a:prstGeom>
          <a:solidFill>
            <a:srgbClr val="00A8A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Marianne Medium"/>
              <a:ea typeface="+mn-ea"/>
              <a:cs typeface="+mn-cs"/>
            </a:endParaRPr>
          </a:p>
        </p:txBody>
      </p:sp>
      <p:sp>
        <p:nvSpPr>
          <p:cNvPr id="34" name="Demi-cadre 33">
            <a:extLst>
              <a:ext uri="{FF2B5EF4-FFF2-40B4-BE49-F238E27FC236}">
                <a16:creationId xmlns:a16="http://schemas.microsoft.com/office/drawing/2014/main" id="{49E06F2F-A373-4D12-A959-071B4979ACF3}"/>
              </a:ext>
            </a:extLst>
          </p:cNvPr>
          <p:cNvSpPr/>
          <p:nvPr/>
        </p:nvSpPr>
        <p:spPr>
          <a:xfrm>
            <a:off x="367256" y="4707382"/>
            <a:ext cx="622989" cy="436429"/>
          </a:xfrm>
          <a:prstGeom prst="halfFrame">
            <a:avLst/>
          </a:prstGeom>
          <a:solidFill>
            <a:srgbClr val="00A8A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Marianne Medium"/>
              <a:ea typeface="+mn-ea"/>
              <a:cs typeface="+mn-cs"/>
            </a:endParaRPr>
          </a:p>
        </p:txBody>
      </p:sp>
      <p:pic>
        <p:nvPicPr>
          <p:cNvPr id="2" name="Image 1">
            <a:extLst>
              <a:ext uri="{FF2B5EF4-FFF2-40B4-BE49-F238E27FC236}">
                <a16:creationId xmlns:a16="http://schemas.microsoft.com/office/drawing/2014/main" id="{83C1FCC9-7D37-7CC8-1D01-4971713556F2}"/>
              </a:ext>
            </a:extLst>
          </p:cNvPr>
          <p:cNvPicPr>
            <a:picLocks noChangeAspect="1"/>
          </p:cNvPicPr>
          <p:nvPr/>
        </p:nvPicPr>
        <p:blipFill>
          <a:blip r:embed="rId4"/>
          <a:stretch>
            <a:fillRect/>
          </a:stretch>
        </p:blipFill>
        <p:spPr>
          <a:xfrm>
            <a:off x="10601421" y="5859611"/>
            <a:ext cx="1428992" cy="998389"/>
          </a:xfrm>
          <a:prstGeom prst="rect">
            <a:avLst/>
          </a:prstGeom>
        </p:spPr>
      </p:pic>
    </p:spTree>
    <p:extLst>
      <p:ext uri="{BB962C8B-B14F-4D97-AF65-F5344CB8AC3E}">
        <p14:creationId xmlns:p14="http://schemas.microsoft.com/office/powerpoint/2010/main" val="1928460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4D1E5E4-5789-A632-06D9-40ACA6A377F1}"/>
              </a:ext>
            </a:extLst>
          </p:cNvPr>
          <p:cNvSpPr>
            <a:spLocks noGrp="1"/>
          </p:cNvSpPr>
          <p:nvPr>
            <p:ph type="title"/>
          </p:nvPr>
        </p:nvSpPr>
        <p:spPr>
          <a:xfrm>
            <a:off x="2409825" y="646811"/>
            <a:ext cx="9782175" cy="981075"/>
          </a:xfrm>
        </p:spPr>
        <p:txBody>
          <a:bodyPr>
            <a:normAutofit/>
          </a:bodyPr>
          <a:lstStyle/>
          <a:p>
            <a:pPr algn="ctr"/>
            <a:r>
              <a:rPr lang="fr-FR" sz="3200" b="1" dirty="0">
                <a:solidFill>
                  <a:srgbClr val="00A8A9"/>
                </a:solidFill>
                <a:latin typeface="+mn-lt"/>
                <a:cs typeface="Arial" panose="020B0604020202020204" pitchFamily="34" charset="0"/>
              </a:rPr>
              <a:t>Le Projet de Transition Professionnelle(PTP)</a:t>
            </a:r>
            <a:br>
              <a:rPr lang="fr-FR" sz="3200" b="1" dirty="0">
                <a:solidFill>
                  <a:srgbClr val="00A8A9"/>
                </a:solidFill>
              </a:rPr>
            </a:br>
            <a:endParaRPr lang="fr-FR" sz="2400" b="1" dirty="0">
              <a:solidFill>
                <a:srgbClr val="4432AA"/>
              </a:solidFill>
            </a:endParaRPr>
          </a:p>
        </p:txBody>
      </p:sp>
      <p:sp>
        <p:nvSpPr>
          <p:cNvPr id="3" name="Espace réservé du texte 2">
            <a:extLst>
              <a:ext uri="{FF2B5EF4-FFF2-40B4-BE49-F238E27FC236}">
                <a16:creationId xmlns:a16="http://schemas.microsoft.com/office/drawing/2014/main" id="{4A7CF1E1-134F-96BF-7650-C31CC65282F6}"/>
              </a:ext>
            </a:extLst>
          </p:cNvPr>
          <p:cNvSpPr>
            <a:spLocks noGrp="1"/>
          </p:cNvSpPr>
          <p:nvPr>
            <p:ph type="body" idx="1"/>
          </p:nvPr>
        </p:nvSpPr>
        <p:spPr/>
        <p:txBody>
          <a:bodyPr>
            <a:normAutofit/>
          </a:bodyPr>
          <a:lstStyle/>
          <a:p>
            <a:pPr marL="0" indent="0">
              <a:buNone/>
            </a:pPr>
            <a:r>
              <a:rPr lang="fr-FR" sz="1800" b="1" dirty="0">
                <a:solidFill>
                  <a:srgbClr val="4432AA"/>
                </a:solidFill>
                <a:cs typeface="Arial" panose="020B0604020202020204" pitchFamily="34" charset="0"/>
              </a:rPr>
              <a:t>Pour qui ?</a:t>
            </a:r>
          </a:p>
          <a:p>
            <a:pPr marL="0" indent="0">
              <a:buNone/>
            </a:pPr>
            <a:r>
              <a:rPr lang="fr-FR" sz="1800" dirty="0">
                <a:cs typeface="Arial" panose="020B0604020202020204" pitchFamily="34" charset="0"/>
              </a:rPr>
              <a:t>Tous les salariés du secteur privé : CDI, CDD, Intérimaires et intermittents du spectacle(selon des conditions d’ancienneté)</a:t>
            </a:r>
          </a:p>
          <a:p>
            <a:pPr marL="0" indent="0">
              <a:buNone/>
            </a:pPr>
            <a:r>
              <a:rPr lang="fr-FR" sz="1800" b="1" dirty="0">
                <a:solidFill>
                  <a:srgbClr val="4432AA"/>
                </a:solidFill>
                <a:cs typeface="Arial" panose="020B0604020202020204" pitchFamily="34" charset="0"/>
              </a:rPr>
              <a:t>Pour quoi ?</a:t>
            </a:r>
          </a:p>
          <a:p>
            <a:pPr marL="0" indent="0">
              <a:buNone/>
            </a:pPr>
            <a:r>
              <a:rPr lang="fr-FR" sz="1800" dirty="0">
                <a:cs typeface="Arial" panose="020B0604020202020204" pitchFamily="34" charset="0"/>
              </a:rPr>
              <a:t>Suivre une formation </a:t>
            </a:r>
            <a:r>
              <a:rPr lang="fr-FR" sz="1800" dirty="0">
                <a:solidFill>
                  <a:schemeClr val="bg1"/>
                </a:solidFill>
                <a:highlight>
                  <a:srgbClr val="00A8A9"/>
                </a:highlight>
                <a:cs typeface="Arial" panose="020B0604020202020204" pitchFamily="34" charset="0"/>
              </a:rPr>
              <a:t>CERTIFIANTE</a:t>
            </a:r>
            <a:r>
              <a:rPr lang="fr-FR" sz="1800" dirty="0">
                <a:cs typeface="Arial" panose="020B0604020202020204" pitchFamily="34" charset="0"/>
              </a:rPr>
              <a:t> (inscrite au RNCP ou RS) sur temps de travail ou hors temps de travail en vue d’un </a:t>
            </a:r>
            <a:r>
              <a:rPr lang="fr-FR" sz="1800" dirty="0">
                <a:solidFill>
                  <a:schemeClr val="bg1"/>
                </a:solidFill>
                <a:highlight>
                  <a:srgbClr val="00A8A9"/>
                </a:highlight>
                <a:cs typeface="Arial" panose="020B0604020202020204" pitchFamily="34" charset="0"/>
              </a:rPr>
              <a:t>CHANGEMENT DE METIER</a:t>
            </a:r>
          </a:p>
          <a:p>
            <a:pPr marL="0" indent="0">
              <a:buNone/>
            </a:pPr>
            <a:endParaRPr lang="fr-FR" sz="1800" dirty="0">
              <a:solidFill>
                <a:schemeClr val="bg1"/>
              </a:solidFill>
              <a:highlight>
                <a:srgbClr val="00A8A9"/>
              </a:highlight>
              <a:cs typeface="Arial" panose="020B0604020202020204" pitchFamily="34" charset="0"/>
            </a:endParaRPr>
          </a:p>
          <a:p>
            <a:pPr marL="0" indent="0">
              <a:buNone/>
            </a:pPr>
            <a:r>
              <a:rPr lang="fr-FR" sz="1800" b="1" dirty="0">
                <a:solidFill>
                  <a:srgbClr val="4432AA"/>
                </a:solidFill>
                <a:cs typeface="Arial" panose="020B0604020202020204" pitchFamily="34" charset="0"/>
              </a:rPr>
              <a:t>Pour quelle prise en charge ?</a:t>
            </a:r>
          </a:p>
          <a:p>
            <a:pPr marL="0" indent="0">
              <a:buNone/>
            </a:pPr>
            <a:endParaRPr lang="fr-FR" sz="1800" b="1" dirty="0">
              <a:solidFill>
                <a:srgbClr val="4432AA"/>
              </a:solidFill>
              <a:cs typeface="Arial" panose="020B0604020202020204" pitchFamily="34" charset="0"/>
            </a:endParaRPr>
          </a:p>
          <a:p>
            <a:pPr marL="0" indent="0">
              <a:buNone/>
            </a:pPr>
            <a:endParaRPr lang="fr-FR" sz="1800" dirty="0">
              <a:solidFill>
                <a:schemeClr val="bg1"/>
              </a:solidFill>
              <a:highlight>
                <a:srgbClr val="00A8A9"/>
              </a:highlight>
              <a:cs typeface="Arial" panose="020B0604020202020204" pitchFamily="34" charset="0"/>
            </a:endParaRPr>
          </a:p>
          <a:p>
            <a:pPr marL="0" indent="0">
              <a:buNone/>
            </a:pPr>
            <a:endParaRPr lang="fr-FR" sz="1800" dirty="0">
              <a:cs typeface="Arial" panose="020B0604020202020204" pitchFamily="34" charset="0"/>
            </a:endParaRPr>
          </a:p>
          <a:p>
            <a:pPr marL="0" indent="0">
              <a:buNone/>
            </a:pPr>
            <a:endParaRPr lang="fr-FR" sz="1800" dirty="0"/>
          </a:p>
        </p:txBody>
      </p:sp>
      <p:pic>
        <p:nvPicPr>
          <p:cNvPr id="4" name="Image 3" descr="C:\Users\hraygot\Desktop\Capture logo.PNG">
            <a:extLst>
              <a:ext uri="{FF2B5EF4-FFF2-40B4-BE49-F238E27FC236}">
                <a16:creationId xmlns:a16="http://schemas.microsoft.com/office/drawing/2014/main" id="{0DA7E06F-DFF3-069B-3EF9-478E61362A51}"/>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91468" y="150260"/>
            <a:ext cx="2623157" cy="1223963"/>
          </a:xfrm>
          <a:prstGeom prst="rect">
            <a:avLst/>
          </a:prstGeom>
          <a:noFill/>
          <a:ln>
            <a:noFill/>
          </a:ln>
        </p:spPr>
      </p:pic>
      <p:sp>
        <p:nvSpPr>
          <p:cNvPr id="6" name="Google Shape;238;p30">
            <a:extLst>
              <a:ext uri="{FF2B5EF4-FFF2-40B4-BE49-F238E27FC236}">
                <a16:creationId xmlns:a16="http://schemas.microsoft.com/office/drawing/2014/main" id="{9290F435-D4E2-A710-85B6-773F669AEDE4}"/>
              </a:ext>
            </a:extLst>
          </p:cNvPr>
          <p:cNvSpPr txBox="1"/>
          <p:nvPr/>
        </p:nvSpPr>
        <p:spPr>
          <a:xfrm>
            <a:off x="699152" y="4614676"/>
            <a:ext cx="8012396" cy="923289"/>
          </a:xfrm>
          <a:prstGeom prst="rect">
            <a:avLst/>
          </a:prstGeom>
          <a:noFill/>
          <a:ln>
            <a:noFill/>
          </a:ln>
        </p:spPr>
        <p:txBody>
          <a:bodyPr spcFirstLastPara="1" wrap="square" lIns="91425" tIns="45700" rIns="91425" bIns="45700" anchor="t" anchorCtr="0">
            <a:spAutoFit/>
          </a:bodyPr>
          <a:lstStyle/>
          <a:p>
            <a:pPr marL="457189" marR="0" lvl="0" indent="-334425" algn="l" rtl="0">
              <a:lnSpc>
                <a:spcPct val="100000"/>
              </a:lnSpc>
              <a:spcBef>
                <a:spcPts val="0"/>
              </a:spcBef>
              <a:spcAft>
                <a:spcPts val="0"/>
              </a:spcAft>
              <a:buClr>
                <a:srgbClr val="12AFBF"/>
              </a:buClr>
              <a:buSzPts val="1600"/>
              <a:buFont typeface="Noto Sans Symbols"/>
              <a:buChar char="⮚"/>
            </a:pPr>
            <a:r>
              <a:rPr lang="fr" i="0" u="none" strike="noStrike" cap="none" dirty="0">
                <a:ea typeface="Arial"/>
                <a:cs typeface="Arial" panose="020B0604020202020204" pitchFamily="34" charset="0"/>
                <a:sym typeface="Arial"/>
              </a:rPr>
              <a:t>Coûts pédagogiques</a:t>
            </a:r>
            <a:endParaRPr dirty="0">
              <a:cs typeface="Arial" panose="020B0604020202020204" pitchFamily="34" charset="0"/>
            </a:endParaRPr>
          </a:p>
          <a:p>
            <a:pPr marL="457189" marR="0" lvl="0" indent="-334425" algn="l" rtl="0">
              <a:lnSpc>
                <a:spcPct val="100000"/>
              </a:lnSpc>
              <a:spcBef>
                <a:spcPts val="0"/>
              </a:spcBef>
              <a:spcAft>
                <a:spcPts val="0"/>
              </a:spcAft>
              <a:buClr>
                <a:srgbClr val="12AFBF"/>
              </a:buClr>
              <a:buSzPts val="1600"/>
              <a:buFont typeface="Noto Sans Symbols"/>
              <a:buChar char="⮚"/>
            </a:pPr>
            <a:r>
              <a:rPr lang="fr" i="0" u="none" strike="noStrike" cap="none" dirty="0">
                <a:ea typeface="Arial"/>
                <a:cs typeface="Arial" panose="020B0604020202020204" pitchFamily="34" charset="0"/>
                <a:sym typeface="Arial"/>
              </a:rPr>
              <a:t>Rémunération</a:t>
            </a:r>
            <a:endParaRPr dirty="0">
              <a:cs typeface="Arial" panose="020B0604020202020204" pitchFamily="34" charset="0"/>
            </a:endParaRPr>
          </a:p>
          <a:p>
            <a:pPr marL="457189" marR="0" lvl="0" indent="-334425" algn="l" rtl="0">
              <a:lnSpc>
                <a:spcPct val="100000"/>
              </a:lnSpc>
              <a:spcBef>
                <a:spcPts val="0"/>
              </a:spcBef>
              <a:spcAft>
                <a:spcPts val="0"/>
              </a:spcAft>
              <a:buClr>
                <a:srgbClr val="12AFBF"/>
              </a:buClr>
              <a:buSzPts val="1600"/>
              <a:buFont typeface="Noto Sans Symbols"/>
              <a:buChar char="⮚"/>
            </a:pPr>
            <a:r>
              <a:rPr lang="fr" u="none" strike="noStrike" cap="none" dirty="0">
                <a:ea typeface="Arial"/>
                <a:cs typeface="Arial" panose="020B0604020202020204" pitchFamily="34" charset="0"/>
                <a:sym typeface="Arial"/>
              </a:rPr>
              <a:t>Frais annexes</a:t>
            </a:r>
            <a:endParaRPr u="none" strike="noStrike" cap="none" dirty="0">
              <a:ea typeface="Arial"/>
              <a:cs typeface="Arial" panose="020B0604020202020204" pitchFamily="34" charset="0"/>
              <a:sym typeface="Arial"/>
            </a:endParaRPr>
          </a:p>
        </p:txBody>
      </p:sp>
      <p:sp>
        <p:nvSpPr>
          <p:cNvPr id="7" name="Google Shape;241;p30">
            <a:extLst>
              <a:ext uri="{FF2B5EF4-FFF2-40B4-BE49-F238E27FC236}">
                <a16:creationId xmlns:a16="http://schemas.microsoft.com/office/drawing/2014/main" id="{B72D856F-37A9-D683-5A63-2D1FD8BA73F5}"/>
              </a:ext>
            </a:extLst>
          </p:cNvPr>
          <p:cNvSpPr/>
          <p:nvPr/>
        </p:nvSpPr>
        <p:spPr>
          <a:xfrm>
            <a:off x="3968739" y="4001294"/>
            <a:ext cx="6063935" cy="1937942"/>
          </a:xfrm>
          <a:prstGeom prst="roundRect">
            <a:avLst>
              <a:gd name="adj" fmla="val 16667"/>
            </a:avLst>
          </a:prstGeom>
          <a:solidFill>
            <a:srgbClr val="284A9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fr" sz="1600" b="1" i="0" u="none" strike="noStrike" cap="none" dirty="0">
                <a:solidFill>
                  <a:schemeClr val="lt1"/>
                </a:solidFill>
                <a:highlight>
                  <a:srgbClr val="284A98"/>
                </a:highlight>
                <a:latin typeface="Arial"/>
                <a:ea typeface="Arial"/>
                <a:cs typeface="Arial"/>
                <a:sym typeface="Arial"/>
              </a:rPr>
              <a:t>La demande de financement est à réaliser auprès de l’association Transitions Pro</a:t>
            </a:r>
            <a:endParaRPr dirty="0"/>
          </a:p>
          <a:p>
            <a:pPr marL="0" marR="0" lvl="0" indent="0" algn="ctr" rtl="0">
              <a:lnSpc>
                <a:spcPct val="100000"/>
              </a:lnSpc>
              <a:spcBef>
                <a:spcPts val="800"/>
              </a:spcBef>
              <a:spcAft>
                <a:spcPts val="0"/>
              </a:spcAft>
              <a:buNone/>
            </a:pPr>
            <a:r>
              <a:rPr lang="fr" sz="1600" b="1" i="0" u="none" strike="noStrike" cap="none" dirty="0">
                <a:solidFill>
                  <a:schemeClr val="lt1"/>
                </a:solidFill>
                <a:highlight>
                  <a:srgbClr val="284A98"/>
                </a:highlight>
                <a:latin typeface="Arial"/>
                <a:ea typeface="Arial"/>
                <a:cs typeface="Arial"/>
                <a:sym typeface="Arial"/>
              </a:rPr>
              <a:t>La commission analysera votre demande selon 3 critères :</a:t>
            </a:r>
            <a:endParaRPr dirty="0"/>
          </a:p>
          <a:p>
            <a:pPr marL="478355" marR="0" lvl="0" indent="-228594" algn="ctr" rtl="0">
              <a:lnSpc>
                <a:spcPct val="100000"/>
              </a:lnSpc>
              <a:spcBef>
                <a:spcPts val="400"/>
              </a:spcBef>
              <a:spcAft>
                <a:spcPts val="0"/>
              </a:spcAft>
              <a:buClr>
                <a:srgbClr val="12AFBF"/>
              </a:buClr>
              <a:buSzPts val="1600"/>
              <a:buFont typeface="Noto Sans Symbols"/>
              <a:buChar char="✔"/>
            </a:pPr>
            <a:r>
              <a:rPr lang="fr" sz="1600" b="0" i="1" u="none" strike="noStrike" cap="none" dirty="0">
                <a:solidFill>
                  <a:schemeClr val="lt1"/>
                </a:solidFill>
                <a:latin typeface="Arial"/>
                <a:ea typeface="Arial"/>
                <a:cs typeface="Arial"/>
                <a:sym typeface="Arial"/>
              </a:rPr>
              <a:t>La cohérence du projet</a:t>
            </a:r>
            <a:endParaRPr dirty="0"/>
          </a:p>
          <a:p>
            <a:pPr marL="478355" marR="0" lvl="0" indent="-228594" algn="ctr" rtl="0">
              <a:lnSpc>
                <a:spcPct val="100000"/>
              </a:lnSpc>
              <a:spcBef>
                <a:spcPts val="400"/>
              </a:spcBef>
              <a:spcAft>
                <a:spcPts val="0"/>
              </a:spcAft>
              <a:buClr>
                <a:srgbClr val="12AFBF"/>
              </a:buClr>
              <a:buSzPts val="1600"/>
              <a:buFont typeface="Noto Sans Symbols"/>
              <a:buChar char="✔"/>
            </a:pPr>
            <a:r>
              <a:rPr lang="fr" sz="1600" b="0" i="1" u="none" strike="noStrike" cap="none" dirty="0">
                <a:solidFill>
                  <a:schemeClr val="lt1"/>
                </a:solidFill>
                <a:latin typeface="Arial"/>
                <a:ea typeface="Arial"/>
                <a:cs typeface="Arial"/>
                <a:sym typeface="Arial"/>
              </a:rPr>
              <a:t>La pertinence du parcours de formation</a:t>
            </a:r>
            <a:endParaRPr dirty="0"/>
          </a:p>
          <a:p>
            <a:pPr marL="478355" marR="0" lvl="0" indent="-228594" algn="ctr" rtl="0">
              <a:lnSpc>
                <a:spcPct val="100000"/>
              </a:lnSpc>
              <a:spcBef>
                <a:spcPts val="400"/>
              </a:spcBef>
              <a:spcAft>
                <a:spcPts val="0"/>
              </a:spcAft>
              <a:buClr>
                <a:srgbClr val="12AFBF"/>
              </a:buClr>
              <a:buSzPts val="1600"/>
              <a:buFont typeface="Noto Sans Symbols"/>
              <a:buChar char="✔"/>
            </a:pPr>
            <a:r>
              <a:rPr lang="fr" sz="1600" b="0" i="1" u="none" strike="noStrike" cap="none" dirty="0">
                <a:solidFill>
                  <a:schemeClr val="lt1"/>
                </a:solidFill>
                <a:latin typeface="Arial"/>
                <a:ea typeface="Arial"/>
                <a:cs typeface="Arial"/>
                <a:sym typeface="Arial"/>
              </a:rPr>
              <a:t>Les perspectives d’emploi à l’issue de la formation</a:t>
            </a:r>
            <a:endParaRPr dirty="0"/>
          </a:p>
        </p:txBody>
      </p:sp>
      <p:pic>
        <p:nvPicPr>
          <p:cNvPr id="5" name="Image 4">
            <a:extLst>
              <a:ext uri="{FF2B5EF4-FFF2-40B4-BE49-F238E27FC236}">
                <a16:creationId xmlns:a16="http://schemas.microsoft.com/office/drawing/2014/main" id="{DFE2A59E-4755-852F-0A9D-7AE630D9C38D}"/>
              </a:ext>
            </a:extLst>
          </p:cNvPr>
          <p:cNvPicPr>
            <a:picLocks noChangeAspect="1"/>
          </p:cNvPicPr>
          <p:nvPr/>
        </p:nvPicPr>
        <p:blipFill>
          <a:blip r:embed="rId3"/>
          <a:stretch>
            <a:fillRect/>
          </a:stretch>
        </p:blipFill>
        <p:spPr>
          <a:xfrm>
            <a:off x="10577162" y="5772778"/>
            <a:ext cx="1553276" cy="1085222"/>
          </a:xfrm>
          <a:prstGeom prst="rect">
            <a:avLst/>
          </a:prstGeom>
        </p:spPr>
      </p:pic>
    </p:spTree>
    <p:extLst>
      <p:ext uri="{BB962C8B-B14F-4D97-AF65-F5344CB8AC3E}">
        <p14:creationId xmlns:p14="http://schemas.microsoft.com/office/powerpoint/2010/main" val="3505789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31"/>
          <p:cNvSpPr txBox="1"/>
          <p:nvPr/>
        </p:nvSpPr>
        <p:spPr>
          <a:xfrm>
            <a:off x="963377" y="1879871"/>
            <a:ext cx="9682867" cy="784378"/>
          </a:xfrm>
          <a:prstGeom prst="rect">
            <a:avLst/>
          </a:prstGeom>
          <a:solidFill>
            <a:schemeClr val="lt1"/>
          </a:solidFill>
          <a:ln>
            <a:noFill/>
          </a:ln>
        </p:spPr>
        <p:txBody>
          <a:bodyPr spcFirstLastPara="1" wrap="square" lIns="91425" tIns="45700" rIns="91425" bIns="45700" anchor="ctr" anchorCtr="0">
            <a:noAutofit/>
          </a:bodyPr>
          <a:lstStyle/>
          <a:p>
            <a:pPr marL="0" indent="0" algn="just">
              <a:spcBef>
                <a:spcPts val="0"/>
              </a:spcBef>
              <a:buClr>
                <a:schemeClr val="dk2"/>
              </a:buClr>
              <a:buSzPts val="1400"/>
              <a:buNone/>
            </a:pPr>
            <a:r>
              <a:rPr lang="fr-FR" sz="2800" b="1" dirty="0">
                <a:solidFill>
                  <a:srgbClr val="4432AA"/>
                </a:solidFill>
              </a:rPr>
              <a:t>                            </a:t>
            </a:r>
          </a:p>
          <a:p>
            <a:pPr marL="0" indent="0" algn="just">
              <a:spcBef>
                <a:spcPts val="0"/>
              </a:spcBef>
              <a:buClr>
                <a:schemeClr val="dk2"/>
              </a:buClr>
              <a:buSzPts val="1400"/>
              <a:buNone/>
            </a:pPr>
            <a:r>
              <a:rPr lang="fr-FR" b="1" dirty="0">
                <a:solidFill>
                  <a:srgbClr val="4432AA"/>
                </a:solidFill>
                <a:latin typeface="Arial" panose="020B0604020202020204" pitchFamily="34" charset="0"/>
                <a:cs typeface="Arial" panose="020B0604020202020204" pitchFamily="34" charset="0"/>
              </a:rPr>
              <a:t>Pour qui ? Pour quoi </a:t>
            </a:r>
            <a:r>
              <a:rPr lang="fr-FR" b="1" dirty="0">
                <a:solidFill>
                  <a:srgbClr val="4432AA"/>
                </a:solidFill>
              </a:rPr>
              <a:t>?</a:t>
            </a:r>
          </a:p>
          <a:p>
            <a:pPr marL="0" indent="0" algn="just">
              <a:spcBef>
                <a:spcPts val="0"/>
              </a:spcBef>
              <a:buClr>
                <a:schemeClr val="dk2"/>
              </a:buClr>
              <a:buSzPts val="1400"/>
              <a:buNone/>
            </a:pPr>
            <a:endParaRPr lang="fr-FR" sz="2800" b="1" dirty="0">
              <a:solidFill>
                <a:srgbClr val="4432AA"/>
              </a:solidFill>
            </a:endParaRPr>
          </a:p>
          <a:p>
            <a:pPr marL="0" marR="0" lvl="0" indent="0" algn="just" rtl="0">
              <a:lnSpc>
                <a:spcPct val="90000"/>
              </a:lnSpc>
              <a:spcBef>
                <a:spcPts val="0"/>
              </a:spcBef>
              <a:spcAft>
                <a:spcPts val="0"/>
              </a:spcAft>
              <a:buClr>
                <a:schemeClr val="dk2"/>
              </a:buClr>
              <a:buSzPts val="1400"/>
              <a:buFont typeface="Arial"/>
              <a:buNone/>
            </a:pPr>
            <a:r>
              <a:rPr lang="fr-FR" b="0" i="0" u="none" strike="noStrike" cap="none" dirty="0">
                <a:ea typeface="Arial"/>
                <a:cs typeface="Arial"/>
                <a:sym typeface="Arial"/>
              </a:rPr>
              <a:t>Tous les salariés du </a:t>
            </a:r>
            <a:r>
              <a:rPr lang="fr-FR" b="0" i="0" u="sng" strike="noStrike" cap="none" dirty="0">
                <a:ea typeface="Arial"/>
                <a:cs typeface="Arial"/>
                <a:sym typeface="Arial"/>
              </a:rPr>
              <a:t>secteur privé </a:t>
            </a:r>
            <a:r>
              <a:rPr lang="fr-FR" b="0" i="0" u="none" strike="noStrike" cap="none" dirty="0">
                <a:ea typeface="Arial"/>
                <a:cs typeface="Arial"/>
                <a:sym typeface="Arial"/>
              </a:rPr>
              <a:t>en </a:t>
            </a:r>
            <a:r>
              <a:rPr lang="fr-FR" b="1" i="0" u="none" strike="noStrike" cap="none" dirty="0">
                <a:ea typeface="Arial"/>
                <a:cs typeface="Arial"/>
                <a:sym typeface="Arial"/>
              </a:rPr>
              <a:t>CDI</a:t>
            </a:r>
            <a:r>
              <a:rPr lang="fr-FR" b="0" i="0" u="none" strike="noStrike" cap="none" dirty="0">
                <a:ea typeface="Arial"/>
                <a:cs typeface="Arial"/>
                <a:sym typeface="Arial"/>
              </a:rPr>
              <a:t> </a:t>
            </a:r>
            <a:r>
              <a:rPr lang="fr-FR" b="1" i="0" u="none" strike="noStrike" cap="none" dirty="0">
                <a:ea typeface="Arial"/>
                <a:cs typeface="Arial"/>
                <a:sym typeface="Arial"/>
              </a:rPr>
              <a:t>ayant au moins </a:t>
            </a:r>
            <a:r>
              <a:rPr lang="fr-FR" b="1" i="0" u="none" strike="noStrike" cap="none" dirty="0">
                <a:highlight>
                  <a:srgbClr val="F4BD45"/>
                </a:highlight>
                <a:ea typeface="Arial"/>
                <a:cs typeface="Arial"/>
                <a:sym typeface="Arial"/>
              </a:rPr>
              <a:t>5 ans d’activité </a:t>
            </a:r>
            <a:r>
              <a:rPr lang="fr-FR" b="0" i="0" u="none" strike="noStrike" cap="none" dirty="0">
                <a:ea typeface="Arial"/>
                <a:cs typeface="Arial"/>
                <a:sym typeface="Arial"/>
              </a:rPr>
              <a:t>salariée dans une ou plusieurs entreprises ont droit à l’assurance chômage quand ils démissionnent pour réaliser un projet de :</a:t>
            </a:r>
            <a:endParaRPr lang="fr-FR" b="1" dirty="0">
              <a:solidFill>
                <a:srgbClr val="4432AA"/>
              </a:solidFill>
            </a:endParaRPr>
          </a:p>
          <a:p>
            <a:pPr marL="831830" marR="0" lvl="0" indent="-380990" algn="just" rtl="0">
              <a:lnSpc>
                <a:spcPct val="90000"/>
              </a:lnSpc>
              <a:spcBef>
                <a:spcPts val="800"/>
              </a:spcBef>
              <a:spcAft>
                <a:spcPts val="0"/>
              </a:spcAft>
              <a:buClr>
                <a:schemeClr val="dk2"/>
              </a:buClr>
              <a:buSzPts val="1400"/>
              <a:buFont typeface="Arial"/>
              <a:buChar char="•"/>
            </a:pPr>
            <a:r>
              <a:rPr lang="fr-FR" b="1" i="0" u="none" strike="noStrike" cap="none" dirty="0">
                <a:solidFill>
                  <a:srgbClr val="284A98"/>
                </a:solidFill>
                <a:ea typeface="Arial"/>
                <a:cs typeface="Arial"/>
                <a:sym typeface="Arial"/>
              </a:rPr>
              <a:t>reconversion avec projet de formation </a:t>
            </a:r>
            <a:r>
              <a:rPr lang="fr-FR" b="0" i="0" u="none" strike="noStrike" cap="none" dirty="0">
                <a:ea typeface="Arial"/>
                <a:cs typeface="Arial"/>
                <a:sym typeface="Arial"/>
              </a:rPr>
              <a:t>(certifiante ou non) </a:t>
            </a:r>
            <a:endParaRPr lang="fr-FR" dirty="0"/>
          </a:p>
          <a:p>
            <a:pPr marL="831830" marR="0" lvl="0" indent="-380990" algn="just" rtl="0">
              <a:lnSpc>
                <a:spcPct val="90000"/>
              </a:lnSpc>
              <a:spcBef>
                <a:spcPts val="800"/>
              </a:spcBef>
              <a:spcAft>
                <a:spcPts val="0"/>
              </a:spcAft>
              <a:buClr>
                <a:schemeClr val="dk2"/>
              </a:buClr>
              <a:buSzPts val="1400"/>
              <a:buFont typeface="Arial"/>
              <a:buChar char="•"/>
            </a:pPr>
            <a:r>
              <a:rPr lang="fr-FR" b="1" i="0" u="none" strike="noStrike" cap="none" dirty="0">
                <a:solidFill>
                  <a:srgbClr val="284A98"/>
                </a:solidFill>
                <a:ea typeface="Arial"/>
                <a:cs typeface="Arial"/>
                <a:sym typeface="Arial"/>
              </a:rPr>
              <a:t>création-reprise d’entreprise </a:t>
            </a:r>
            <a:r>
              <a:rPr lang="fr-FR" b="0" i="0" u="none" strike="noStrike" cap="none" dirty="0">
                <a:ea typeface="Arial"/>
                <a:cs typeface="Arial"/>
                <a:sym typeface="Arial"/>
              </a:rPr>
              <a:t>(avec ou sans projet de formation)</a:t>
            </a:r>
            <a:endParaRPr lang="fr-FR" dirty="0"/>
          </a:p>
        </p:txBody>
      </p:sp>
      <p:sp>
        <p:nvSpPr>
          <p:cNvPr id="247" name="Google Shape;247;p31"/>
          <p:cNvSpPr/>
          <p:nvPr/>
        </p:nvSpPr>
        <p:spPr>
          <a:xfrm>
            <a:off x="202191" y="3558989"/>
            <a:ext cx="592739" cy="2187260"/>
          </a:xfrm>
          <a:prstGeom prst="roundRect">
            <a:avLst>
              <a:gd name="adj" fmla="val 16667"/>
            </a:avLst>
          </a:prstGeom>
          <a:solidFill>
            <a:srgbClr val="284A98"/>
          </a:solidFill>
          <a:ln w="25400" cap="flat" cmpd="sng">
            <a:solidFill>
              <a:srgbClr val="284A9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31"/>
          <p:cNvSpPr txBox="1"/>
          <p:nvPr/>
        </p:nvSpPr>
        <p:spPr>
          <a:xfrm rot="-5400000">
            <a:off x="-566150" y="4385171"/>
            <a:ext cx="2129390" cy="534869"/>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fr" sz="1867" b="0" i="0" u="none" strike="noStrike" cap="none" dirty="0">
                <a:solidFill>
                  <a:schemeClr val="lt1"/>
                </a:solidFill>
                <a:latin typeface="Arial Black"/>
                <a:ea typeface="Arial Black"/>
                <a:cs typeface="Arial Black"/>
                <a:sym typeface="Arial Black"/>
              </a:rPr>
              <a:t>ÉTAPE 1</a:t>
            </a:r>
            <a:endParaRPr dirty="0"/>
          </a:p>
        </p:txBody>
      </p:sp>
      <p:sp>
        <p:nvSpPr>
          <p:cNvPr id="249" name="Google Shape;249;p31"/>
          <p:cNvSpPr/>
          <p:nvPr/>
        </p:nvSpPr>
        <p:spPr>
          <a:xfrm>
            <a:off x="724086" y="3529107"/>
            <a:ext cx="1558923" cy="2266509"/>
          </a:xfrm>
          <a:prstGeom prst="roundRect">
            <a:avLst>
              <a:gd name="adj" fmla="val 16667"/>
            </a:avLst>
          </a:prstGeom>
          <a:solidFill>
            <a:schemeClr val="accent1"/>
          </a:solidFill>
          <a:ln w="25400" cap="flat" cmpd="sng">
            <a:solidFill>
              <a:srgbClr val="284A9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fr" sz="1467" b="1" i="0" u="none" strike="noStrike" cap="none" dirty="0">
                <a:solidFill>
                  <a:schemeClr val="lt1"/>
                </a:solidFill>
                <a:latin typeface="Arial"/>
                <a:ea typeface="Arial"/>
                <a:cs typeface="Arial"/>
                <a:sym typeface="Arial"/>
              </a:rPr>
              <a:t>Vérifier les conditions : 5 ans d’expérience salariée continue</a:t>
            </a:r>
            <a:endParaRPr dirty="0"/>
          </a:p>
        </p:txBody>
      </p:sp>
      <p:sp>
        <p:nvSpPr>
          <p:cNvPr id="250" name="Google Shape;250;p31"/>
          <p:cNvSpPr/>
          <p:nvPr/>
        </p:nvSpPr>
        <p:spPr>
          <a:xfrm>
            <a:off x="2494688" y="3558989"/>
            <a:ext cx="592739" cy="2187260"/>
          </a:xfrm>
          <a:prstGeom prst="roundRect">
            <a:avLst>
              <a:gd name="adj" fmla="val 16667"/>
            </a:avLst>
          </a:prstGeom>
          <a:solidFill>
            <a:srgbClr val="284A98"/>
          </a:solidFill>
          <a:ln w="25400" cap="flat" cmpd="sng">
            <a:solidFill>
              <a:srgbClr val="284A9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31"/>
          <p:cNvSpPr txBox="1"/>
          <p:nvPr/>
        </p:nvSpPr>
        <p:spPr>
          <a:xfrm rot="-5400000">
            <a:off x="1726350" y="4385171"/>
            <a:ext cx="2129390" cy="534869"/>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fr" sz="1867" b="0" i="0" u="none" strike="noStrike" cap="none">
                <a:solidFill>
                  <a:schemeClr val="lt1"/>
                </a:solidFill>
                <a:latin typeface="Arial Black"/>
                <a:ea typeface="Arial Black"/>
                <a:cs typeface="Arial Black"/>
                <a:sym typeface="Arial Black"/>
              </a:rPr>
              <a:t>ÉTAPE 2</a:t>
            </a:r>
            <a:endParaRPr/>
          </a:p>
        </p:txBody>
      </p:sp>
      <p:sp>
        <p:nvSpPr>
          <p:cNvPr id="252" name="Google Shape;252;p31"/>
          <p:cNvSpPr/>
          <p:nvPr/>
        </p:nvSpPr>
        <p:spPr>
          <a:xfrm>
            <a:off x="3016583" y="3529107"/>
            <a:ext cx="1642597" cy="2266509"/>
          </a:xfrm>
          <a:prstGeom prst="roundRect">
            <a:avLst>
              <a:gd name="adj" fmla="val 16667"/>
            </a:avLst>
          </a:prstGeom>
          <a:solidFill>
            <a:schemeClr val="accent1"/>
          </a:solidFill>
          <a:ln w="25400" cap="flat" cmpd="sng">
            <a:solidFill>
              <a:srgbClr val="284A9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fr" sz="1467" b="1" i="0" u="none" strike="noStrike" cap="none">
                <a:solidFill>
                  <a:schemeClr val="lt1"/>
                </a:solidFill>
                <a:highlight>
                  <a:srgbClr val="F4BD45"/>
                </a:highlight>
                <a:latin typeface="Arial"/>
                <a:ea typeface="Arial"/>
                <a:cs typeface="Arial"/>
                <a:sym typeface="Arial"/>
              </a:rPr>
              <a:t>Avant la démission : </a:t>
            </a:r>
            <a:r>
              <a:rPr lang="fr" sz="1467" b="1" i="0" u="none" strike="noStrike" cap="none">
                <a:solidFill>
                  <a:schemeClr val="lt1"/>
                </a:solidFill>
                <a:latin typeface="Arial"/>
                <a:ea typeface="Arial"/>
                <a:cs typeface="Arial"/>
                <a:sym typeface="Arial"/>
              </a:rPr>
              <a:t>rencontrer  un conseiller CEP pour sécuriser le projet</a:t>
            </a:r>
            <a:endParaRPr/>
          </a:p>
        </p:txBody>
      </p:sp>
      <p:sp>
        <p:nvSpPr>
          <p:cNvPr id="253" name="Google Shape;253;p31"/>
          <p:cNvSpPr/>
          <p:nvPr/>
        </p:nvSpPr>
        <p:spPr>
          <a:xfrm>
            <a:off x="4870857" y="3558989"/>
            <a:ext cx="592739" cy="2187260"/>
          </a:xfrm>
          <a:prstGeom prst="roundRect">
            <a:avLst>
              <a:gd name="adj" fmla="val 16667"/>
            </a:avLst>
          </a:prstGeom>
          <a:solidFill>
            <a:srgbClr val="284A98"/>
          </a:solidFill>
          <a:ln w="25400" cap="flat" cmpd="sng">
            <a:solidFill>
              <a:srgbClr val="284A9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31"/>
          <p:cNvSpPr txBox="1"/>
          <p:nvPr/>
        </p:nvSpPr>
        <p:spPr>
          <a:xfrm rot="-5400000">
            <a:off x="4102525" y="4385171"/>
            <a:ext cx="2129390" cy="534869"/>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fr" sz="1867" b="0" i="0" u="none" strike="noStrike" cap="none">
                <a:solidFill>
                  <a:schemeClr val="lt1"/>
                </a:solidFill>
                <a:latin typeface="Arial Black"/>
                <a:ea typeface="Arial Black"/>
                <a:cs typeface="Arial Black"/>
                <a:sym typeface="Arial Black"/>
              </a:rPr>
              <a:t>ÉTAPE 3</a:t>
            </a:r>
            <a:endParaRPr/>
          </a:p>
        </p:txBody>
      </p:sp>
      <p:sp>
        <p:nvSpPr>
          <p:cNvPr id="255" name="Google Shape;255;p31"/>
          <p:cNvSpPr/>
          <p:nvPr/>
        </p:nvSpPr>
        <p:spPr>
          <a:xfrm>
            <a:off x="5392752" y="3529107"/>
            <a:ext cx="1857752" cy="2266509"/>
          </a:xfrm>
          <a:prstGeom prst="roundRect">
            <a:avLst>
              <a:gd name="adj" fmla="val 16667"/>
            </a:avLst>
          </a:prstGeom>
          <a:solidFill>
            <a:schemeClr val="accent1"/>
          </a:solidFill>
          <a:ln w="25400" cap="flat" cmpd="sng">
            <a:solidFill>
              <a:srgbClr val="284A9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fr" sz="1467" b="1" i="0" u="none" strike="noStrike" cap="none" dirty="0">
                <a:solidFill>
                  <a:schemeClr val="lt1"/>
                </a:solidFill>
                <a:latin typeface="Arial"/>
                <a:ea typeface="Arial"/>
                <a:cs typeface="Arial"/>
                <a:sym typeface="Arial"/>
              </a:rPr>
              <a:t>Déposer un dossier auprès de Transitions Pro pour faire valider le caractère réel et sérieux du projet</a:t>
            </a:r>
            <a:endParaRPr dirty="0"/>
          </a:p>
        </p:txBody>
      </p:sp>
      <p:sp>
        <p:nvSpPr>
          <p:cNvPr id="256" name="Google Shape;256;p31"/>
          <p:cNvSpPr/>
          <p:nvPr/>
        </p:nvSpPr>
        <p:spPr>
          <a:xfrm>
            <a:off x="7462181" y="3588870"/>
            <a:ext cx="592739" cy="2187260"/>
          </a:xfrm>
          <a:prstGeom prst="roundRect">
            <a:avLst>
              <a:gd name="adj" fmla="val 16667"/>
            </a:avLst>
          </a:prstGeom>
          <a:solidFill>
            <a:srgbClr val="284A98"/>
          </a:solidFill>
          <a:ln w="25400" cap="flat" cmpd="sng">
            <a:solidFill>
              <a:srgbClr val="284A9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31"/>
          <p:cNvSpPr txBox="1"/>
          <p:nvPr/>
        </p:nvSpPr>
        <p:spPr>
          <a:xfrm rot="-5400000">
            <a:off x="6693850" y="4415046"/>
            <a:ext cx="2129390" cy="534869"/>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fr" sz="1867" b="0" i="0" u="none" strike="noStrike" cap="none">
                <a:solidFill>
                  <a:schemeClr val="lt1"/>
                </a:solidFill>
                <a:latin typeface="Arial Black"/>
                <a:ea typeface="Arial Black"/>
                <a:cs typeface="Arial Black"/>
                <a:sym typeface="Arial Black"/>
              </a:rPr>
              <a:t>ÉTAPE 4</a:t>
            </a:r>
            <a:endParaRPr/>
          </a:p>
        </p:txBody>
      </p:sp>
      <p:sp>
        <p:nvSpPr>
          <p:cNvPr id="258" name="Google Shape;258;p31"/>
          <p:cNvSpPr/>
          <p:nvPr/>
        </p:nvSpPr>
        <p:spPr>
          <a:xfrm>
            <a:off x="7984076" y="3558988"/>
            <a:ext cx="1857752" cy="2266509"/>
          </a:xfrm>
          <a:prstGeom prst="roundRect">
            <a:avLst>
              <a:gd name="adj" fmla="val 16667"/>
            </a:avLst>
          </a:prstGeom>
          <a:solidFill>
            <a:schemeClr val="accent1"/>
          </a:solidFill>
          <a:ln w="25400" cap="flat" cmpd="sng">
            <a:solidFill>
              <a:srgbClr val="284A9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fr" sz="1467" b="1" i="0" u="none" strike="noStrike" cap="none">
                <a:solidFill>
                  <a:schemeClr val="lt1"/>
                </a:solidFill>
                <a:latin typeface="Arial"/>
                <a:ea typeface="Arial"/>
                <a:cs typeface="Arial"/>
                <a:sym typeface="Arial"/>
              </a:rPr>
              <a:t>Une fois le caractère réel et sérieux validé : s’inscrire comme demandeur d’emploi dans les 6 mois</a:t>
            </a:r>
            <a:endParaRPr/>
          </a:p>
        </p:txBody>
      </p:sp>
      <p:sp>
        <p:nvSpPr>
          <p:cNvPr id="259" name="Google Shape;259;p31"/>
          <p:cNvSpPr/>
          <p:nvPr/>
        </p:nvSpPr>
        <p:spPr>
          <a:xfrm>
            <a:off x="10053505" y="3588870"/>
            <a:ext cx="592739" cy="2187260"/>
          </a:xfrm>
          <a:prstGeom prst="roundRect">
            <a:avLst>
              <a:gd name="adj" fmla="val 16667"/>
            </a:avLst>
          </a:prstGeom>
          <a:solidFill>
            <a:srgbClr val="284A98"/>
          </a:solidFill>
          <a:ln w="25400" cap="flat" cmpd="sng">
            <a:solidFill>
              <a:srgbClr val="284A9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31"/>
          <p:cNvSpPr txBox="1"/>
          <p:nvPr/>
        </p:nvSpPr>
        <p:spPr>
          <a:xfrm rot="-5400000">
            <a:off x="9285175" y="4415046"/>
            <a:ext cx="2129390" cy="534869"/>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fr" sz="1867" b="0" i="0" u="none" strike="noStrike" cap="none">
                <a:solidFill>
                  <a:schemeClr val="lt1"/>
                </a:solidFill>
                <a:latin typeface="Arial Black"/>
                <a:ea typeface="Arial Black"/>
                <a:cs typeface="Arial Black"/>
                <a:sym typeface="Arial Black"/>
              </a:rPr>
              <a:t>ÉTAPE 5</a:t>
            </a:r>
            <a:endParaRPr/>
          </a:p>
        </p:txBody>
      </p:sp>
      <p:sp>
        <p:nvSpPr>
          <p:cNvPr id="261" name="Google Shape;261;p31"/>
          <p:cNvSpPr/>
          <p:nvPr/>
        </p:nvSpPr>
        <p:spPr>
          <a:xfrm>
            <a:off x="10575401" y="3558988"/>
            <a:ext cx="1387028" cy="2266509"/>
          </a:xfrm>
          <a:prstGeom prst="roundRect">
            <a:avLst>
              <a:gd name="adj" fmla="val 16667"/>
            </a:avLst>
          </a:prstGeom>
          <a:solidFill>
            <a:schemeClr val="accent1"/>
          </a:solidFill>
          <a:ln w="25400" cap="flat" cmpd="sng">
            <a:solidFill>
              <a:srgbClr val="284A9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fr" sz="1467" b="1" i="0" u="none" strike="noStrike" cap="none">
                <a:solidFill>
                  <a:schemeClr val="lt1"/>
                </a:solidFill>
                <a:latin typeface="Arial"/>
                <a:ea typeface="Arial"/>
                <a:cs typeface="Arial"/>
                <a:sym typeface="Arial"/>
              </a:rPr>
              <a:t>Mettre en œuvre son projet en tant que demandeur d’emploi indemnisé</a:t>
            </a:r>
            <a:endParaRPr sz="1467" b="0" i="0" u="none" strike="noStrike" cap="none">
              <a:solidFill>
                <a:schemeClr val="lt1"/>
              </a:solidFill>
              <a:latin typeface="Arial"/>
              <a:ea typeface="Arial"/>
              <a:cs typeface="Arial"/>
              <a:sym typeface="Arial"/>
            </a:endParaRPr>
          </a:p>
        </p:txBody>
      </p:sp>
      <p:sp>
        <p:nvSpPr>
          <p:cNvPr id="263" name="Google Shape;263;p31"/>
          <p:cNvSpPr txBox="1"/>
          <p:nvPr/>
        </p:nvSpPr>
        <p:spPr>
          <a:xfrm>
            <a:off x="202191" y="6254599"/>
            <a:ext cx="10278240" cy="435757"/>
          </a:xfrm>
          <a:prstGeom prst="rect">
            <a:avLst/>
          </a:prstGeom>
          <a:solidFill>
            <a:schemeClr val="lt1"/>
          </a:solidFill>
          <a:ln>
            <a:noFill/>
          </a:ln>
        </p:spPr>
        <p:txBody>
          <a:bodyPr spcFirstLastPara="1" wrap="square" lIns="91425" tIns="45700" rIns="91425" bIns="45700" anchor="ctr" anchorCtr="0">
            <a:noAutofit/>
          </a:bodyPr>
          <a:lstStyle/>
          <a:p>
            <a:pPr marL="0" marR="0" lvl="0" indent="0" algn="just" rtl="0">
              <a:lnSpc>
                <a:spcPct val="90000"/>
              </a:lnSpc>
              <a:spcBef>
                <a:spcPts val="0"/>
              </a:spcBef>
              <a:spcAft>
                <a:spcPts val="0"/>
              </a:spcAft>
              <a:buClr>
                <a:schemeClr val="dk2"/>
              </a:buClr>
              <a:buSzPts val="1400"/>
              <a:buFont typeface="Arial"/>
              <a:buNone/>
            </a:pPr>
            <a:r>
              <a:rPr lang="fr" sz="1600" b="0" i="1" u="none" strike="noStrike" cap="none" dirty="0">
                <a:solidFill>
                  <a:srgbClr val="284A98"/>
                </a:solidFill>
                <a:latin typeface="Arial"/>
                <a:ea typeface="Arial"/>
                <a:cs typeface="Arial"/>
                <a:sym typeface="Arial"/>
              </a:rPr>
              <a:t>Pour bénéficier de ce dispositif, il ne faut pas avoir déjà démarré la formation ou avoir déjà créé son entreprise </a:t>
            </a:r>
            <a:r>
              <a:rPr lang="fr" sz="1600" i="1" dirty="0">
                <a:solidFill>
                  <a:srgbClr val="284A98"/>
                </a:solidFill>
                <a:latin typeface="Arial"/>
                <a:ea typeface="Arial"/>
                <a:cs typeface="Arial"/>
                <a:sym typeface="Arial"/>
              </a:rPr>
              <a:t>A</a:t>
            </a:r>
            <a:r>
              <a:rPr lang="fr" sz="1600" b="0" i="1" u="none" strike="noStrike" cap="none" dirty="0">
                <a:solidFill>
                  <a:srgbClr val="284A98"/>
                </a:solidFill>
                <a:latin typeface="Arial"/>
                <a:ea typeface="Arial"/>
                <a:cs typeface="Arial"/>
                <a:sym typeface="Arial"/>
              </a:rPr>
              <a:t>ucune prise en charge par Transitions Pro</a:t>
            </a:r>
            <a:endParaRPr dirty="0"/>
          </a:p>
        </p:txBody>
      </p:sp>
      <p:sp>
        <p:nvSpPr>
          <p:cNvPr id="2" name="Titre 1">
            <a:extLst>
              <a:ext uri="{FF2B5EF4-FFF2-40B4-BE49-F238E27FC236}">
                <a16:creationId xmlns:a16="http://schemas.microsoft.com/office/drawing/2014/main" id="{C6949D74-FCD5-0D06-444C-FC4B5A5FFF75}"/>
              </a:ext>
            </a:extLst>
          </p:cNvPr>
          <p:cNvSpPr>
            <a:spLocks noGrp="1"/>
          </p:cNvSpPr>
          <p:nvPr>
            <p:ph type="title"/>
          </p:nvPr>
        </p:nvSpPr>
        <p:spPr>
          <a:xfrm>
            <a:off x="2980336" y="130022"/>
            <a:ext cx="9556417" cy="1271380"/>
          </a:xfrm>
        </p:spPr>
        <p:txBody>
          <a:bodyPr>
            <a:normAutofit/>
          </a:bodyPr>
          <a:lstStyle/>
          <a:p>
            <a:r>
              <a:rPr lang="fr-FR" sz="3200" b="1" dirty="0">
                <a:solidFill>
                  <a:srgbClr val="00A8A9"/>
                </a:solidFill>
              </a:rPr>
              <a:t>Le Dispositif Démission Reconversion   </a:t>
            </a:r>
          </a:p>
        </p:txBody>
      </p:sp>
      <p:pic>
        <p:nvPicPr>
          <p:cNvPr id="3" name="Image 2" descr="C:\Users\hraygot\Desktop\Capture logo.PNG">
            <a:extLst>
              <a:ext uri="{FF2B5EF4-FFF2-40B4-BE49-F238E27FC236}">
                <a16:creationId xmlns:a16="http://schemas.microsoft.com/office/drawing/2014/main" id="{98D83AE7-500F-419C-F5C2-A309D3CC9894}"/>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2494688" cy="1223963"/>
          </a:xfrm>
          <a:prstGeom prst="rect">
            <a:avLst/>
          </a:prstGeom>
          <a:noFill/>
          <a:ln>
            <a:noFill/>
          </a:ln>
        </p:spPr>
      </p:pic>
      <p:pic>
        <p:nvPicPr>
          <p:cNvPr id="4" name="Image 3">
            <a:extLst>
              <a:ext uri="{FF2B5EF4-FFF2-40B4-BE49-F238E27FC236}">
                <a16:creationId xmlns:a16="http://schemas.microsoft.com/office/drawing/2014/main" id="{29E33FE9-36AF-09B1-94F1-6B894BF1A5CA}"/>
              </a:ext>
            </a:extLst>
          </p:cNvPr>
          <p:cNvPicPr>
            <a:picLocks noChangeAspect="1"/>
          </p:cNvPicPr>
          <p:nvPr/>
        </p:nvPicPr>
        <p:blipFill>
          <a:blip r:embed="rId4"/>
          <a:stretch>
            <a:fillRect/>
          </a:stretch>
        </p:blipFill>
        <p:spPr>
          <a:xfrm>
            <a:off x="10781984" y="5872869"/>
            <a:ext cx="1410016" cy="98513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4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5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5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5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5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5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5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59"/>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6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4_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Thème Office">
  <a:themeElements>
    <a:clrScheme name="Avenir competences">
      <a:dk1>
        <a:sysClr val="windowText" lastClr="000000"/>
      </a:dk1>
      <a:lt1>
        <a:sysClr val="window" lastClr="FFFFFF"/>
      </a:lt1>
      <a:dk2>
        <a:srgbClr val="44546A"/>
      </a:dk2>
      <a:lt2>
        <a:srgbClr val="E7E6E6"/>
      </a:lt2>
      <a:accent1>
        <a:srgbClr val="FF5954"/>
      </a:accent1>
      <a:accent2>
        <a:srgbClr val="5EA8B5"/>
      </a:accent2>
      <a:accent3>
        <a:srgbClr val="00AC8C"/>
      </a:accent3>
      <a:accent4>
        <a:srgbClr val="FF9940"/>
      </a:accent4>
      <a:accent5>
        <a:srgbClr val="FDCF41"/>
      </a:accent5>
      <a:accent6>
        <a:srgbClr val="E18B63"/>
      </a:accent6>
      <a:hlink>
        <a:srgbClr val="FFFFFF"/>
      </a:hlink>
      <a:folHlink>
        <a:srgbClr val="FFFFFF"/>
      </a:folHlink>
    </a:clrScheme>
    <a:fontScheme name="Personnalisé 79">
      <a:majorFont>
        <a:latin typeface="Marianne BOLD"/>
        <a:ea typeface=""/>
        <a:cs typeface=""/>
      </a:majorFont>
      <a:minorFont>
        <a:latin typeface="Marianne Medium"/>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a:noFill/>
        </a:ln>
      </a:spPr>
      <a:bodyPr rtlCol="0" anchor="ctr"/>
      <a:lstStyle>
        <a:defPPr algn="ctr">
          <a:defRPr/>
        </a:defPPr>
      </a:lstStyle>
      <a:style>
        <a:lnRef idx="2">
          <a:schemeClr val="accent1">
            <a:shade val="15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masque_aveniractif_v3.potx" id="{F2A0CA0A-36DC-4208-9057-601B52D2CD12}" vid="{27042E5B-A169-4DF2-82E7-22CAA2FC5B38}"/>
    </a:ext>
  </a:extLst>
</a:theme>
</file>

<file path=ppt/theme/theme5.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1534</TotalTime>
  <Words>1795</Words>
  <Application>Microsoft Office PowerPoint</Application>
  <PresentationFormat>Grand écran</PresentationFormat>
  <Paragraphs>232</Paragraphs>
  <Slides>14</Slides>
  <Notes>4</Notes>
  <HiddenSlides>0</HiddenSlides>
  <MMClips>0</MMClips>
  <ScaleCrop>false</ScaleCrop>
  <HeadingPairs>
    <vt:vector size="6" baseType="variant">
      <vt:variant>
        <vt:lpstr>Polices utilisées</vt:lpstr>
      </vt:variant>
      <vt:variant>
        <vt:i4>13</vt:i4>
      </vt:variant>
      <vt:variant>
        <vt:lpstr>Thème</vt:lpstr>
      </vt:variant>
      <vt:variant>
        <vt:i4>4</vt:i4>
      </vt:variant>
      <vt:variant>
        <vt:lpstr>Titres des diapositives</vt:lpstr>
      </vt:variant>
      <vt:variant>
        <vt:i4>14</vt:i4>
      </vt:variant>
    </vt:vector>
  </HeadingPairs>
  <TitlesOfParts>
    <vt:vector size="31" baseType="lpstr">
      <vt:lpstr>Aptos</vt:lpstr>
      <vt:lpstr>Arial</vt:lpstr>
      <vt:lpstr>Arial Black</vt:lpstr>
      <vt:lpstr>Calibri</vt:lpstr>
      <vt:lpstr>Calibri Light</vt:lpstr>
      <vt:lpstr>Century Gothic</vt:lpstr>
      <vt:lpstr>Marianne BOLD</vt:lpstr>
      <vt:lpstr>Marianne ExtraBold</vt:lpstr>
      <vt:lpstr>Marianne Medium</vt:lpstr>
      <vt:lpstr>Noto Sans Symbols</vt:lpstr>
      <vt:lpstr>Nunito</vt:lpstr>
      <vt:lpstr>Verdana</vt:lpstr>
      <vt:lpstr>Wingdings</vt:lpstr>
      <vt:lpstr>4_Thème Office</vt:lpstr>
      <vt:lpstr>2_Thème Office</vt:lpstr>
      <vt:lpstr>3_Thème Office</vt:lpstr>
      <vt:lpstr>1_Thème Office</vt:lpstr>
      <vt:lpstr>Jeudi 14 novembre 12h-18h – MAME Tours</vt:lpstr>
      <vt:lpstr>Présentation PowerPoint</vt:lpstr>
      <vt:lpstr>Présentation PowerPoint</vt:lpstr>
      <vt:lpstr>Financer ma formation</vt:lpstr>
      <vt:lpstr>Présentation PowerPoint</vt:lpstr>
      <vt:lpstr>Présentation PowerPoint</vt:lpstr>
      <vt:lpstr>Présentation PowerPoint</vt:lpstr>
      <vt:lpstr>Le Projet de Transition Professionnelle(PTP) </vt:lpstr>
      <vt:lpstr>Le Dispositif Démission Reconversion   </vt:lpstr>
      <vt:lpstr>Le Dispositif Prévention Usure Reconversion(PUR)</vt:lpstr>
      <vt:lpstr>Présentation PowerPoint</vt:lpstr>
      <vt:lpstr>Cap Emploi accompagne les personnes dans leur parcours vers la formation et mobilise les financements de droits communs et spécifiques, dont ceux permettant d’élaborer et de valider un projet professionnel, une formation.  Attention, Cap emploi n’est pas un financeur, seuls les financeurs listés peuvent accorder ou non un financement.</vt:lpstr>
      <vt:lpstr>Présentation PowerPoint</vt:lpstr>
      <vt:lpstr>Acronymes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Anne AUGEARD</dc:creator>
  <cp:lastModifiedBy>Anne AUGEARD</cp:lastModifiedBy>
  <cp:revision>10</cp:revision>
  <dcterms:created xsi:type="dcterms:W3CDTF">2024-11-05T08:15:18Z</dcterms:created>
  <dcterms:modified xsi:type="dcterms:W3CDTF">2024-11-08T13:52:08Z</dcterms:modified>
</cp:coreProperties>
</file>