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66" r:id="rId5"/>
    <p:sldId id="1345" r:id="rId6"/>
    <p:sldId id="1321" r:id="rId7"/>
    <p:sldId id="1334" r:id="rId8"/>
    <p:sldId id="1346" r:id="rId9"/>
    <p:sldId id="1347" r:id="rId10"/>
    <p:sldId id="1348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8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54D0E-7E31-483D-8E38-712BBDA3B793}" v="21" dt="2025-08-05T07:41:36.2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3302" autoAdjust="0"/>
  </p:normalViewPr>
  <p:slideViewPr>
    <p:cSldViewPr snapToGrid="0">
      <p:cViewPr varScale="1">
        <p:scale>
          <a:sx n="100" d="100"/>
          <a:sy n="100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ILLHARDT Anne" userId="f3abb930-b4cb-473d-ab1f-7820c9bbf280" providerId="ADAL" clId="{3F94B824-4AE2-42DC-AE43-31B3AC8F94B8}"/>
    <pc:docChg chg="undo custSel addSld delSld modSld sldOrd">
      <pc:chgData name="ZILLHARDT Anne" userId="f3abb930-b4cb-473d-ab1f-7820c9bbf280" providerId="ADAL" clId="{3F94B824-4AE2-42DC-AE43-31B3AC8F94B8}" dt="2025-07-31T14:19:26.883" v="948" actId="1076"/>
      <pc:docMkLst>
        <pc:docMk/>
      </pc:docMkLst>
      <pc:sldChg chg="modSp">
        <pc:chgData name="ZILLHARDT Anne" userId="f3abb930-b4cb-473d-ab1f-7820c9bbf280" providerId="ADAL" clId="{3F94B824-4AE2-42DC-AE43-31B3AC8F94B8}" dt="2025-07-31T14:09:35.453" v="886" actId="207"/>
        <pc:sldMkLst>
          <pc:docMk/>
          <pc:sldMk cId="4184556944" sldId="1308"/>
        </pc:sldMkLst>
        <pc:graphicFrameChg chg="mod">
          <ac:chgData name="ZILLHARDT Anne" userId="f3abb930-b4cb-473d-ab1f-7820c9bbf280" providerId="ADAL" clId="{3F94B824-4AE2-42DC-AE43-31B3AC8F94B8}" dt="2025-07-31T14:09:35.453" v="886" actId="207"/>
          <ac:graphicFrameMkLst>
            <pc:docMk/>
            <pc:sldMk cId="4184556944" sldId="1308"/>
            <ac:graphicFrameMk id="7" creationId="{255C95C6-7E8D-A3DA-18BD-2E12A5654E99}"/>
          </ac:graphicFrameMkLst>
        </pc:graphicFrameChg>
      </pc:sldChg>
      <pc:sldChg chg="addSp modSp add del mod">
        <pc:chgData name="ZILLHARDT Anne" userId="f3abb930-b4cb-473d-ab1f-7820c9bbf280" providerId="ADAL" clId="{3F94B824-4AE2-42DC-AE43-31B3AC8F94B8}" dt="2025-07-31T14:19:26.883" v="948" actId="1076"/>
        <pc:sldMkLst>
          <pc:docMk/>
          <pc:sldMk cId="3415271418" sldId="1310"/>
        </pc:sldMkLst>
        <pc:spChg chg="mod">
          <ac:chgData name="ZILLHARDT Anne" userId="f3abb930-b4cb-473d-ab1f-7820c9bbf280" providerId="ADAL" clId="{3F94B824-4AE2-42DC-AE43-31B3AC8F94B8}" dt="2025-07-31T14:19:21.089" v="946" actId="1076"/>
          <ac:spMkLst>
            <pc:docMk/>
            <pc:sldMk cId="3415271418" sldId="1310"/>
            <ac:spMk id="3" creationId="{ECDB4E03-391B-8DD8-227B-22A7CCEBAB9F}"/>
          </ac:spMkLst>
        </pc:spChg>
        <pc:spChg chg="mod">
          <ac:chgData name="ZILLHARDT Anne" userId="f3abb930-b4cb-473d-ab1f-7820c9bbf280" providerId="ADAL" clId="{3F94B824-4AE2-42DC-AE43-31B3AC8F94B8}" dt="2025-07-31T13:11:03.762" v="448" actId="313"/>
          <ac:spMkLst>
            <pc:docMk/>
            <pc:sldMk cId="3415271418" sldId="1310"/>
            <ac:spMk id="6" creationId="{859799F7-2918-6BDE-5C79-446C5A3D13BD}"/>
          </ac:spMkLst>
        </pc:spChg>
        <pc:grpChg chg="mod">
          <ac:chgData name="ZILLHARDT Anne" userId="f3abb930-b4cb-473d-ab1f-7820c9bbf280" providerId="ADAL" clId="{3F94B824-4AE2-42DC-AE43-31B3AC8F94B8}" dt="2025-07-31T14:19:26.883" v="948" actId="1076"/>
          <ac:grpSpMkLst>
            <pc:docMk/>
            <pc:sldMk cId="3415271418" sldId="1310"/>
            <ac:grpSpMk id="4" creationId="{4CF77C09-E0AD-F1F2-73B1-8D8C9B48B17D}"/>
          </ac:grpSpMkLst>
        </pc:grpChg>
        <pc:picChg chg="add mod modCrop">
          <ac:chgData name="ZILLHARDT Anne" userId="f3abb930-b4cb-473d-ab1f-7820c9bbf280" providerId="ADAL" clId="{3F94B824-4AE2-42DC-AE43-31B3AC8F94B8}" dt="2025-07-31T14:19:24.384" v="947" actId="1076"/>
          <ac:picMkLst>
            <pc:docMk/>
            <pc:sldMk cId="3415271418" sldId="1310"/>
            <ac:picMk id="7" creationId="{49B9F8D0-DB52-6885-C3B1-9537659BE0E6}"/>
          </ac:picMkLst>
        </pc:picChg>
      </pc:sldChg>
      <pc:sldChg chg="modSp mod ord">
        <pc:chgData name="ZILLHARDT Anne" userId="f3abb930-b4cb-473d-ab1f-7820c9bbf280" providerId="ADAL" clId="{3F94B824-4AE2-42DC-AE43-31B3AC8F94B8}" dt="2025-07-31T13:14:50.253" v="500" actId="20577"/>
        <pc:sldMkLst>
          <pc:docMk/>
          <pc:sldMk cId="1695372777" sldId="1311"/>
        </pc:sldMkLst>
        <pc:spChg chg="mod">
          <ac:chgData name="ZILLHARDT Anne" userId="f3abb930-b4cb-473d-ab1f-7820c9bbf280" providerId="ADAL" clId="{3F94B824-4AE2-42DC-AE43-31B3AC8F94B8}" dt="2025-07-31T13:14:50.253" v="500" actId="20577"/>
          <ac:spMkLst>
            <pc:docMk/>
            <pc:sldMk cId="1695372777" sldId="1311"/>
            <ac:spMk id="2" creationId="{DA6B04E4-D482-71C6-732B-4362BE560851}"/>
          </ac:spMkLst>
        </pc:spChg>
        <pc:spChg chg="mod">
          <ac:chgData name="ZILLHARDT Anne" userId="f3abb930-b4cb-473d-ab1f-7820c9bbf280" providerId="ADAL" clId="{3F94B824-4AE2-42DC-AE43-31B3AC8F94B8}" dt="2025-07-31T13:12:00.167" v="466" actId="14100"/>
          <ac:spMkLst>
            <pc:docMk/>
            <pc:sldMk cId="1695372777" sldId="1311"/>
            <ac:spMk id="5" creationId="{1E7DCD8D-9A7F-1789-70CA-9CE924CE8A54}"/>
          </ac:spMkLst>
        </pc:spChg>
        <pc:spChg chg="mod">
          <ac:chgData name="ZILLHARDT Anne" userId="f3abb930-b4cb-473d-ab1f-7820c9bbf280" providerId="ADAL" clId="{3F94B824-4AE2-42DC-AE43-31B3AC8F94B8}" dt="2025-07-31T13:11:57.656" v="465" actId="14100"/>
          <ac:spMkLst>
            <pc:docMk/>
            <pc:sldMk cId="1695372777" sldId="1311"/>
            <ac:spMk id="6" creationId="{58C7BC74-2953-07FE-21DE-1AA2B4EEB9E3}"/>
          </ac:spMkLst>
        </pc:spChg>
      </pc:sldChg>
      <pc:sldChg chg="modSp mod">
        <pc:chgData name="ZILLHARDT Anne" userId="f3abb930-b4cb-473d-ab1f-7820c9bbf280" providerId="ADAL" clId="{3F94B824-4AE2-42DC-AE43-31B3AC8F94B8}" dt="2025-07-31T13:12:19.064" v="471" actId="14100"/>
        <pc:sldMkLst>
          <pc:docMk/>
          <pc:sldMk cId="84119721" sldId="1312"/>
        </pc:sldMkLst>
        <pc:spChg chg="mod">
          <ac:chgData name="ZILLHARDT Anne" userId="f3abb930-b4cb-473d-ab1f-7820c9bbf280" providerId="ADAL" clId="{3F94B824-4AE2-42DC-AE43-31B3AC8F94B8}" dt="2025-07-31T13:12:13.749" v="469"/>
          <ac:spMkLst>
            <pc:docMk/>
            <pc:sldMk cId="84119721" sldId="1312"/>
            <ac:spMk id="6" creationId="{015C6994-496C-B771-A6AF-0674F8E4D82B}"/>
          </ac:spMkLst>
        </pc:spChg>
        <pc:grpChg chg="mod">
          <ac:chgData name="ZILLHARDT Anne" userId="f3abb930-b4cb-473d-ab1f-7820c9bbf280" providerId="ADAL" clId="{3F94B824-4AE2-42DC-AE43-31B3AC8F94B8}" dt="2025-07-31T13:12:19.064" v="471" actId="14100"/>
          <ac:grpSpMkLst>
            <pc:docMk/>
            <pc:sldMk cId="84119721" sldId="1312"/>
            <ac:grpSpMk id="4" creationId="{FC639842-CCE9-AD93-15B2-0DA2A92CD050}"/>
          </ac:grpSpMkLst>
        </pc:grpChg>
      </pc:sldChg>
      <pc:sldChg chg="modSp mod">
        <pc:chgData name="ZILLHARDT Anne" userId="f3abb930-b4cb-473d-ab1f-7820c9bbf280" providerId="ADAL" clId="{3F94B824-4AE2-42DC-AE43-31B3AC8F94B8}" dt="2025-07-31T13:15:39.115" v="502" actId="14100"/>
        <pc:sldMkLst>
          <pc:docMk/>
          <pc:sldMk cId="31484398" sldId="1313"/>
        </pc:sldMkLst>
        <pc:spChg chg="mod">
          <ac:chgData name="ZILLHARDT Anne" userId="f3abb930-b4cb-473d-ab1f-7820c9bbf280" providerId="ADAL" clId="{3F94B824-4AE2-42DC-AE43-31B3AC8F94B8}" dt="2025-07-31T13:12:34.479" v="477" actId="14100"/>
          <ac:spMkLst>
            <pc:docMk/>
            <pc:sldMk cId="31484398" sldId="1313"/>
            <ac:spMk id="3" creationId="{2CD1315F-9D93-407E-1133-507A8B96BFF6}"/>
          </ac:spMkLst>
        </pc:spChg>
        <pc:spChg chg="mod">
          <ac:chgData name="ZILLHARDT Anne" userId="f3abb930-b4cb-473d-ab1f-7820c9bbf280" providerId="ADAL" clId="{3F94B824-4AE2-42DC-AE43-31B3AC8F94B8}" dt="2025-07-31T13:12:46.464" v="485" actId="14100"/>
          <ac:spMkLst>
            <pc:docMk/>
            <pc:sldMk cId="31484398" sldId="1313"/>
            <ac:spMk id="4" creationId="{1DF2AFA4-A016-18CF-66A7-603BE2DD23B7}"/>
          </ac:spMkLst>
        </pc:spChg>
        <pc:grpChg chg="mod">
          <ac:chgData name="ZILLHARDT Anne" userId="f3abb930-b4cb-473d-ab1f-7820c9bbf280" providerId="ADAL" clId="{3F94B824-4AE2-42DC-AE43-31B3AC8F94B8}" dt="2025-07-31T13:15:35.778" v="501" actId="14100"/>
          <ac:grpSpMkLst>
            <pc:docMk/>
            <pc:sldMk cId="31484398" sldId="1313"/>
            <ac:grpSpMk id="2" creationId="{49302AB6-9264-05F1-4684-0C269EF53370}"/>
          </ac:grpSpMkLst>
        </pc:grpChg>
        <pc:graphicFrameChg chg="mod modGraphic">
          <ac:chgData name="ZILLHARDT Anne" userId="f3abb930-b4cb-473d-ab1f-7820c9bbf280" providerId="ADAL" clId="{3F94B824-4AE2-42DC-AE43-31B3AC8F94B8}" dt="2025-07-31T13:15:39.115" v="502" actId="14100"/>
          <ac:graphicFrameMkLst>
            <pc:docMk/>
            <pc:sldMk cId="31484398" sldId="1313"/>
            <ac:graphicFrameMk id="10" creationId="{CA0A9039-2190-9BD6-5AD8-58312DEF254E}"/>
          </ac:graphicFrameMkLst>
        </pc:graphicFrameChg>
      </pc:sldChg>
      <pc:sldChg chg="modSp add del mod ord">
        <pc:chgData name="ZILLHARDT Anne" userId="f3abb930-b4cb-473d-ab1f-7820c9bbf280" providerId="ADAL" clId="{3F94B824-4AE2-42DC-AE43-31B3AC8F94B8}" dt="2025-07-31T14:07:58.275" v="869" actId="47"/>
        <pc:sldMkLst>
          <pc:docMk/>
          <pc:sldMk cId="3574803797" sldId="1314"/>
        </pc:sldMkLst>
        <pc:spChg chg="mod">
          <ac:chgData name="ZILLHARDT Anne" userId="f3abb930-b4cb-473d-ab1f-7820c9bbf280" providerId="ADAL" clId="{3F94B824-4AE2-42DC-AE43-31B3AC8F94B8}" dt="2025-07-31T13:10:02.625" v="415" actId="255"/>
          <ac:spMkLst>
            <pc:docMk/>
            <pc:sldMk cId="3574803797" sldId="1314"/>
            <ac:spMk id="2" creationId="{DA6B04E4-D482-71C6-732B-4362BE560851}"/>
          </ac:spMkLst>
        </pc:spChg>
        <pc:spChg chg="mod">
          <ac:chgData name="ZILLHARDT Anne" userId="f3abb930-b4cb-473d-ab1f-7820c9bbf280" providerId="ADAL" clId="{3F94B824-4AE2-42DC-AE43-31B3AC8F94B8}" dt="2025-07-31T13:11:43.639" v="461" actId="14100"/>
          <ac:spMkLst>
            <pc:docMk/>
            <pc:sldMk cId="3574803797" sldId="1314"/>
            <ac:spMk id="6" creationId="{2771F49F-D062-083A-C57B-6436DF53F176}"/>
          </ac:spMkLst>
        </pc:spChg>
        <pc:grpChg chg="mod">
          <ac:chgData name="ZILLHARDT Anne" userId="f3abb930-b4cb-473d-ab1f-7820c9bbf280" providerId="ADAL" clId="{3F94B824-4AE2-42DC-AE43-31B3AC8F94B8}" dt="2025-07-31T13:11:47.464" v="462" actId="14100"/>
          <ac:grpSpMkLst>
            <pc:docMk/>
            <pc:sldMk cId="3574803797" sldId="1314"/>
            <ac:grpSpMk id="4" creationId="{DECCE543-2E8C-2A2E-84B5-F7309B7818C3}"/>
          </ac:grpSpMkLst>
        </pc:grpChg>
      </pc:sldChg>
      <pc:sldChg chg="modSp mod">
        <pc:chgData name="ZILLHARDT Anne" userId="f3abb930-b4cb-473d-ab1f-7820c9bbf280" providerId="ADAL" clId="{3F94B824-4AE2-42DC-AE43-31B3AC8F94B8}" dt="2025-07-31T13:12:56.076" v="487"/>
        <pc:sldMkLst>
          <pc:docMk/>
          <pc:sldMk cId="412107148" sldId="1319"/>
        </pc:sldMkLst>
        <pc:spChg chg="mod">
          <ac:chgData name="ZILLHARDT Anne" userId="f3abb930-b4cb-473d-ab1f-7820c9bbf280" providerId="ADAL" clId="{3F94B824-4AE2-42DC-AE43-31B3AC8F94B8}" dt="2025-07-31T13:12:56.076" v="487"/>
          <ac:spMkLst>
            <pc:docMk/>
            <pc:sldMk cId="412107148" sldId="1319"/>
            <ac:spMk id="6" creationId="{859799F7-2918-6BDE-5C79-446C5A3D13BD}"/>
          </ac:spMkLst>
        </pc:spChg>
      </pc:sldChg>
      <pc:sldChg chg="modSp mod">
        <pc:chgData name="ZILLHARDT Anne" userId="f3abb930-b4cb-473d-ab1f-7820c9bbf280" providerId="ADAL" clId="{3F94B824-4AE2-42DC-AE43-31B3AC8F94B8}" dt="2025-07-31T13:12:08.105" v="468" actId="14100"/>
        <pc:sldMkLst>
          <pc:docMk/>
          <pc:sldMk cId="3711799014" sldId="1324"/>
        </pc:sldMkLst>
        <pc:spChg chg="mod">
          <ac:chgData name="ZILLHARDT Anne" userId="f3abb930-b4cb-473d-ab1f-7820c9bbf280" providerId="ADAL" clId="{3F94B824-4AE2-42DC-AE43-31B3AC8F94B8}" dt="2025-07-31T13:12:04.762" v="467"/>
          <ac:spMkLst>
            <pc:docMk/>
            <pc:sldMk cId="3711799014" sldId="1324"/>
            <ac:spMk id="6" creationId="{58C7BC74-2953-07FE-21DE-1AA2B4EEB9E3}"/>
          </ac:spMkLst>
        </pc:spChg>
        <pc:grpChg chg="mod">
          <ac:chgData name="ZILLHARDT Anne" userId="f3abb930-b4cb-473d-ab1f-7820c9bbf280" providerId="ADAL" clId="{3F94B824-4AE2-42DC-AE43-31B3AC8F94B8}" dt="2025-07-31T13:12:08.105" v="468" actId="14100"/>
          <ac:grpSpMkLst>
            <pc:docMk/>
            <pc:sldMk cId="3711799014" sldId="1324"/>
            <ac:grpSpMk id="4" creationId="{2C20999D-1A7F-8FFA-EBDE-D2C298DF156E}"/>
          </ac:grpSpMkLst>
        </pc:grpChg>
      </pc:sldChg>
      <pc:sldChg chg="modSp mod">
        <pc:chgData name="ZILLHARDT Anne" userId="f3abb930-b4cb-473d-ab1f-7820c9bbf280" providerId="ADAL" clId="{3F94B824-4AE2-42DC-AE43-31B3AC8F94B8}" dt="2025-07-31T13:13:00.261" v="488"/>
        <pc:sldMkLst>
          <pc:docMk/>
          <pc:sldMk cId="2578448808" sldId="1327"/>
        </pc:sldMkLst>
        <pc:spChg chg="mod">
          <ac:chgData name="ZILLHARDT Anne" userId="f3abb930-b4cb-473d-ab1f-7820c9bbf280" providerId="ADAL" clId="{3F94B824-4AE2-42DC-AE43-31B3AC8F94B8}" dt="2025-07-31T13:13:00.261" v="488"/>
          <ac:spMkLst>
            <pc:docMk/>
            <pc:sldMk cId="2578448808" sldId="1327"/>
            <ac:spMk id="6" creationId="{859799F7-2918-6BDE-5C79-446C5A3D13BD}"/>
          </ac:spMkLst>
        </pc:spChg>
      </pc:sldChg>
      <pc:sldChg chg="del">
        <pc:chgData name="ZILLHARDT Anne" userId="f3abb930-b4cb-473d-ab1f-7820c9bbf280" providerId="ADAL" clId="{3F94B824-4AE2-42DC-AE43-31B3AC8F94B8}" dt="2025-07-31T13:13:37.767" v="491" actId="2696"/>
        <pc:sldMkLst>
          <pc:docMk/>
          <pc:sldMk cId="48047974" sldId="1328"/>
        </pc:sldMkLst>
      </pc:sldChg>
      <pc:sldChg chg="add">
        <pc:chgData name="ZILLHARDT Anne" userId="f3abb930-b4cb-473d-ab1f-7820c9bbf280" providerId="ADAL" clId="{3F94B824-4AE2-42DC-AE43-31B3AC8F94B8}" dt="2025-07-31T13:17:18.596" v="506"/>
        <pc:sldMkLst>
          <pc:docMk/>
          <pc:sldMk cId="1582521312" sldId="1328"/>
        </pc:sldMkLst>
      </pc:sldChg>
      <pc:sldChg chg="add del">
        <pc:chgData name="ZILLHARDT Anne" userId="f3abb930-b4cb-473d-ab1f-7820c9bbf280" providerId="ADAL" clId="{3F94B824-4AE2-42DC-AE43-31B3AC8F94B8}" dt="2025-07-31T13:17:14.373" v="505" actId="2696"/>
        <pc:sldMkLst>
          <pc:docMk/>
          <pc:sldMk cId="1748476258" sldId="1328"/>
        </pc:sldMkLst>
      </pc:sldChg>
      <pc:sldChg chg="add del">
        <pc:chgData name="ZILLHARDT Anne" userId="f3abb930-b4cb-473d-ab1f-7820c9bbf280" providerId="ADAL" clId="{3F94B824-4AE2-42DC-AE43-31B3AC8F94B8}" dt="2025-07-31T13:16:31.307" v="503" actId="2696"/>
        <pc:sldMkLst>
          <pc:docMk/>
          <pc:sldMk cId="3828332551" sldId="1328"/>
        </pc:sldMkLst>
      </pc:sldChg>
      <pc:sldChg chg="del">
        <pc:chgData name="ZILLHARDT Anne" userId="f3abb930-b4cb-473d-ab1f-7820c9bbf280" providerId="ADAL" clId="{3F94B824-4AE2-42DC-AE43-31B3AC8F94B8}" dt="2025-07-31T13:13:37.767" v="491" actId="2696"/>
        <pc:sldMkLst>
          <pc:docMk/>
          <pc:sldMk cId="589400693" sldId="1329"/>
        </pc:sldMkLst>
      </pc:sldChg>
      <pc:sldChg chg="addSp delSp modSp add mod">
        <pc:chgData name="ZILLHARDT Anne" userId="f3abb930-b4cb-473d-ab1f-7820c9bbf280" providerId="ADAL" clId="{3F94B824-4AE2-42DC-AE43-31B3AC8F94B8}" dt="2025-07-31T14:13:46.870" v="918" actId="1076"/>
        <pc:sldMkLst>
          <pc:docMk/>
          <pc:sldMk cId="1628042168" sldId="1329"/>
        </pc:sldMkLst>
        <pc:spChg chg="add del mod">
          <ac:chgData name="ZILLHARDT Anne" userId="f3abb930-b4cb-473d-ab1f-7820c9bbf280" providerId="ADAL" clId="{3F94B824-4AE2-42DC-AE43-31B3AC8F94B8}" dt="2025-07-31T14:13:08.569" v="907" actId="478"/>
          <ac:spMkLst>
            <pc:docMk/>
            <pc:sldMk cId="1628042168" sldId="1329"/>
            <ac:spMk id="4" creationId="{7CB1F419-E508-9AE0-AEB9-E082F711AEB7}"/>
          </ac:spMkLst>
        </pc:spChg>
        <pc:spChg chg="add mod">
          <ac:chgData name="ZILLHARDT Anne" userId="f3abb930-b4cb-473d-ab1f-7820c9bbf280" providerId="ADAL" clId="{3F94B824-4AE2-42DC-AE43-31B3AC8F94B8}" dt="2025-07-31T14:13:46.870" v="918" actId="1076"/>
          <ac:spMkLst>
            <pc:docMk/>
            <pc:sldMk cId="1628042168" sldId="1329"/>
            <ac:spMk id="6" creationId="{B6AF9ED7-58E0-185C-67FA-800C5DB60F66}"/>
          </ac:spMkLst>
        </pc:spChg>
        <pc:spChg chg="add del mod">
          <ac:chgData name="ZILLHARDT Anne" userId="f3abb930-b4cb-473d-ab1f-7820c9bbf280" providerId="ADAL" clId="{3F94B824-4AE2-42DC-AE43-31B3AC8F94B8}" dt="2025-07-31T14:13:44.639" v="917" actId="1076"/>
          <ac:spMkLst>
            <pc:docMk/>
            <pc:sldMk cId="1628042168" sldId="1329"/>
            <ac:spMk id="8" creationId="{B9D1B004-098F-7183-5AE2-830F0E80EBE1}"/>
          </ac:spMkLst>
        </pc:spChg>
        <pc:spChg chg="add del mod">
          <ac:chgData name="ZILLHARDT Anne" userId="f3abb930-b4cb-473d-ab1f-7820c9bbf280" providerId="ADAL" clId="{3F94B824-4AE2-42DC-AE43-31B3AC8F94B8}" dt="2025-07-31T14:13:19.340" v="909" actId="21"/>
          <ac:spMkLst>
            <pc:docMk/>
            <pc:sldMk cId="1628042168" sldId="1329"/>
            <ac:spMk id="9" creationId="{D0500353-017D-26C0-25F4-2775082A1A72}"/>
          </ac:spMkLst>
        </pc:spChg>
        <pc:spChg chg="del mod">
          <ac:chgData name="ZILLHARDT Anne" userId="f3abb930-b4cb-473d-ab1f-7820c9bbf280" providerId="ADAL" clId="{3F94B824-4AE2-42DC-AE43-31B3AC8F94B8}" dt="2025-07-31T14:13:04.741" v="904" actId="478"/>
          <ac:spMkLst>
            <pc:docMk/>
            <pc:sldMk cId="1628042168" sldId="1329"/>
            <ac:spMk id="10" creationId="{5DF3C966-1B3A-0C59-DA77-B540A79994E5}"/>
          </ac:spMkLst>
        </pc:spChg>
        <pc:spChg chg="del">
          <ac:chgData name="ZILLHARDT Anne" userId="f3abb930-b4cb-473d-ab1f-7820c9bbf280" providerId="ADAL" clId="{3F94B824-4AE2-42DC-AE43-31B3AC8F94B8}" dt="2025-07-31T14:13:07.640" v="906" actId="478"/>
          <ac:spMkLst>
            <pc:docMk/>
            <pc:sldMk cId="1628042168" sldId="1329"/>
            <ac:spMk id="12" creationId="{57CADD19-D16A-0E62-1EC4-2217C7A648D2}"/>
          </ac:spMkLst>
        </pc:spChg>
        <pc:picChg chg="add del mod">
          <ac:chgData name="ZILLHARDT Anne" userId="f3abb930-b4cb-473d-ab1f-7820c9bbf280" providerId="ADAL" clId="{3F94B824-4AE2-42DC-AE43-31B3AC8F94B8}" dt="2025-07-31T14:13:05.669" v="905" actId="478"/>
          <ac:picMkLst>
            <pc:docMk/>
            <pc:sldMk cId="1628042168" sldId="1329"/>
            <ac:picMk id="2" creationId="{586D157B-B1E4-DB35-48CD-D9BAE81BDD9A}"/>
          </ac:picMkLst>
        </pc:picChg>
      </pc:sldChg>
      <pc:sldChg chg="add del">
        <pc:chgData name="ZILLHARDT Anne" userId="f3abb930-b4cb-473d-ab1f-7820c9bbf280" providerId="ADAL" clId="{3F94B824-4AE2-42DC-AE43-31B3AC8F94B8}" dt="2025-07-31T13:16:31.307" v="503" actId="2696"/>
        <pc:sldMkLst>
          <pc:docMk/>
          <pc:sldMk cId="2011578339" sldId="1329"/>
        </pc:sldMkLst>
      </pc:sldChg>
      <pc:sldChg chg="add del">
        <pc:chgData name="ZILLHARDT Anne" userId="f3abb930-b4cb-473d-ab1f-7820c9bbf280" providerId="ADAL" clId="{3F94B824-4AE2-42DC-AE43-31B3AC8F94B8}" dt="2025-07-31T13:17:14.373" v="505" actId="2696"/>
        <pc:sldMkLst>
          <pc:docMk/>
          <pc:sldMk cId="4057869003" sldId="1329"/>
        </pc:sldMkLst>
      </pc:sldChg>
      <pc:sldChg chg="add">
        <pc:chgData name="ZILLHARDT Anne" userId="f3abb930-b4cb-473d-ab1f-7820c9bbf280" providerId="ADAL" clId="{3F94B824-4AE2-42DC-AE43-31B3AC8F94B8}" dt="2025-07-31T13:17:18.596" v="506"/>
        <pc:sldMkLst>
          <pc:docMk/>
          <pc:sldMk cId="1464453444" sldId="1330"/>
        </pc:sldMkLst>
      </pc:sldChg>
      <pc:sldChg chg="add del">
        <pc:chgData name="ZILLHARDT Anne" userId="f3abb930-b4cb-473d-ab1f-7820c9bbf280" providerId="ADAL" clId="{3F94B824-4AE2-42DC-AE43-31B3AC8F94B8}" dt="2025-07-31T13:17:14.373" v="505" actId="2696"/>
        <pc:sldMkLst>
          <pc:docMk/>
          <pc:sldMk cId="1798813869" sldId="1330"/>
        </pc:sldMkLst>
      </pc:sldChg>
      <pc:sldChg chg="del">
        <pc:chgData name="ZILLHARDT Anne" userId="f3abb930-b4cb-473d-ab1f-7820c9bbf280" providerId="ADAL" clId="{3F94B824-4AE2-42DC-AE43-31B3AC8F94B8}" dt="2025-07-31T13:13:37.767" v="491" actId="2696"/>
        <pc:sldMkLst>
          <pc:docMk/>
          <pc:sldMk cId="2530221914" sldId="1330"/>
        </pc:sldMkLst>
      </pc:sldChg>
      <pc:sldChg chg="add del">
        <pc:chgData name="ZILLHARDT Anne" userId="f3abb930-b4cb-473d-ab1f-7820c9bbf280" providerId="ADAL" clId="{3F94B824-4AE2-42DC-AE43-31B3AC8F94B8}" dt="2025-07-31T13:16:31.307" v="503" actId="2696"/>
        <pc:sldMkLst>
          <pc:docMk/>
          <pc:sldMk cId="3498547965" sldId="1330"/>
        </pc:sldMkLst>
      </pc:sldChg>
      <pc:sldChg chg="del">
        <pc:chgData name="ZILLHARDT Anne" userId="f3abb930-b4cb-473d-ab1f-7820c9bbf280" providerId="ADAL" clId="{3F94B824-4AE2-42DC-AE43-31B3AC8F94B8}" dt="2025-07-31T13:13:37.767" v="491" actId="2696"/>
        <pc:sldMkLst>
          <pc:docMk/>
          <pc:sldMk cId="258609544" sldId="1331"/>
        </pc:sldMkLst>
      </pc:sldChg>
      <pc:sldChg chg="add del">
        <pc:chgData name="ZILLHARDT Anne" userId="f3abb930-b4cb-473d-ab1f-7820c9bbf280" providerId="ADAL" clId="{3F94B824-4AE2-42DC-AE43-31B3AC8F94B8}" dt="2025-07-31T13:17:14.373" v="505" actId="2696"/>
        <pc:sldMkLst>
          <pc:docMk/>
          <pc:sldMk cId="1024846825" sldId="1331"/>
        </pc:sldMkLst>
      </pc:sldChg>
      <pc:sldChg chg="add del">
        <pc:chgData name="ZILLHARDT Anne" userId="f3abb930-b4cb-473d-ab1f-7820c9bbf280" providerId="ADAL" clId="{3F94B824-4AE2-42DC-AE43-31B3AC8F94B8}" dt="2025-07-31T13:16:31.307" v="503" actId="2696"/>
        <pc:sldMkLst>
          <pc:docMk/>
          <pc:sldMk cId="1713580726" sldId="1331"/>
        </pc:sldMkLst>
      </pc:sldChg>
      <pc:sldChg chg="add">
        <pc:chgData name="ZILLHARDT Anne" userId="f3abb930-b4cb-473d-ab1f-7820c9bbf280" providerId="ADAL" clId="{3F94B824-4AE2-42DC-AE43-31B3AC8F94B8}" dt="2025-07-31T13:17:18.596" v="506"/>
        <pc:sldMkLst>
          <pc:docMk/>
          <pc:sldMk cId="2120836680" sldId="1331"/>
        </pc:sldMkLst>
      </pc:sldChg>
      <pc:sldChg chg="modSp mod">
        <pc:chgData name="ZILLHARDT Anne" userId="f3abb930-b4cb-473d-ab1f-7820c9bbf280" providerId="ADAL" clId="{3F94B824-4AE2-42DC-AE43-31B3AC8F94B8}" dt="2025-07-31T13:13:04.460" v="489"/>
        <pc:sldMkLst>
          <pc:docMk/>
          <pc:sldMk cId="2773358469" sldId="1333"/>
        </pc:sldMkLst>
        <pc:spChg chg="mod">
          <ac:chgData name="ZILLHARDT Anne" userId="f3abb930-b4cb-473d-ab1f-7820c9bbf280" providerId="ADAL" clId="{3F94B824-4AE2-42DC-AE43-31B3AC8F94B8}" dt="2025-07-31T13:13:04.460" v="489"/>
          <ac:spMkLst>
            <pc:docMk/>
            <pc:sldMk cId="2773358469" sldId="1333"/>
            <ac:spMk id="6" creationId="{859799F7-2918-6BDE-5C79-446C5A3D13BD}"/>
          </ac:spMkLst>
        </pc:spChg>
      </pc:sldChg>
      <pc:sldChg chg="modSp mod">
        <pc:chgData name="ZILLHARDT Anne" userId="f3abb930-b4cb-473d-ab1f-7820c9bbf280" providerId="ADAL" clId="{3F94B824-4AE2-42DC-AE43-31B3AC8F94B8}" dt="2025-07-31T13:13:07.725" v="490"/>
        <pc:sldMkLst>
          <pc:docMk/>
          <pc:sldMk cId="1765518332" sldId="1334"/>
        </pc:sldMkLst>
        <pc:spChg chg="mod">
          <ac:chgData name="ZILLHARDT Anne" userId="f3abb930-b4cb-473d-ab1f-7820c9bbf280" providerId="ADAL" clId="{3F94B824-4AE2-42DC-AE43-31B3AC8F94B8}" dt="2025-07-31T13:13:07.725" v="490"/>
          <ac:spMkLst>
            <pc:docMk/>
            <pc:sldMk cId="1765518332" sldId="1334"/>
            <ac:spMk id="6" creationId="{859799F7-2918-6BDE-5C79-446C5A3D13BD}"/>
          </ac:spMkLst>
        </pc:spChg>
      </pc:sldChg>
      <pc:sldChg chg="modSp add del mod">
        <pc:chgData name="ZILLHARDT Anne" userId="f3abb930-b4cb-473d-ab1f-7820c9bbf280" providerId="ADAL" clId="{3F94B824-4AE2-42DC-AE43-31B3AC8F94B8}" dt="2025-07-31T14:07:58.553" v="870" actId="47"/>
        <pc:sldMkLst>
          <pc:docMk/>
          <pc:sldMk cId="3544213263" sldId="1336"/>
        </pc:sldMkLst>
        <pc:spChg chg="mod">
          <ac:chgData name="ZILLHARDT Anne" userId="f3abb930-b4cb-473d-ab1f-7820c9bbf280" providerId="ADAL" clId="{3F94B824-4AE2-42DC-AE43-31B3AC8F94B8}" dt="2025-07-31T13:09:39.415" v="408" actId="20577"/>
          <ac:spMkLst>
            <pc:docMk/>
            <pc:sldMk cId="3544213263" sldId="1336"/>
            <ac:spMk id="3" creationId="{ECDB4E03-391B-8DD8-227B-22A7CCEBAB9F}"/>
          </ac:spMkLst>
        </pc:spChg>
        <pc:spChg chg="mod">
          <ac:chgData name="ZILLHARDT Anne" userId="f3abb930-b4cb-473d-ab1f-7820c9bbf280" providerId="ADAL" clId="{3F94B824-4AE2-42DC-AE43-31B3AC8F94B8}" dt="2025-07-31T13:11:26.936" v="457" actId="14100"/>
          <ac:spMkLst>
            <pc:docMk/>
            <pc:sldMk cId="3544213263" sldId="1336"/>
            <ac:spMk id="5" creationId="{58EE55F0-E359-E21E-90A3-9F6A14CCDA9F}"/>
          </ac:spMkLst>
        </pc:spChg>
        <pc:spChg chg="mod">
          <ac:chgData name="ZILLHARDT Anne" userId="f3abb930-b4cb-473d-ab1f-7820c9bbf280" providerId="ADAL" clId="{3F94B824-4AE2-42DC-AE43-31B3AC8F94B8}" dt="2025-07-31T13:11:30.362" v="459" actId="1076"/>
          <ac:spMkLst>
            <pc:docMk/>
            <pc:sldMk cId="3544213263" sldId="1336"/>
            <ac:spMk id="6" creationId="{859799F7-2918-6BDE-5C79-446C5A3D13BD}"/>
          </ac:spMkLst>
        </pc:spChg>
        <pc:grpChg chg="mod">
          <ac:chgData name="ZILLHARDT Anne" userId="f3abb930-b4cb-473d-ab1f-7820c9bbf280" providerId="ADAL" clId="{3F94B824-4AE2-42DC-AE43-31B3AC8F94B8}" dt="2025-07-31T13:11:23.888" v="456" actId="14100"/>
          <ac:grpSpMkLst>
            <pc:docMk/>
            <pc:sldMk cId="3544213263" sldId="1336"/>
            <ac:grpSpMk id="4" creationId="{4CF77C09-E0AD-F1F2-73B1-8D8C9B48B17D}"/>
          </ac:grpSpMkLst>
        </pc:grpChg>
      </pc:sldChg>
      <pc:sldChg chg="addSp delSp modSp new add del mod ord">
        <pc:chgData name="ZILLHARDT Anne" userId="f3abb930-b4cb-473d-ab1f-7820c9bbf280" providerId="ADAL" clId="{3F94B824-4AE2-42DC-AE43-31B3AC8F94B8}" dt="2025-07-31T14:07:58.770" v="871" actId="47"/>
        <pc:sldMkLst>
          <pc:docMk/>
          <pc:sldMk cId="3753343661" sldId="1337"/>
        </pc:sldMkLst>
        <pc:spChg chg="del">
          <ac:chgData name="ZILLHARDT Anne" userId="f3abb930-b4cb-473d-ab1f-7820c9bbf280" providerId="ADAL" clId="{3F94B824-4AE2-42DC-AE43-31B3AC8F94B8}" dt="2025-07-31T13:06:42.122" v="324" actId="478"/>
          <ac:spMkLst>
            <pc:docMk/>
            <pc:sldMk cId="3753343661" sldId="1337"/>
            <ac:spMk id="2" creationId="{D4EE4EA1-801F-004F-9E41-CE1AABEB9133}"/>
          </ac:spMkLst>
        </pc:spChg>
        <pc:spChg chg="add del">
          <ac:chgData name="ZILLHARDT Anne" userId="f3abb930-b4cb-473d-ab1f-7820c9bbf280" providerId="ADAL" clId="{3F94B824-4AE2-42DC-AE43-31B3AC8F94B8}" dt="2025-07-31T13:06:20.917" v="319" actId="478"/>
          <ac:spMkLst>
            <pc:docMk/>
            <pc:sldMk cId="3753343661" sldId="1337"/>
            <ac:spMk id="6" creationId="{45550E86-B5CD-DADA-F8C3-C205E080FA2A}"/>
          </ac:spMkLst>
        </pc:spChg>
        <pc:picChg chg="add mod modCrop">
          <ac:chgData name="ZILLHARDT Anne" userId="f3abb930-b4cb-473d-ab1f-7820c9bbf280" providerId="ADAL" clId="{3F94B824-4AE2-42DC-AE43-31B3AC8F94B8}" dt="2025-07-31T13:07:14.215" v="333" actId="1076"/>
          <ac:picMkLst>
            <pc:docMk/>
            <pc:sldMk cId="3753343661" sldId="1337"/>
            <ac:picMk id="4" creationId="{F0ABA941-51B7-8B76-9B12-64DFDCD1DEF5}"/>
          </ac:picMkLst>
        </pc:picChg>
        <pc:picChg chg="add mod modCrop">
          <ac:chgData name="ZILLHARDT Anne" userId="f3abb930-b4cb-473d-ab1f-7820c9bbf280" providerId="ADAL" clId="{3F94B824-4AE2-42DC-AE43-31B3AC8F94B8}" dt="2025-07-31T13:06:49.613" v="327" actId="1076"/>
          <ac:picMkLst>
            <pc:docMk/>
            <pc:sldMk cId="3753343661" sldId="1337"/>
            <ac:picMk id="8" creationId="{C91F136F-EF70-2CA7-F199-3E78F43B4BDD}"/>
          </ac:picMkLst>
        </pc:picChg>
      </pc:sldChg>
      <pc:sldChg chg="modSp new mod">
        <pc:chgData name="ZILLHARDT Anne" userId="f3abb930-b4cb-473d-ab1f-7820c9bbf280" providerId="ADAL" clId="{3F94B824-4AE2-42DC-AE43-31B3AC8F94B8}" dt="2025-07-31T13:27:58.858" v="848" actId="20577"/>
        <pc:sldMkLst>
          <pc:docMk/>
          <pc:sldMk cId="2366009636" sldId="1338"/>
        </pc:sldMkLst>
        <pc:spChg chg="mod">
          <ac:chgData name="ZILLHARDT Anne" userId="f3abb930-b4cb-473d-ab1f-7820c9bbf280" providerId="ADAL" clId="{3F94B824-4AE2-42DC-AE43-31B3AC8F94B8}" dt="2025-07-31T13:19:15.116" v="590" actId="20577"/>
          <ac:spMkLst>
            <pc:docMk/>
            <pc:sldMk cId="2366009636" sldId="1338"/>
            <ac:spMk id="2" creationId="{37E1C8AF-CCBD-E53B-BE07-A6D286D45678}"/>
          </ac:spMkLst>
        </pc:spChg>
        <pc:spChg chg="mod">
          <ac:chgData name="ZILLHARDT Anne" userId="f3abb930-b4cb-473d-ab1f-7820c9bbf280" providerId="ADAL" clId="{3F94B824-4AE2-42DC-AE43-31B3AC8F94B8}" dt="2025-07-31T13:27:58.858" v="848" actId="20577"/>
          <ac:spMkLst>
            <pc:docMk/>
            <pc:sldMk cId="2366009636" sldId="1338"/>
            <ac:spMk id="3" creationId="{FA57F9CE-51E1-4B33-EB99-72C64BF9AAA2}"/>
          </ac:spMkLst>
        </pc:spChg>
      </pc:sldChg>
      <pc:sldChg chg="modSp new mod">
        <pc:chgData name="ZILLHARDT Anne" userId="f3abb930-b4cb-473d-ab1f-7820c9bbf280" providerId="ADAL" clId="{3F94B824-4AE2-42DC-AE43-31B3AC8F94B8}" dt="2025-07-31T13:23:36.163" v="684" actId="14100"/>
        <pc:sldMkLst>
          <pc:docMk/>
          <pc:sldMk cId="3247110437" sldId="1339"/>
        </pc:sldMkLst>
        <pc:spChg chg="mod">
          <ac:chgData name="ZILLHARDT Anne" userId="f3abb930-b4cb-473d-ab1f-7820c9bbf280" providerId="ADAL" clId="{3F94B824-4AE2-42DC-AE43-31B3AC8F94B8}" dt="2025-07-31T13:19:20.519" v="591"/>
          <ac:spMkLst>
            <pc:docMk/>
            <pc:sldMk cId="3247110437" sldId="1339"/>
            <ac:spMk id="2" creationId="{29FB892D-2571-66E7-B23C-6DE2ED47FAFB}"/>
          </ac:spMkLst>
        </pc:spChg>
        <pc:spChg chg="mod">
          <ac:chgData name="ZILLHARDT Anne" userId="f3abb930-b4cb-473d-ab1f-7820c9bbf280" providerId="ADAL" clId="{3F94B824-4AE2-42DC-AE43-31B3AC8F94B8}" dt="2025-07-31T13:21:18.438" v="648" actId="27636"/>
          <ac:spMkLst>
            <pc:docMk/>
            <pc:sldMk cId="3247110437" sldId="1339"/>
            <ac:spMk id="3" creationId="{975D2E84-3EA4-6960-13A3-5464AEE022CF}"/>
          </ac:spMkLst>
        </pc:spChg>
        <pc:spChg chg="mod">
          <ac:chgData name="ZILLHARDT Anne" userId="f3abb930-b4cb-473d-ab1f-7820c9bbf280" providerId="ADAL" clId="{3F94B824-4AE2-42DC-AE43-31B3AC8F94B8}" dt="2025-07-31T13:23:36.163" v="684" actId="14100"/>
          <ac:spMkLst>
            <pc:docMk/>
            <pc:sldMk cId="3247110437" sldId="1339"/>
            <ac:spMk id="4" creationId="{6D3E1EB2-5D70-51D7-6665-9220BC07EDF8}"/>
          </ac:spMkLst>
        </pc:spChg>
      </pc:sldChg>
      <pc:sldChg chg="addSp modSp new mod">
        <pc:chgData name="ZILLHARDT Anne" userId="f3abb930-b4cb-473d-ab1f-7820c9bbf280" providerId="ADAL" clId="{3F94B824-4AE2-42DC-AE43-31B3AC8F94B8}" dt="2025-07-31T14:15:33.013" v="921" actId="113"/>
        <pc:sldMkLst>
          <pc:docMk/>
          <pc:sldMk cId="3654093257" sldId="1340"/>
        </pc:sldMkLst>
        <pc:spChg chg="mod">
          <ac:chgData name="ZILLHARDT Anne" userId="f3abb930-b4cb-473d-ab1f-7820c9bbf280" providerId="ADAL" clId="{3F94B824-4AE2-42DC-AE43-31B3AC8F94B8}" dt="2025-07-31T13:19:54.006" v="596"/>
          <ac:spMkLst>
            <pc:docMk/>
            <pc:sldMk cId="3654093257" sldId="1340"/>
            <ac:spMk id="2" creationId="{C1594291-8E50-27BF-2AAD-7870E8837197}"/>
          </ac:spMkLst>
        </pc:spChg>
        <pc:spChg chg="mod">
          <ac:chgData name="ZILLHARDT Anne" userId="f3abb930-b4cb-473d-ab1f-7820c9bbf280" providerId="ADAL" clId="{3F94B824-4AE2-42DC-AE43-31B3AC8F94B8}" dt="2025-07-31T14:14:14.422" v="920" actId="20577"/>
          <ac:spMkLst>
            <pc:docMk/>
            <pc:sldMk cId="3654093257" sldId="1340"/>
            <ac:spMk id="3" creationId="{29084C56-CF62-BF90-F8C4-6E673D16FB6D}"/>
          </ac:spMkLst>
        </pc:spChg>
        <pc:spChg chg="mod">
          <ac:chgData name="ZILLHARDT Anne" userId="f3abb930-b4cb-473d-ab1f-7820c9bbf280" providerId="ADAL" clId="{3F94B824-4AE2-42DC-AE43-31B3AC8F94B8}" dt="2025-07-31T14:15:33.013" v="921" actId="113"/>
          <ac:spMkLst>
            <pc:docMk/>
            <pc:sldMk cId="3654093257" sldId="1340"/>
            <ac:spMk id="4" creationId="{9924DC06-EFA8-0250-5545-97B0D06FFA98}"/>
          </ac:spMkLst>
        </pc:spChg>
        <pc:spChg chg="add mod">
          <ac:chgData name="ZILLHARDT Anne" userId="f3abb930-b4cb-473d-ab1f-7820c9bbf280" providerId="ADAL" clId="{3F94B824-4AE2-42DC-AE43-31B3AC8F94B8}" dt="2025-07-31T13:21:41.166" v="655"/>
          <ac:spMkLst>
            <pc:docMk/>
            <pc:sldMk cId="3654093257" sldId="1340"/>
            <ac:spMk id="5" creationId="{5812872A-BF2F-86BD-4210-7E62CAE0754A}"/>
          </ac:spMkLst>
        </pc:spChg>
      </pc:sldChg>
      <pc:sldChg chg="modSp mod">
        <pc:chgData name="ZILLHARDT Anne" userId="f3abb930-b4cb-473d-ab1f-7820c9bbf280" providerId="ADAL" clId="{3F94B824-4AE2-42DC-AE43-31B3AC8F94B8}" dt="2025-07-31T13:24:01.834" v="688" actId="20577"/>
        <pc:sldMkLst>
          <pc:docMk/>
          <pc:sldMk cId="3377373222" sldId="1341"/>
        </pc:sldMkLst>
        <pc:spChg chg="mod">
          <ac:chgData name="ZILLHARDT Anne" userId="f3abb930-b4cb-473d-ab1f-7820c9bbf280" providerId="ADAL" clId="{3F94B824-4AE2-42DC-AE43-31B3AC8F94B8}" dt="2025-07-31T13:23:53.892" v="686" actId="20577"/>
          <ac:spMkLst>
            <pc:docMk/>
            <pc:sldMk cId="3377373222" sldId="1341"/>
            <ac:spMk id="3" creationId="{29084C56-CF62-BF90-F8C4-6E673D16FB6D}"/>
          </ac:spMkLst>
        </pc:spChg>
        <pc:spChg chg="mod">
          <ac:chgData name="ZILLHARDT Anne" userId="f3abb930-b4cb-473d-ab1f-7820c9bbf280" providerId="ADAL" clId="{3F94B824-4AE2-42DC-AE43-31B3AC8F94B8}" dt="2025-07-31T13:24:01.834" v="688" actId="20577"/>
          <ac:spMkLst>
            <pc:docMk/>
            <pc:sldMk cId="3377373222" sldId="1341"/>
            <ac:spMk id="4" creationId="{9924DC06-EFA8-0250-5545-97B0D06FFA98}"/>
          </ac:spMkLst>
        </pc:spChg>
      </pc:sldChg>
      <pc:sldChg chg="modSp new mod">
        <pc:chgData name="ZILLHARDT Anne" userId="f3abb930-b4cb-473d-ab1f-7820c9bbf280" providerId="ADAL" clId="{3F94B824-4AE2-42DC-AE43-31B3AC8F94B8}" dt="2025-07-31T13:25:34.857" v="802" actId="255"/>
        <pc:sldMkLst>
          <pc:docMk/>
          <pc:sldMk cId="2853992868" sldId="1342"/>
        </pc:sldMkLst>
        <pc:spChg chg="mod">
          <ac:chgData name="ZILLHARDT Anne" userId="f3abb930-b4cb-473d-ab1f-7820c9bbf280" providerId="ADAL" clId="{3F94B824-4AE2-42DC-AE43-31B3AC8F94B8}" dt="2025-07-31T13:24:53.724" v="735" actId="5793"/>
          <ac:spMkLst>
            <pc:docMk/>
            <pc:sldMk cId="2853992868" sldId="1342"/>
            <ac:spMk id="2" creationId="{F2CBEBDD-F152-7EC6-A098-E3E1B0B3E652}"/>
          </ac:spMkLst>
        </pc:spChg>
        <pc:spChg chg="mod">
          <ac:chgData name="ZILLHARDT Anne" userId="f3abb930-b4cb-473d-ab1f-7820c9bbf280" providerId="ADAL" clId="{3F94B824-4AE2-42DC-AE43-31B3AC8F94B8}" dt="2025-07-31T13:25:34.857" v="802" actId="255"/>
          <ac:spMkLst>
            <pc:docMk/>
            <pc:sldMk cId="2853992868" sldId="1342"/>
            <ac:spMk id="3" creationId="{3C781675-FF18-09AB-620F-4608E48C95B8}"/>
          </ac:spMkLst>
        </pc:spChg>
      </pc:sldChg>
      <pc:sldChg chg="modSp add">
        <pc:chgData name="ZILLHARDT Anne" userId="f3abb930-b4cb-473d-ab1f-7820c9bbf280" providerId="ADAL" clId="{3F94B824-4AE2-42DC-AE43-31B3AC8F94B8}" dt="2025-07-31T14:09:48.712" v="888" actId="207"/>
        <pc:sldMkLst>
          <pc:docMk/>
          <pc:sldMk cId="1093827229" sldId="1343"/>
        </pc:sldMkLst>
        <pc:graphicFrameChg chg="mod">
          <ac:chgData name="ZILLHARDT Anne" userId="f3abb930-b4cb-473d-ab1f-7820c9bbf280" providerId="ADAL" clId="{3F94B824-4AE2-42DC-AE43-31B3AC8F94B8}" dt="2025-07-31T14:09:48.712" v="888" actId="207"/>
          <ac:graphicFrameMkLst>
            <pc:docMk/>
            <pc:sldMk cId="1093827229" sldId="1343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8:02.116" v="879"/>
        <pc:sldMkLst>
          <pc:docMk/>
          <pc:sldMk cId="3771297987" sldId="1343"/>
        </pc:sldMkLst>
        <pc:graphicFrameChg chg="mod">
          <ac:chgData name="ZILLHARDT Anne" userId="f3abb930-b4cb-473d-ab1f-7820c9bbf280" providerId="ADAL" clId="{3F94B824-4AE2-42DC-AE43-31B3AC8F94B8}" dt="2025-07-31T14:00:38.455" v="850" actId="207"/>
          <ac:graphicFrameMkLst>
            <pc:docMk/>
            <pc:sldMk cId="3771297987" sldId="1343"/>
            <ac:graphicFrameMk id="7" creationId="{255C95C6-7E8D-A3DA-18BD-2E12A5654E99}"/>
          </ac:graphicFrameMkLst>
        </pc:graphicFrameChg>
      </pc:sldChg>
      <pc:sldChg chg="modSp add">
        <pc:chgData name="ZILLHARDT Anne" userId="f3abb930-b4cb-473d-ab1f-7820c9bbf280" providerId="ADAL" clId="{3F94B824-4AE2-42DC-AE43-31B3AC8F94B8}" dt="2025-07-31T14:10:01.145" v="890" actId="207"/>
        <pc:sldMkLst>
          <pc:docMk/>
          <pc:sldMk cId="74471599" sldId="1344"/>
        </pc:sldMkLst>
        <pc:graphicFrameChg chg="mod">
          <ac:chgData name="ZILLHARDT Anne" userId="f3abb930-b4cb-473d-ab1f-7820c9bbf280" providerId="ADAL" clId="{3F94B824-4AE2-42DC-AE43-31B3AC8F94B8}" dt="2025-07-31T14:10:01.145" v="890" actId="207"/>
          <ac:graphicFrameMkLst>
            <pc:docMk/>
            <pc:sldMk cId="74471599" sldId="1344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8:01.689" v="878"/>
        <pc:sldMkLst>
          <pc:docMk/>
          <pc:sldMk cId="270531425" sldId="1344"/>
        </pc:sldMkLst>
        <pc:graphicFrameChg chg="mod">
          <ac:chgData name="ZILLHARDT Anne" userId="f3abb930-b4cb-473d-ab1f-7820c9bbf280" providerId="ADAL" clId="{3F94B824-4AE2-42DC-AE43-31B3AC8F94B8}" dt="2025-07-31T14:01:39.443" v="857" actId="207"/>
          <ac:graphicFrameMkLst>
            <pc:docMk/>
            <pc:sldMk cId="270531425" sldId="1344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8:01.265" v="877"/>
        <pc:sldMkLst>
          <pc:docMk/>
          <pc:sldMk cId="803364421" sldId="1345"/>
        </pc:sldMkLst>
        <pc:graphicFrameChg chg="mod">
          <ac:chgData name="ZILLHARDT Anne" userId="f3abb930-b4cb-473d-ab1f-7820c9bbf280" providerId="ADAL" clId="{3F94B824-4AE2-42DC-AE43-31B3AC8F94B8}" dt="2025-07-31T14:01:28.551" v="856" actId="207"/>
          <ac:graphicFrameMkLst>
            <pc:docMk/>
            <pc:sldMk cId="803364421" sldId="1345"/>
            <ac:graphicFrameMk id="7" creationId="{255C95C6-7E8D-A3DA-18BD-2E12A5654E99}"/>
          </ac:graphicFrameMkLst>
        </pc:graphicFrameChg>
      </pc:sldChg>
      <pc:sldChg chg="modSp add">
        <pc:chgData name="ZILLHARDT Anne" userId="f3abb930-b4cb-473d-ab1f-7820c9bbf280" providerId="ADAL" clId="{3F94B824-4AE2-42DC-AE43-31B3AC8F94B8}" dt="2025-07-31T14:10:08.440" v="892" actId="207"/>
        <pc:sldMkLst>
          <pc:docMk/>
          <pc:sldMk cId="2791474362" sldId="1345"/>
        </pc:sldMkLst>
        <pc:graphicFrameChg chg="mod">
          <ac:chgData name="ZILLHARDT Anne" userId="f3abb930-b4cb-473d-ab1f-7820c9bbf280" providerId="ADAL" clId="{3F94B824-4AE2-42DC-AE43-31B3AC8F94B8}" dt="2025-07-31T14:10:08.440" v="892" actId="207"/>
          <ac:graphicFrameMkLst>
            <pc:docMk/>
            <pc:sldMk cId="2791474362" sldId="1345"/>
            <ac:graphicFrameMk id="7" creationId="{255C95C6-7E8D-A3DA-18BD-2E12A5654E99}"/>
          </ac:graphicFrameMkLst>
        </pc:graphicFrameChg>
      </pc:sldChg>
      <pc:sldChg chg="modSp add">
        <pc:chgData name="ZILLHARDT Anne" userId="f3abb930-b4cb-473d-ab1f-7820c9bbf280" providerId="ADAL" clId="{3F94B824-4AE2-42DC-AE43-31B3AC8F94B8}" dt="2025-07-31T14:10:14.197" v="893" actId="207"/>
        <pc:sldMkLst>
          <pc:docMk/>
          <pc:sldMk cId="422914356" sldId="1346"/>
        </pc:sldMkLst>
        <pc:graphicFrameChg chg="mod">
          <ac:chgData name="ZILLHARDT Anne" userId="f3abb930-b4cb-473d-ab1f-7820c9bbf280" providerId="ADAL" clId="{3F94B824-4AE2-42DC-AE43-31B3AC8F94B8}" dt="2025-07-31T14:10:14.197" v="893" actId="207"/>
          <ac:graphicFrameMkLst>
            <pc:docMk/>
            <pc:sldMk cId="422914356" sldId="1346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8:00.224" v="875"/>
        <pc:sldMkLst>
          <pc:docMk/>
          <pc:sldMk cId="2501710641" sldId="1346"/>
        </pc:sldMkLst>
        <pc:graphicFrameChg chg="mod">
          <ac:chgData name="ZILLHARDT Anne" userId="f3abb930-b4cb-473d-ab1f-7820c9bbf280" providerId="ADAL" clId="{3F94B824-4AE2-42DC-AE43-31B3AC8F94B8}" dt="2025-07-31T14:02:38.041" v="861" actId="207"/>
          <ac:graphicFrameMkLst>
            <pc:docMk/>
            <pc:sldMk cId="2501710641" sldId="1346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7:59.998" v="874"/>
        <pc:sldMkLst>
          <pc:docMk/>
          <pc:sldMk cId="162986559" sldId="1347"/>
        </pc:sldMkLst>
        <pc:graphicFrameChg chg="mod">
          <ac:chgData name="ZILLHARDT Anne" userId="f3abb930-b4cb-473d-ab1f-7820c9bbf280" providerId="ADAL" clId="{3F94B824-4AE2-42DC-AE43-31B3AC8F94B8}" dt="2025-07-31T14:02:49.669" v="862" actId="207"/>
          <ac:graphicFrameMkLst>
            <pc:docMk/>
            <pc:sldMk cId="162986559" sldId="1347"/>
            <ac:graphicFrameMk id="7" creationId="{255C95C6-7E8D-A3DA-18BD-2E12A5654E99}"/>
          </ac:graphicFrameMkLst>
        </pc:graphicFrameChg>
      </pc:sldChg>
      <pc:sldChg chg="modSp add del">
        <pc:chgData name="ZILLHARDT Anne" userId="f3abb930-b4cb-473d-ab1f-7820c9bbf280" providerId="ADAL" clId="{3F94B824-4AE2-42DC-AE43-31B3AC8F94B8}" dt="2025-07-31T14:07:59.385" v="873"/>
        <pc:sldMkLst>
          <pc:docMk/>
          <pc:sldMk cId="3555764069" sldId="1348"/>
        </pc:sldMkLst>
        <pc:graphicFrameChg chg="mod">
          <ac:chgData name="ZILLHARDT Anne" userId="f3abb930-b4cb-473d-ab1f-7820c9bbf280" providerId="ADAL" clId="{3F94B824-4AE2-42DC-AE43-31B3AC8F94B8}" dt="2025-07-31T14:03:12.554" v="864" actId="207"/>
          <ac:graphicFrameMkLst>
            <pc:docMk/>
            <pc:sldMk cId="3555764069" sldId="1348"/>
            <ac:graphicFrameMk id="7" creationId="{255C95C6-7E8D-A3DA-18BD-2E12A5654E99}"/>
          </ac:graphicFrameMkLst>
        </pc:graphicFrameChg>
      </pc:sldChg>
    </pc:docChg>
  </pc:docChgLst>
  <pc:docChgLst>
    <pc:chgData name="ZILLHARDT Anne" userId="f3abb930-b4cb-473d-ab1f-7820c9bbf280" providerId="ADAL" clId="{24E54D0E-7E31-483D-8E38-712BBDA3B793}"/>
    <pc:docChg chg="undo custSel addSld delSld modSld">
      <pc:chgData name="ZILLHARDT Anne" userId="f3abb930-b4cb-473d-ab1f-7820c9bbf280" providerId="ADAL" clId="{24E54D0E-7E31-483D-8E38-712BBDA3B793}" dt="2025-08-05T07:45:46.410" v="375" actId="948"/>
      <pc:docMkLst>
        <pc:docMk/>
      </pc:docMkLst>
      <pc:sldChg chg="del">
        <pc:chgData name="ZILLHARDT Anne" userId="f3abb930-b4cb-473d-ab1f-7820c9bbf280" providerId="ADAL" clId="{24E54D0E-7E31-483D-8E38-712BBDA3B793}" dt="2025-08-04T07:33:56.347" v="2" actId="47"/>
        <pc:sldMkLst>
          <pc:docMk/>
          <pc:sldMk cId="4158632242" sldId="257"/>
        </pc:sldMkLst>
      </pc:sldChg>
      <pc:sldChg chg="addSp delSp modSp mod">
        <pc:chgData name="ZILLHARDT Anne" userId="f3abb930-b4cb-473d-ab1f-7820c9bbf280" providerId="ADAL" clId="{24E54D0E-7E31-483D-8E38-712BBDA3B793}" dt="2025-08-04T07:41:07.419" v="55" actId="1076"/>
        <pc:sldMkLst>
          <pc:docMk/>
          <pc:sldMk cId="629254296" sldId="266"/>
        </pc:sldMkLst>
        <pc:spChg chg="mod">
          <ac:chgData name="ZILLHARDT Anne" userId="f3abb930-b4cb-473d-ab1f-7820c9bbf280" providerId="ADAL" clId="{24E54D0E-7E31-483D-8E38-712BBDA3B793}" dt="2025-08-04T07:40:34.747" v="45" actId="1076"/>
          <ac:spMkLst>
            <pc:docMk/>
            <pc:sldMk cId="629254296" sldId="266"/>
            <ac:spMk id="2" creationId="{B7383C22-96E2-A7A0-0F48-E4FD70572BC1}"/>
          </ac:spMkLst>
        </pc:spChg>
        <pc:spChg chg="del">
          <ac:chgData name="ZILLHARDT Anne" userId="f3abb930-b4cb-473d-ab1f-7820c9bbf280" providerId="ADAL" clId="{24E54D0E-7E31-483D-8E38-712BBDA3B793}" dt="2025-08-04T07:40:02.451" v="40" actId="478"/>
          <ac:spMkLst>
            <pc:docMk/>
            <pc:sldMk cId="629254296" sldId="266"/>
            <ac:spMk id="3" creationId="{5C64F61B-D66F-C073-24A2-2CD00E48975A}"/>
          </ac:spMkLst>
        </pc:spChg>
        <pc:spChg chg="add del mod">
          <ac:chgData name="ZILLHARDT Anne" userId="f3abb930-b4cb-473d-ab1f-7820c9bbf280" providerId="ADAL" clId="{24E54D0E-7E31-483D-8E38-712BBDA3B793}" dt="2025-08-04T07:40:19.890" v="42"/>
          <ac:spMkLst>
            <pc:docMk/>
            <pc:sldMk cId="629254296" sldId="266"/>
            <ac:spMk id="5" creationId="{5576586C-0BC6-922D-B165-7AA3B9B7995F}"/>
          </ac:spMkLst>
        </pc:spChg>
        <pc:spChg chg="add mod">
          <ac:chgData name="ZILLHARDT Anne" userId="f3abb930-b4cb-473d-ab1f-7820c9bbf280" providerId="ADAL" clId="{24E54D0E-7E31-483D-8E38-712BBDA3B793}" dt="2025-08-04T07:40:10.425" v="41"/>
          <ac:spMkLst>
            <pc:docMk/>
            <pc:sldMk cId="629254296" sldId="266"/>
            <ac:spMk id="6" creationId="{A893399E-689E-AC77-8573-338DB38EE3C8}"/>
          </ac:spMkLst>
        </pc:spChg>
        <pc:spChg chg="add mod">
          <ac:chgData name="ZILLHARDT Anne" userId="f3abb930-b4cb-473d-ab1f-7820c9bbf280" providerId="ADAL" clId="{24E54D0E-7E31-483D-8E38-712BBDA3B793}" dt="2025-08-04T07:41:07.419" v="55" actId="1076"/>
          <ac:spMkLst>
            <pc:docMk/>
            <pc:sldMk cId="629254296" sldId="266"/>
            <ac:spMk id="7" creationId="{4C758D09-E801-E5C5-B96E-A9DE2A27559E}"/>
          </ac:spMkLst>
        </pc:spChg>
      </pc:sldChg>
      <pc:sldChg chg="del">
        <pc:chgData name="ZILLHARDT Anne" userId="f3abb930-b4cb-473d-ab1f-7820c9bbf280" providerId="ADAL" clId="{24E54D0E-7E31-483D-8E38-712BBDA3B793}" dt="2025-08-04T07:33:57.784" v="7" actId="47"/>
        <pc:sldMkLst>
          <pc:docMk/>
          <pc:sldMk cId="4184556944" sldId="1308"/>
        </pc:sldMkLst>
      </pc:sldChg>
      <pc:sldChg chg="del">
        <pc:chgData name="ZILLHARDT Anne" userId="f3abb930-b4cb-473d-ab1f-7820c9bbf280" providerId="ADAL" clId="{24E54D0E-7E31-483D-8E38-712BBDA3B793}" dt="2025-08-04T07:33:58.041" v="8" actId="47"/>
        <pc:sldMkLst>
          <pc:docMk/>
          <pc:sldMk cId="3415271418" sldId="1310"/>
        </pc:sldMkLst>
      </pc:sldChg>
      <pc:sldChg chg="del">
        <pc:chgData name="ZILLHARDT Anne" userId="f3abb930-b4cb-473d-ab1f-7820c9bbf280" providerId="ADAL" clId="{24E54D0E-7E31-483D-8E38-712BBDA3B793}" dt="2025-08-04T07:33:58.838" v="12" actId="47"/>
        <pc:sldMkLst>
          <pc:docMk/>
          <pc:sldMk cId="1695372777" sldId="1311"/>
        </pc:sldMkLst>
      </pc:sldChg>
      <pc:sldChg chg="del">
        <pc:chgData name="ZILLHARDT Anne" userId="f3abb930-b4cb-473d-ab1f-7820c9bbf280" providerId="ADAL" clId="{24E54D0E-7E31-483D-8E38-712BBDA3B793}" dt="2025-08-04T07:33:59.356" v="14" actId="47"/>
        <pc:sldMkLst>
          <pc:docMk/>
          <pc:sldMk cId="84119721" sldId="1312"/>
        </pc:sldMkLst>
      </pc:sldChg>
      <pc:sldChg chg="del">
        <pc:chgData name="ZILLHARDT Anne" userId="f3abb930-b4cb-473d-ab1f-7820c9bbf280" providerId="ADAL" clId="{24E54D0E-7E31-483D-8E38-712BBDA3B793}" dt="2025-08-04T07:33:59.576" v="15" actId="47"/>
        <pc:sldMkLst>
          <pc:docMk/>
          <pc:sldMk cId="31484398" sldId="1313"/>
        </pc:sldMkLst>
      </pc:sldChg>
      <pc:sldChg chg="del">
        <pc:chgData name="ZILLHARDT Anne" userId="f3abb930-b4cb-473d-ab1f-7820c9bbf280" providerId="ADAL" clId="{24E54D0E-7E31-483D-8E38-712BBDA3B793}" dt="2025-08-04T07:33:58.633" v="11" actId="47"/>
        <pc:sldMkLst>
          <pc:docMk/>
          <pc:sldMk cId="3574803797" sldId="1314"/>
        </pc:sldMkLst>
      </pc:sldChg>
      <pc:sldChg chg="del">
        <pc:chgData name="ZILLHARDT Anne" userId="f3abb930-b4cb-473d-ab1f-7820c9bbf280" providerId="ADAL" clId="{24E54D0E-7E31-483D-8E38-712BBDA3B793}" dt="2025-08-04T07:34:01.689" v="22" actId="47"/>
        <pc:sldMkLst>
          <pc:docMk/>
          <pc:sldMk cId="412107148" sldId="1319"/>
        </pc:sldMkLst>
      </pc:sldChg>
      <pc:sldChg chg="del">
        <pc:chgData name="ZILLHARDT Anne" userId="f3abb930-b4cb-473d-ab1f-7820c9bbf280" providerId="ADAL" clId="{24E54D0E-7E31-483D-8E38-712BBDA3B793}" dt="2025-08-04T07:34:02.825" v="26" actId="47"/>
        <pc:sldMkLst>
          <pc:docMk/>
          <pc:sldMk cId="701162089" sldId="1320"/>
        </pc:sldMkLst>
      </pc:sldChg>
      <pc:sldChg chg="modSp add del mod">
        <pc:chgData name="ZILLHARDT Anne" userId="f3abb930-b4cb-473d-ab1f-7820c9bbf280" providerId="ADAL" clId="{24E54D0E-7E31-483D-8E38-712BBDA3B793}" dt="2025-08-05T07:41:40.881" v="366" actId="207"/>
        <pc:sldMkLst>
          <pc:docMk/>
          <pc:sldMk cId="3665554064" sldId="1321"/>
        </pc:sldMkLst>
        <pc:spChg chg="mod">
          <ac:chgData name="ZILLHARDT Anne" userId="f3abb930-b4cb-473d-ab1f-7820c9bbf280" providerId="ADAL" clId="{24E54D0E-7E31-483D-8E38-712BBDA3B793}" dt="2025-08-05T07:41:40.881" v="366" actId="207"/>
          <ac:spMkLst>
            <pc:docMk/>
            <pc:sldMk cId="3665554064" sldId="1321"/>
            <ac:spMk id="5" creationId="{58EE55F0-E359-E21E-90A3-9F6A14CCDA9F}"/>
          </ac:spMkLst>
        </pc:spChg>
        <pc:spChg chg="mod">
          <ac:chgData name="ZILLHARDT Anne" userId="f3abb930-b4cb-473d-ab1f-7820c9bbf280" providerId="ADAL" clId="{24E54D0E-7E31-483D-8E38-712BBDA3B793}" dt="2025-08-05T07:41:40.881" v="366" actId="207"/>
          <ac:spMkLst>
            <pc:docMk/>
            <pc:sldMk cId="3665554064" sldId="1321"/>
            <ac:spMk id="6" creationId="{859799F7-2918-6BDE-5C79-446C5A3D13BD}"/>
          </ac:spMkLst>
        </pc:spChg>
        <pc:grpChg chg="mod">
          <ac:chgData name="ZILLHARDT Anne" userId="f3abb930-b4cb-473d-ab1f-7820c9bbf280" providerId="ADAL" clId="{24E54D0E-7E31-483D-8E38-712BBDA3B793}" dt="2025-08-05T07:41:40.881" v="366" actId="207"/>
          <ac:grpSpMkLst>
            <pc:docMk/>
            <pc:sldMk cId="3665554064" sldId="1321"/>
            <ac:grpSpMk id="4" creationId="{4CF77C09-E0AD-F1F2-73B1-8D8C9B48B17D}"/>
          </ac:grpSpMkLst>
        </pc:grpChg>
      </pc:sldChg>
      <pc:sldChg chg="del">
        <pc:chgData name="ZILLHARDT Anne" userId="f3abb930-b4cb-473d-ab1f-7820c9bbf280" providerId="ADAL" clId="{24E54D0E-7E31-483D-8E38-712BBDA3B793}" dt="2025-08-04T07:34:12.547" v="33" actId="47"/>
        <pc:sldMkLst>
          <pc:docMk/>
          <pc:sldMk cId="2634864962" sldId="1322"/>
        </pc:sldMkLst>
      </pc:sldChg>
      <pc:sldChg chg="del">
        <pc:chgData name="ZILLHARDT Anne" userId="f3abb930-b4cb-473d-ab1f-7820c9bbf280" providerId="ADAL" clId="{24E54D0E-7E31-483D-8E38-712BBDA3B793}" dt="2025-08-04T07:33:55.576" v="0" actId="47"/>
        <pc:sldMkLst>
          <pc:docMk/>
          <pc:sldMk cId="3029966545" sldId="1323"/>
        </pc:sldMkLst>
      </pc:sldChg>
      <pc:sldChg chg="del">
        <pc:chgData name="ZILLHARDT Anne" userId="f3abb930-b4cb-473d-ab1f-7820c9bbf280" providerId="ADAL" clId="{24E54D0E-7E31-483D-8E38-712BBDA3B793}" dt="2025-08-04T07:33:59.095" v="13" actId="47"/>
        <pc:sldMkLst>
          <pc:docMk/>
          <pc:sldMk cId="3711799014" sldId="1324"/>
        </pc:sldMkLst>
      </pc:sldChg>
      <pc:sldChg chg="del">
        <pc:chgData name="ZILLHARDT Anne" userId="f3abb930-b4cb-473d-ab1f-7820c9bbf280" providerId="ADAL" clId="{24E54D0E-7E31-483D-8E38-712BBDA3B793}" dt="2025-08-04T07:33:56.245" v="1" actId="47"/>
        <pc:sldMkLst>
          <pc:docMk/>
          <pc:sldMk cId="1785319748" sldId="1326"/>
        </pc:sldMkLst>
      </pc:sldChg>
      <pc:sldChg chg="del">
        <pc:chgData name="ZILLHARDT Anne" userId="f3abb930-b4cb-473d-ab1f-7820c9bbf280" providerId="ADAL" clId="{24E54D0E-7E31-483D-8E38-712BBDA3B793}" dt="2025-08-04T07:34:02.022" v="23" actId="47"/>
        <pc:sldMkLst>
          <pc:docMk/>
          <pc:sldMk cId="2578448808" sldId="1327"/>
        </pc:sldMkLst>
      </pc:sldChg>
      <pc:sldChg chg="del">
        <pc:chgData name="ZILLHARDT Anne" userId="f3abb930-b4cb-473d-ab1f-7820c9bbf280" providerId="ADAL" clId="{24E54D0E-7E31-483D-8E38-712BBDA3B793}" dt="2025-08-04T07:33:56.926" v="4" actId="47"/>
        <pc:sldMkLst>
          <pc:docMk/>
          <pc:sldMk cId="1582521312" sldId="1328"/>
        </pc:sldMkLst>
      </pc:sldChg>
      <pc:sldChg chg="del">
        <pc:chgData name="ZILLHARDT Anne" userId="f3abb930-b4cb-473d-ab1f-7820c9bbf280" providerId="ADAL" clId="{24E54D0E-7E31-483D-8E38-712BBDA3B793}" dt="2025-08-04T07:33:57.036" v="5" actId="47"/>
        <pc:sldMkLst>
          <pc:docMk/>
          <pc:sldMk cId="1628042168" sldId="1329"/>
        </pc:sldMkLst>
      </pc:sldChg>
      <pc:sldChg chg="del">
        <pc:chgData name="ZILLHARDT Anne" userId="f3abb930-b4cb-473d-ab1f-7820c9bbf280" providerId="ADAL" clId="{24E54D0E-7E31-483D-8E38-712BBDA3B793}" dt="2025-08-04T07:33:56.595" v="3" actId="47"/>
        <pc:sldMkLst>
          <pc:docMk/>
          <pc:sldMk cId="1464453444" sldId="1330"/>
        </pc:sldMkLst>
      </pc:sldChg>
      <pc:sldChg chg="del">
        <pc:chgData name="ZILLHARDT Anne" userId="f3abb930-b4cb-473d-ab1f-7820c9bbf280" providerId="ADAL" clId="{24E54D0E-7E31-483D-8E38-712BBDA3B793}" dt="2025-08-04T07:33:57.301" v="6" actId="47"/>
        <pc:sldMkLst>
          <pc:docMk/>
          <pc:sldMk cId="2120836680" sldId="1331"/>
        </pc:sldMkLst>
      </pc:sldChg>
      <pc:sldChg chg="del">
        <pc:chgData name="ZILLHARDT Anne" userId="f3abb930-b4cb-473d-ab1f-7820c9bbf280" providerId="ADAL" clId="{24E54D0E-7E31-483D-8E38-712BBDA3B793}" dt="2025-08-04T07:34:02.293" v="24" actId="47"/>
        <pc:sldMkLst>
          <pc:docMk/>
          <pc:sldMk cId="1477324834" sldId="1332"/>
        </pc:sldMkLst>
      </pc:sldChg>
      <pc:sldChg chg="del">
        <pc:chgData name="ZILLHARDT Anne" userId="f3abb930-b4cb-473d-ab1f-7820c9bbf280" providerId="ADAL" clId="{24E54D0E-7E31-483D-8E38-712BBDA3B793}" dt="2025-08-04T07:34:03.383" v="27" actId="47"/>
        <pc:sldMkLst>
          <pc:docMk/>
          <pc:sldMk cId="2773358469" sldId="1333"/>
        </pc:sldMkLst>
      </pc:sldChg>
      <pc:sldChg chg="modSp mod">
        <pc:chgData name="ZILLHARDT Anne" userId="f3abb930-b4cb-473d-ab1f-7820c9bbf280" providerId="ADAL" clId="{24E54D0E-7E31-483D-8E38-712BBDA3B793}" dt="2025-08-05T07:41:44.256" v="367" actId="207"/>
        <pc:sldMkLst>
          <pc:docMk/>
          <pc:sldMk cId="1765518332" sldId="1334"/>
        </pc:sldMkLst>
        <pc:spChg chg="mod">
          <ac:chgData name="ZILLHARDT Anne" userId="f3abb930-b4cb-473d-ab1f-7820c9bbf280" providerId="ADAL" clId="{24E54D0E-7E31-483D-8E38-712BBDA3B793}" dt="2025-08-05T07:31:50.910" v="107" actId="113"/>
          <ac:spMkLst>
            <pc:docMk/>
            <pc:sldMk cId="1765518332" sldId="1334"/>
            <ac:spMk id="3" creationId="{ECDB4E03-391B-8DD8-227B-22A7CCEBAB9F}"/>
          </ac:spMkLst>
        </pc:spChg>
        <pc:spChg chg="mod">
          <ac:chgData name="ZILLHARDT Anne" userId="f3abb930-b4cb-473d-ab1f-7820c9bbf280" providerId="ADAL" clId="{24E54D0E-7E31-483D-8E38-712BBDA3B793}" dt="2025-08-05T07:41:44.256" v="367" actId="207"/>
          <ac:spMkLst>
            <pc:docMk/>
            <pc:sldMk cId="1765518332" sldId="1334"/>
            <ac:spMk id="5" creationId="{58EE55F0-E359-E21E-90A3-9F6A14CCDA9F}"/>
          </ac:spMkLst>
        </pc:spChg>
        <pc:spChg chg="mod">
          <ac:chgData name="ZILLHARDT Anne" userId="f3abb930-b4cb-473d-ab1f-7820c9bbf280" providerId="ADAL" clId="{24E54D0E-7E31-483D-8E38-712BBDA3B793}" dt="2025-08-05T07:41:44.256" v="367" actId="207"/>
          <ac:spMkLst>
            <pc:docMk/>
            <pc:sldMk cId="1765518332" sldId="1334"/>
            <ac:spMk id="6" creationId="{859799F7-2918-6BDE-5C79-446C5A3D13BD}"/>
          </ac:spMkLst>
        </pc:spChg>
        <pc:grpChg chg="mod">
          <ac:chgData name="ZILLHARDT Anne" userId="f3abb930-b4cb-473d-ab1f-7820c9bbf280" providerId="ADAL" clId="{24E54D0E-7E31-483D-8E38-712BBDA3B793}" dt="2025-08-05T07:41:44.256" v="367" actId="207"/>
          <ac:grpSpMkLst>
            <pc:docMk/>
            <pc:sldMk cId="1765518332" sldId="1334"/>
            <ac:grpSpMk id="4" creationId="{4CF77C09-E0AD-F1F2-73B1-8D8C9B48B17D}"/>
          </ac:grpSpMkLst>
        </pc:grpChg>
      </pc:sldChg>
      <pc:sldChg chg="del">
        <pc:chgData name="ZILLHARDT Anne" userId="f3abb930-b4cb-473d-ab1f-7820c9bbf280" providerId="ADAL" clId="{24E54D0E-7E31-483D-8E38-712BBDA3B793}" dt="2025-08-04T07:34:13.147" v="34" actId="47"/>
        <pc:sldMkLst>
          <pc:docMk/>
          <pc:sldMk cId="3847902877" sldId="1335"/>
        </pc:sldMkLst>
      </pc:sldChg>
      <pc:sldChg chg="del">
        <pc:chgData name="ZILLHARDT Anne" userId="f3abb930-b4cb-473d-ab1f-7820c9bbf280" providerId="ADAL" clId="{24E54D0E-7E31-483D-8E38-712BBDA3B793}" dt="2025-08-04T07:33:58.414" v="10" actId="47"/>
        <pc:sldMkLst>
          <pc:docMk/>
          <pc:sldMk cId="3544213263" sldId="1336"/>
        </pc:sldMkLst>
      </pc:sldChg>
      <pc:sldChg chg="del">
        <pc:chgData name="ZILLHARDT Anne" userId="f3abb930-b4cb-473d-ab1f-7820c9bbf280" providerId="ADAL" clId="{24E54D0E-7E31-483D-8E38-712BBDA3B793}" dt="2025-08-04T07:33:58.087" v="9" actId="47"/>
        <pc:sldMkLst>
          <pc:docMk/>
          <pc:sldMk cId="3753343661" sldId="1337"/>
        </pc:sldMkLst>
      </pc:sldChg>
      <pc:sldChg chg="del">
        <pc:chgData name="ZILLHARDT Anne" userId="f3abb930-b4cb-473d-ab1f-7820c9bbf280" providerId="ADAL" clId="{24E54D0E-7E31-483D-8E38-712BBDA3B793}" dt="2025-08-04T07:34:00.168" v="17" actId="47"/>
        <pc:sldMkLst>
          <pc:docMk/>
          <pc:sldMk cId="2366009636" sldId="1338"/>
        </pc:sldMkLst>
      </pc:sldChg>
      <pc:sldChg chg="del">
        <pc:chgData name="ZILLHARDT Anne" userId="f3abb930-b4cb-473d-ab1f-7820c9bbf280" providerId="ADAL" clId="{24E54D0E-7E31-483D-8E38-712BBDA3B793}" dt="2025-08-04T07:34:00.400" v="18" actId="47"/>
        <pc:sldMkLst>
          <pc:docMk/>
          <pc:sldMk cId="3247110437" sldId="1339"/>
        </pc:sldMkLst>
      </pc:sldChg>
      <pc:sldChg chg="del">
        <pc:chgData name="ZILLHARDT Anne" userId="f3abb930-b4cb-473d-ab1f-7820c9bbf280" providerId="ADAL" clId="{24E54D0E-7E31-483D-8E38-712BBDA3B793}" dt="2025-08-04T07:34:00.687" v="19" actId="47"/>
        <pc:sldMkLst>
          <pc:docMk/>
          <pc:sldMk cId="3654093257" sldId="1340"/>
        </pc:sldMkLst>
      </pc:sldChg>
      <pc:sldChg chg="del">
        <pc:chgData name="ZILLHARDT Anne" userId="f3abb930-b4cb-473d-ab1f-7820c9bbf280" providerId="ADAL" clId="{24E54D0E-7E31-483D-8E38-712BBDA3B793}" dt="2025-08-04T07:34:01.058" v="20" actId="47"/>
        <pc:sldMkLst>
          <pc:docMk/>
          <pc:sldMk cId="3377373222" sldId="1341"/>
        </pc:sldMkLst>
      </pc:sldChg>
      <pc:sldChg chg="del">
        <pc:chgData name="ZILLHARDT Anne" userId="f3abb930-b4cb-473d-ab1f-7820c9bbf280" providerId="ADAL" clId="{24E54D0E-7E31-483D-8E38-712BBDA3B793}" dt="2025-08-04T07:33:59.896" v="16" actId="47"/>
        <pc:sldMkLst>
          <pc:docMk/>
          <pc:sldMk cId="2853992868" sldId="1342"/>
        </pc:sldMkLst>
      </pc:sldChg>
      <pc:sldChg chg="del">
        <pc:chgData name="ZILLHARDT Anne" userId="f3abb930-b4cb-473d-ab1f-7820c9bbf280" providerId="ADAL" clId="{24E54D0E-7E31-483D-8E38-712BBDA3B793}" dt="2025-08-04T07:34:01.656" v="21" actId="47"/>
        <pc:sldMkLst>
          <pc:docMk/>
          <pc:sldMk cId="1093827229" sldId="1343"/>
        </pc:sldMkLst>
      </pc:sldChg>
      <pc:sldChg chg="del">
        <pc:chgData name="ZILLHARDT Anne" userId="f3abb930-b4cb-473d-ab1f-7820c9bbf280" providerId="ADAL" clId="{24E54D0E-7E31-483D-8E38-712BBDA3B793}" dt="2025-08-04T07:34:02.579" v="25" actId="47"/>
        <pc:sldMkLst>
          <pc:docMk/>
          <pc:sldMk cId="74471599" sldId="1344"/>
        </pc:sldMkLst>
      </pc:sldChg>
      <pc:sldChg chg="modSp add del">
        <pc:chgData name="ZILLHARDT Anne" userId="f3abb930-b4cb-473d-ab1f-7820c9bbf280" providerId="ADAL" clId="{24E54D0E-7E31-483D-8E38-712BBDA3B793}" dt="2025-08-05T07:41:36.204" v="365" actId="207"/>
        <pc:sldMkLst>
          <pc:docMk/>
          <pc:sldMk cId="2791474362" sldId="1345"/>
        </pc:sldMkLst>
        <pc:graphicFrameChg chg="mod">
          <ac:chgData name="ZILLHARDT Anne" userId="f3abb930-b4cb-473d-ab1f-7820c9bbf280" providerId="ADAL" clId="{24E54D0E-7E31-483D-8E38-712BBDA3B793}" dt="2025-08-05T07:41:36.204" v="365" actId="207"/>
          <ac:graphicFrameMkLst>
            <pc:docMk/>
            <pc:sldMk cId="2791474362" sldId="1345"/>
            <ac:graphicFrameMk id="7" creationId="{255C95C6-7E8D-A3DA-18BD-2E12A5654E99}"/>
          </ac:graphicFrameMkLst>
        </pc:graphicFrameChg>
      </pc:sldChg>
      <pc:sldChg chg="del">
        <pc:chgData name="ZILLHARDT Anne" userId="f3abb930-b4cb-473d-ab1f-7820c9bbf280" providerId="ADAL" clId="{24E54D0E-7E31-483D-8E38-712BBDA3B793}" dt="2025-08-04T07:34:12" v="32" actId="47"/>
        <pc:sldMkLst>
          <pc:docMk/>
          <pc:sldMk cId="422914356" sldId="1346"/>
        </pc:sldMkLst>
      </pc:sldChg>
      <pc:sldChg chg="modSp add mod">
        <pc:chgData name="ZILLHARDT Anne" userId="f3abb930-b4cb-473d-ab1f-7820c9bbf280" providerId="ADAL" clId="{24E54D0E-7E31-483D-8E38-712BBDA3B793}" dt="2025-08-05T07:41:47.207" v="368" actId="207"/>
        <pc:sldMkLst>
          <pc:docMk/>
          <pc:sldMk cId="2964233762" sldId="1346"/>
        </pc:sldMkLst>
        <pc:spChg chg="mod">
          <ac:chgData name="ZILLHARDT Anne" userId="f3abb930-b4cb-473d-ab1f-7820c9bbf280" providerId="ADAL" clId="{24E54D0E-7E31-483D-8E38-712BBDA3B793}" dt="2025-08-05T07:35:12.106" v="154" actId="113"/>
          <ac:spMkLst>
            <pc:docMk/>
            <pc:sldMk cId="2964233762" sldId="1346"/>
            <ac:spMk id="3" creationId="{ECDB4E03-391B-8DD8-227B-22A7CCEBAB9F}"/>
          </ac:spMkLst>
        </pc:spChg>
        <pc:spChg chg="mod">
          <ac:chgData name="ZILLHARDT Anne" userId="f3abb930-b4cb-473d-ab1f-7820c9bbf280" providerId="ADAL" clId="{24E54D0E-7E31-483D-8E38-712BBDA3B793}" dt="2025-08-05T07:41:47.207" v="368" actId="207"/>
          <ac:spMkLst>
            <pc:docMk/>
            <pc:sldMk cId="2964233762" sldId="1346"/>
            <ac:spMk id="5" creationId="{58EE55F0-E359-E21E-90A3-9F6A14CCDA9F}"/>
          </ac:spMkLst>
        </pc:spChg>
        <pc:spChg chg="mod">
          <ac:chgData name="ZILLHARDT Anne" userId="f3abb930-b4cb-473d-ab1f-7820c9bbf280" providerId="ADAL" clId="{24E54D0E-7E31-483D-8E38-712BBDA3B793}" dt="2025-08-05T07:41:47.207" v="368" actId="207"/>
          <ac:spMkLst>
            <pc:docMk/>
            <pc:sldMk cId="2964233762" sldId="1346"/>
            <ac:spMk id="6" creationId="{859799F7-2918-6BDE-5C79-446C5A3D13BD}"/>
          </ac:spMkLst>
        </pc:spChg>
        <pc:grpChg chg="mod">
          <ac:chgData name="ZILLHARDT Anne" userId="f3abb930-b4cb-473d-ab1f-7820c9bbf280" providerId="ADAL" clId="{24E54D0E-7E31-483D-8E38-712BBDA3B793}" dt="2025-08-05T07:41:47.207" v="368" actId="207"/>
          <ac:grpSpMkLst>
            <pc:docMk/>
            <pc:sldMk cId="2964233762" sldId="1346"/>
            <ac:grpSpMk id="4" creationId="{4CF77C09-E0AD-F1F2-73B1-8D8C9B48B17D}"/>
          </ac:grpSpMkLst>
        </pc:grpChg>
      </pc:sldChg>
      <pc:sldChg chg="modSp add mod">
        <pc:chgData name="ZILLHARDT Anne" userId="f3abb930-b4cb-473d-ab1f-7820c9bbf280" providerId="ADAL" clId="{24E54D0E-7E31-483D-8E38-712BBDA3B793}" dt="2025-08-05T07:41:51.392" v="369" actId="207"/>
        <pc:sldMkLst>
          <pc:docMk/>
          <pc:sldMk cId="2786033686" sldId="1347"/>
        </pc:sldMkLst>
        <pc:spChg chg="mod">
          <ac:chgData name="ZILLHARDT Anne" userId="f3abb930-b4cb-473d-ab1f-7820c9bbf280" providerId="ADAL" clId="{24E54D0E-7E31-483D-8E38-712BBDA3B793}" dt="2025-08-05T07:37:17.440" v="209" actId="14100"/>
          <ac:spMkLst>
            <pc:docMk/>
            <pc:sldMk cId="2786033686" sldId="1347"/>
            <ac:spMk id="3" creationId="{ECDB4E03-391B-8DD8-227B-22A7CCEBAB9F}"/>
          </ac:spMkLst>
        </pc:spChg>
        <pc:spChg chg="mod">
          <ac:chgData name="ZILLHARDT Anne" userId="f3abb930-b4cb-473d-ab1f-7820c9bbf280" providerId="ADAL" clId="{24E54D0E-7E31-483D-8E38-712BBDA3B793}" dt="2025-08-05T07:41:51.392" v="369" actId="207"/>
          <ac:spMkLst>
            <pc:docMk/>
            <pc:sldMk cId="2786033686" sldId="1347"/>
            <ac:spMk id="5" creationId="{58EE55F0-E359-E21E-90A3-9F6A14CCDA9F}"/>
          </ac:spMkLst>
        </pc:spChg>
        <pc:spChg chg="mod">
          <ac:chgData name="ZILLHARDT Anne" userId="f3abb930-b4cb-473d-ab1f-7820c9bbf280" providerId="ADAL" clId="{24E54D0E-7E31-483D-8E38-712BBDA3B793}" dt="2025-08-05T07:41:51.392" v="369" actId="207"/>
          <ac:spMkLst>
            <pc:docMk/>
            <pc:sldMk cId="2786033686" sldId="1347"/>
            <ac:spMk id="6" creationId="{859799F7-2918-6BDE-5C79-446C5A3D13BD}"/>
          </ac:spMkLst>
        </pc:spChg>
        <pc:grpChg chg="mod">
          <ac:chgData name="ZILLHARDT Anne" userId="f3abb930-b4cb-473d-ab1f-7820c9bbf280" providerId="ADAL" clId="{24E54D0E-7E31-483D-8E38-712BBDA3B793}" dt="2025-08-05T07:41:51.392" v="369" actId="207"/>
          <ac:grpSpMkLst>
            <pc:docMk/>
            <pc:sldMk cId="2786033686" sldId="1347"/>
            <ac:grpSpMk id="4" creationId="{4CF77C09-E0AD-F1F2-73B1-8D8C9B48B17D}"/>
          </ac:grpSpMkLst>
        </pc:grpChg>
      </pc:sldChg>
      <pc:sldChg chg="modSp add mod">
        <pc:chgData name="ZILLHARDT Anne" userId="f3abb930-b4cb-473d-ab1f-7820c9bbf280" providerId="ADAL" clId="{24E54D0E-7E31-483D-8E38-712BBDA3B793}" dt="2025-08-05T07:45:46.410" v="375" actId="948"/>
        <pc:sldMkLst>
          <pc:docMk/>
          <pc:sldMk cId="869979760" sldId="1348"/>
        </pc:sldMkLst>
        <pc:spChg chg="mod">
          <ac:chgData name="ZILLHARDT Anne" userId="f3abb930-b4cb-473d-ab1f-7820c9bbf280" providerId="ADAL" clId="{24E54D0E-7E31-483D-8E38-712BBDA3B793}" dt="2025-08-05T07:45:46.410" v="375" actId="948"/>
          <ac:spMkLst>
            <pc:docMk/>
            <pc:sldMk cId="869979760" sldId="1348"/>
            <ac:spMk id="3" creationId="{ECDB4E03-391B-8DD8-227B-22A7CCEBAB9F}"/>
          </ac:spMkLst>
        </pc:spChg>
        <pc:spChg chg="mod">
          <ac:chgData name="ZILLHARDT Anne" userId="f3abb930-b4cb-473d-ab1f-7820c9bbf280" providerId="ADAL" clId="{24E54D0E-7E31-483D-8E38-712BBDA3B793}" dt="2025-08-05T07:41:56.744" v="370" actId="207"/>
          <ac:spMkLst>
            <pc:docMk/>
            <pc:sldMk cId="869979760" sldId="1348"/>
            <ac:spMk id="5" creationId="{58EE55F0-E359-E21E-90A3-9F6A14CCDA9F}"/>
          </ac:spMkLst>
        </pc:spChg>
        <pc:spChg chg="mod">
          <ac:chgData name="ZILLHARDT Anne" userId="f3abb930-b4cb-473d-ab1f-7820c9bbf280" providerId="ADAL" clId="{24E54D0E-7E31-483D-8E38-712BBDA3B793}" dt="2025-08-05T07:41:56.744" v="370" actId="207"/>
          <ac:spMkLst>
            <pc:docMk/>
            <pc:sldMk cId="869979760" sldId="1348"/>
            <ac:spMk id="6" creationId="{859799F7-2918-6BDE-5C79-446C5A3D13BD}"/>
          </ac:spMkLst>
        </pc:spChg>
        <pc:grpChg chg="mod">
          <ac:chgData name="ZILLHARDT Anne" userId="f3abb930-b4cb-473d-ab1f-7820c9bbf280" providerId="ADAL" clId="{24E54D0E-7E31-483D-8E38-712BBDA3B793}" dt="2025-08-05T07:41:56.744" v="370" actId="207"/>
          <ac:grpSpMkLst>
            <pc:docMk/>
            <pc:sldMk cId="869979760" sldId="1348"/>
            <ac:grpSpMk id="4" creationId="{4CF77C09-E0AD-F1F2-73B1-8D8C9B48B17D}"/>
          </ac:grpSpMkLst>
        </pc:grpChg>
      </pc:sldChg>
      <pc:sldChg chg="add del">
        <pc:chgData name="ZILLHARDT Anne" userId="f3abb930-b4cb-473d-ab1f-7820c9bbf280" providerId="ADAL" clId="{24E54D0E-7E31-483D-8E38-712BBDA3B793}" dt="2025-08-05T07:42:08.784" v="371" actId="47"/>
        <pc:sldMkLst>
          <pc:docMk/>
          <pc:sldMk cId="2157891462" sldId="1349"/>
        </pc:sldMkLst>
      </pc:sldChg>
      <pc:sldChg chg="add del">
        <pc:chgData name="ZILLHARDT Anne" userId="f3abb930-b4cb-473d-ab1f-7820c9bbf280" providerId="ADAL" clId="{24E54D0E-7E31-483D-8E38-712BBDA3B793}" dt="2025-08-05T07:42:09.799" v="372" actId="47"/>
        <pc:sldMkLst>
          <pc:docMk/>
          <pc:sldMk cId="2502912729" sldId="1350"/>
        </pc:sldMkLst>
      </pc:sldChg>
    </pc:docChg>
  </pc:docChgLst>
  <pc:docChgLst>
    <pc:chgData name="ZILLHARDT Anne" userId="f3abb930-b4cb-473d-ab1f-7820c9bbf280" providerId="ADAL" clId="{F01D0F47-5368-42F0-AB3B-18876708C9B4}"/>
    <pc:docChg chg="undo custSel addSld delSld modSld sldOrd delMainMaster">
      <pc:chgData name="ZILLHARDT Anne" userId="f3abb930-b4cb-473d-ab1f-7820c9bbf280" providerId="ADAL" clId="{F01D0F47-5368-42F0-AB3B-18876708C9B4}" dt="2025-07-04T10:10:03.731" v="3298" actId="20577"/>
      <pc:docMkLst>
        <pc:docMk/>
      </pc:docMkLst>
      <pc:sldChg chg="addSp delSp modSp del mod setBg">
        <pc:chgData name="ZILLHARDT Anne" userId="f3abb930-b4cb-473d-ab1f-7820c9bbf280" providerId="ADAL" clId="{F01D0F47-5368-42F0-AB3B-18876708C9B4}" dt="2025-07-03T13:05:26.473" v="798" actId="47"/>
        <pc:sldMkLst>
          <pc:docMk/>
          <pc:sldMk cId="2483759825" sldId="256"/>
        </pc:sldMkLst>
        <pc:spChg chg="mod">
          <ac:chgData name="ZILLHARDT Anne" userId="f3abb930-b4cb-473d-ab1f-7820c9bbf280" providerId="ADAL" clId="{F01D0F47-5368-42F0-AB3B-18876708C9B4}" dt="2025-07-03T13:01:29.935" v="712" actId="26606"/>
          <ac:spMkLst>
            <pc:docMk/>
            <pc:sldMk cId="2483759825" sldId="256"/>
            <ac:spMk id="2" creationId="{927BE175-4EE4-A186-8ED9-F13056A5B1EB}"/>
          </ac:spMkLst>
        </pc:spChg>
        <pc:spChg chg="mod">
          <ac:chgData name="ZILLHARDT Anne" userId="f3abb930-b4cb-473d-ab1f-7820c9bbf280" providerId="ADAL" clId="{F01D0F47-5368-42F0-AB3B-18876708C9B4}" dt="2025-07-03T13:01:29.935" v="712" actId="26606"/>
          <ac:spMkLst>
            <pc:docMk/>
            <pc:sldMk cId="2483759825" sldId="256"/>
            <ac:spMk id="3" creationId="{3047B7C8-AA6B-F1F6-B754-D47E38953118}"/>
          </ac:spMkLst>
        </pc:spChg>
        <pc:spChg chg="add del">
          <ac:chgData name="ZILLHARDT Anne" userId="f3abb930-b4cb-473d-ab1f-7820c9bbf280" providerId="ADAL" clId="{F01D0F47-5368-42F0-AB3B-18876708C9B4}" dt="2025-07-03T13:01:29.935" v="712" actId="26606"/>
          <ac:spMkLst>
            <pc:docMk/>
            <pc:sldMk cId="2483759825" sldId="256"/>
            <ac:spMk id="9" creationId="{23D09407-53BC-485E-B4CE-BC5E4FC4B25B}"/>
          </ac:spMkLst>
        </pc:spChg>
        <pc:spChg chg="add del">
          <ac:chgData name="ZILLHARDT Anne" userId="f3abb930-b4cb-473d-ab1f-7820c9bbf280" providerId="ADAL" clId="{F01D0F47-5368-42F0-AB3B-18876708C9B4}" dt="2025-07-03T13:01:29.935" v="712" actId="26606"/>
          <ac:spMkLst>
            <pc:docMk/>
            <pc:sldMk cId="2483759825" sldId="256"/>
            <ac:spMk id="11" creationId="{921DB988-49FC-4608-B0A2-E2F3A4019041}"/>
          </ac:spMkLst>
        </pc:spChg>
        <pc:grpChg chg="add del">
          <ac:chgData name="ZILLHARDT Anne" userId="f3abb930-b4cb-473d-ab1f-7820c9bbf280" providerId="ADAL" clId="{F01D0F47-5368-42F0-AB3B-18876708C9B4}" dt="2025-07-03T13:01:29.935" v="712" actId="26606"/>
          <ac:grpSpMkLst>
            <pc:docMk/>
            <pc:sldMk cId="2483759825" sldId="256"/>
            <ac:grpSpMk id="13" creationId="{E9B930FD-8671-4C4C-ADCF-73AC1D0CD417}"/>
          </ac:grpSpMkLst>
        </pc:grpChg>
        <pc:grpChg chg="add del">
          <ac:chgData name="ZILLHARDT Anne" userId="f3abb930-b4cb-473d-ab1f-7820c9bbf280" providerId="ADAL" clId="{F01D0F47-5368-42F0-AB3B-18876708C9B4}" dt="2025-07-03T13:01:29.935" v="712" actId="26606"/>
          <ac:grpSpMkLst>
            <pc:docMk/>
            <pc:sldMk cId="2483759825" sldId="256"/>
            <ac:grpSpMk id="19" creationId="{383C2651-AE0C-4AE4-8725-E2F9414FE219}"/>
          </ac:grpSpMkLst>
        </pc:grpChg>
        <pc:picChg chg="add mod">
          <ac:chgData name="ZILLHARDT Anne" userId="f3abb930-b4cb-473d-ab1f-7820c9bbf280" providerId="ADAL" clId="{F01D0F47-5368-42F0-AB3B-18876708C9B4}" dt="2025-07-03T13:01:29.935" v="712" actId="26606"/>
          <ac:picMkLst>
            <pc:docMk/>
            <pc:sldMk cId="2483759825" sldId="256"/>
            <ac:picMk id="4" creationId="{B7214392-EE37-2233-155A-B64444B07D0C}"/>
          </ac:picMkLst>
        </pc:picChg>
      </pc:sldChg>
      <pc:sldChg chg="addSp delSp modSp mod ord">
        <pc:chgData name="ZILLHARDT Anne" userId="f3abb930-b4cb-473d-ab1f-7820c9bbf280" providerId="ADAL" clId="{F01D0F47-5368-42F0-AB3B-18876708C9B4}" dt="2025-07-04T08:11:46.580" v="2070" actId="113"/>
        <pc:sldMkLst>
          <pc:docMk/>
          <pc:sldMk cId="4158632242" sldId="257"/>
        </pc:sldMkLst>
        <pc:spChg chg="del">
          <ac:chgData name="ZILLHARDT Anne" userId="f3abb930-b4cb-473d-ab1f-7820c9bbf280" providerId="ADAL" clId="{F01D0F47-5368-42F0-AB3B-18876708C9B4}" dt="2025-07-03T13:05:55.243" v="799" actId="478"/>
          <ac:spMkLst>
            <pc:docMk/>
            <pc:sldMk cId="4158632242" sldId="257"/>
            <ac:spMk id="2" creationId="{DA6B04E4-D482-71C6-732B-4362BE560851}"/>
          </ac:spMkLst>
        </pc:spChg>
        <pc:spChg chg="del">
          <ac:chgData name="ZILLHARDT Anne" userId="f3abb930-b4cb-473d-ab1f-7820c9bbf280" providerId="ADAL" clId="{F01D0F47-5368-42F0-AB3B-18876708C9B4}" dt="2025-07-03T13:05:58.287" v="800" actId="478"/>
          <ac:spMkLst>
            <pc:docMk/>
            <pc:sldMk cId="4158632242" sldId="257"/>
            <ac:spMk id="3" creationId="{ECDB4E03-391B-8DD8-227B-22A7CCEBAB9F}"/>
          </ac:spMkLst>
        </pc:spChg>
        <pc:spChg chg="add mod">
          <ac:chgData name="ZILLHARDT Anne" userId="f3abb930-b4cb-473d-ab1f-7820c9bbf280" providerId="ADAL" clId="{F01D0F47-5368-42F0-AB3B-18876708C9B4}" dt="2025-07-03T13:34:50.131" v="1211" actId="1076"/>
          <ac:spMkLst>
            <pc:docMk/>
            <pc:sldMk cId="4158632242" sldId="257"/>
            <ac:spMk id="5" creationId="{10BCBB7F-A7BB-F638-0155-65A889C8D51D}"/>
          </ac:spMkLst>
        </pc:spChg>
        <pc:spChg chg="add del mod">
          <ac:chgData name="ZILLHARDT Anne" userId="f3abb930-b4cb-473d-ab1f-7820c9bbf280" providerId="ADAL" clId="{F01D0F47-5368-42F0-AB3B-18876708C9B4}" dt="2025-07-03T13:05:59.939" v="801" actId="478"/>
          <ac:spMkLst>
            <pc:docMk/>
            <pc:sldMk cId="4158632242" sldId="257"/>
            <ac:spMk id="7" creationId="{C0EA5AF2-B3AF-C702-2113-78064BE27AE6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8" creationId="{54314393-B545-B0C1-7806-B7759FE3452C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9" creationId="{191D1D9B-22CB-252D-A3C8-4829E9B09478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0" creationId="{E6DEFA5E-AAF6-9960-D419-48A28E433D70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1" creationId="{C1E71D6F-FE17-17A6-1076-8E3AA7119BB0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2" creationId="{31A1205F-9066-61F7-9EEA-5BFD372F6C30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3" creationId="{3FB57E10-DEF9-1E0E-AFEE-A05C9617F44C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4" creationId="{844AA7FE-AA4B-F40C-C9C0-A60464F69005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5" creationId="{24FB649E-FEB2-FEED-90DC-F7DD58F7362D}"/>
          </ac:spMkLst>
        </pc:spChg>
        <pc:spChg chg="mod">
          <ac:chgData name="ZILLHARDT Anne" userId="f3abb930-b4cb-473d-ab1f-7820c9bbf280" providerId="ADAL" clId="{F01D0F47-5368-42F0-AB3B-18876708C9B4}" dt="2025-07-03T13:06:42.649" v="804"/>
          <ac:spMkLst>
            <pc:docMk/>
            <pc:sldMk cId="4158632242" sldId="257"/>
            <ac:spMk id="16" creationId="{71FFFB02-175C-91FD-6D0C-0E872157F19F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17" creationId="{4D32AC17-8E79-B2E3-B38E-1E51B9944630}"/>
          </ac:spMkLst>
        </pc:spChg>
        <pc:spChg chg="mod">
          <ac:chgData name="ZILLHARDT Anne" userId="f3abb930-b4cb-473d-ab1f-7820c9bbf280" providerId="ADAL" clId="{F01D0F47-5368-42F0-AB3B-18876708C9B4}" dt="2025-07-03T13:06:42.649" v="804"/>
          <ac:spMkLst>
            <pc:docMk/>
            <pc:sldMk cId="4158632242" sldId="257"/>
            <ac:spMk id="18" creationId="{14BC48B5-E9DC-EF82-B439-E0496D0295BA}"/>
          </ac:spMkLst>
        </pc:spChg>
        <pc:spChg chg="mod">
          <ac:chgData name="ZILLHARDT Anne" userId="f3abb930-b4cb-473d-ab1f-7820c9bbf280" providerId="ADAL" clId="{F01D0F47-5368-42F0-AB3B-18876708C9B4}" dt="2025-07-04T08:11:46.580" v="2070" actId="113"/>
          <ac:spMkLst>
            <pc:docMk/>
            <pc:sldMk cId="4158632242" sldId="257"/>
            <ac:spMk id="19" creationId="{1F1C0E19-6304-BA09-9514-2B3BC69D4D0E}"/>
          </ac:spMkLst>
        </pc:spChg>
        <pc:spChg chg="mod">
          <ac:chgData name="ZILLHARDT Anne" userId="f3abb930-b4cb-473d-ab1f-7820c9bbf280" providerId="ADAL" clId="{F01D0F47-5368-42F0-AB3B-18876708C9B4}" dt="2025-07-03T13:06:42.649" v="804"/>
          <ac:spMkLst>
            <pc:docMk/>
            <pc:sldMk cId="4158632242" sldId="257"/>
            <ac:spMk id="20" creationId="{B29793C2-1C3B-808D-CA9A-274210AC5700}"/>
          </ac:spMkLst>
        </pc:spChg>
        <pc:spChg chg="mod">
          <ac:chgData name="ZILLHARDT Anne" userId="f3abb930-b4cb-473d-ab1f-7820c9bbf280" providerId="ADAL" clId="{F01D0F47-5368-42F0-AB3B-18876708C9B4}" dt="2025-07-03T13:06:42.649" v="804"/>
          <ac:spMkLst>
            <pc:docMk/>
            <pc:sldMk cId="4158632242" sldId="257"/>
            <ac:spMk id="21" creationId="{9773D766-7937-03D9-5F74-D88BE03D046A}"/>
          </ac:spMkLst>
        </pc:spChg>
        <pc:spChg chg="mod">
          <ac:chgData name="ZILLHARDT Anne" userId="f3abb930-b4cb-473d-ab1f-7820c9bbf280" providerId="ADAL" clId="{F01D0F47-5368-42F0-AB3B-18876708C9B4}" dt="2025-07-03T13:06:49.730" v="806"/>
          <ac:spMkLst>
            <pc:docMk/>
            <pc:sldMk cId="4158632242" sldId="257"/>
            <ac:spMk id="23" creationId="{745D3828-1EB4-9993-7F3E-0D3CF1C65220}"/>
          </ac:spMkLst>
        </pc:spChg>
        <pc:spChg chg="add mod">
          <ac:chgData name="ZILLHARDT Anne" userId="f3abb930-b4cb-473d-ab1f-7820c9bbf280" providerId="ADAL" clId="{F01D0F47-5368-42F0-AB3B-18876708C9B4}" dt="2025-07-03T13:06:54.357" v="807"/>
          <ac:spMkLst>
            <pc:docMk/>
            <pc:sldMk cId="4158632242" sldId="257"/>
            <ac:spMk id="25" creationId="{968D45AC-FBA7-E5CC-8427-76291E9AC196}"/>
          </ac:spMkLst>
        </pc:spChg>
        <pc:spChg chg="add mod">
          <ac:chgData name="ZILLHARDT Anne" userId="f3abb930-b4cb-473d-ab1f-7820c9bbf280" providerId="ADAL" clId="{F01D0F47-5368-42F0-AB3B-18876708C9B4}" dt="2025-07-03T13:07:31.251" v="813" actId="207"/>
          <ac:spMkLst>
            <pc:docMk/>
            <pc:sldMk cId="4158632242" sldId="257"/>
            <ac:spMk id="26" creationId="{4EAA3259-0C2D-3B78-CA1B-BE489B3059B2}"/>
          </ac:spMkLst>
        </pc:spChg>
        <pc:grpChg chg="add mod">
          <ac:chgData name="ZILLHARDT Anne" userId="f3abb930-b4cb-473d-ab1f-7820c9bbf280" providerId="ADAL" clId="{F01D0F47-5368-42F0-AB3B-18876708C9B4}" dt="2025-07-03T13:06:49.730" v="806"/>
          <ac:grpSpMkLst>
            <pc:docMk/>
            <pc:sldMk cId="4158632242" sldId="257"/>
            <ac:grpSpMk id="22" creationId="{A2C4F49C-158D-30F6-31D9-735032EE7290}"/>
          </ac:grpSpMkLst>
        </pc:grpChg>
        <pc:grpChg chg="add mod">
          <ac:chgData name="ZILLHARDT Anne" userId="f3abb930-b4cb-473d-ab1f-7820c9bbf280" providerId="ADAL" clId="{F01D0F47-5368-42F0-AB3B-18876708C9B4}" dt="2025-07-03T13:06:42.649" v="804"/>
          <ac:grpSpMkLst>
            <pc:docMk/>
            <pc:sldMk cId="4158632242" sldId="257"/>
            <ac:grpSpMk id="24" creationId="{A6E3D84D-2448-5AB5-FB70-E97FB04FF7D5}"/>
          </ac:grpSpMkLst>
        </pc:grpChg>
      </pc:sldChg>
      <pc:sldChg chg="modSp mod">
        <pc:chgData name="ZILLHARDT Anne" userId="f3abb930-b4cb-473d-ab1f-7820c9bbf280" providerId="ADAL" clId="{F01D0F47-5368-42F0-AB3B-18876708C9B4}" dt="2025-07-03T13:05:18.618" v="797" actId="1076"/>
        <pc:sldMkLst>
          <pc:docMk/>
          <pc:sldMk cId="629254296" sldId="266"/>
        </pc:sldMkLst>
        <pc:spChg chg="mod">
          <ac:chgData name="ZILLHARDT Anne" userId="f3abb930-b4cb-473d-ab1f-7820c9bbf280" providerId="ADAL" clId="{F01D0F47-5368-42F0-AB3B-18876708C9B4}" dt="2025-07-03T13:05:18.618" v="797" actId="1076"/>
          <ac:spMkLst>
            <pc:docMk/>
            <pc:sldMk cId="629254296" sldId="266"/>
            <ac:spMk id="2" creationId="{B7383C22-96E2-A7A0-0F48-E4FD70572BC1}"/>
          </ac:spMkLst>
        </pc:spChg>
        <pc:spChg chg="mod">
          <ac:chgData name="ZILLHARDT Anne" userId="f3abb930-b4cb-473d-ab1f-7820c9bbf280" providerId="ADAL" clId="{F01D0F47-5368-42F0-AB3B-18876708C9B4}" dt="2025-07-03T13:05:07.915" v="794" actId="1076"/>
          <ac:spMkLst>
            <pc:docMk/>
            <pc:sldMk cId="629254296" sldId="266"/>
            <ac:spMk id="3" creationId="{5C64F61B-D66F-C073-24A2-2CD00E48975A}"/>
          </ac:spMkLst>
        </pc:spChg>
      </pc:sldChg>
      <pc:sldChg chg="addSp modSp del mod setBg">
        <pc:chgData name="ZILLHARDT Anne" userId="f3abb930-b4cb-473d-ab1f-7820c9bbf280" providerId="ADAL" clId="{F01D0F47-5368-42F0-AB3B-18876708C9B4}" dt="2025-07-03T13:10:08.503" v="842" actId="47"/>
        <pc:sldMkLst>
          <pc:docMk/>
          <pc:sldMk cId="3507448262" sldId="1307"/>
        </pc:sldMkLst>
        <pc:spChg chg="mod">
          <ac:chgData name="ZILLHARDT Anne" userId="f3abb930-b4cb-473d-ab1f-7820c9bbf280" providerId="ADAL" clId="{F01D0F47-5368-42F0-AB3B-18876708C9B4}" dt="2025-07-03T13:09:10.106" v="832" actId="27636"/>
          <ac:spMkLst>
            <pc:docMk/>
            <pc:sldMk cId="3507448262" sldId="1307"/>
            <ac:spMk id="2" creationId="{DEC6A744-71F8-E7D3-8A5D-3E3773D322C2}"/>
          </ac:spMkLst>
        </pc:spChg>
        <pc:spChg chg="add">
          <ac:chgData name="ZILLHARDT Anne" userId="f3abb930-b4cb-473d-ab1f-7820c9bbf280" providerId="ADAL" clId="{F01D0F47-5368-42F0-AB3B-18876708C9B4}" dt="2025-07-03T13:02:12.929" v="739" actId="26606"/>
          <ac:spMkLst>
            <pc:docMk/>
            <pc:sldMk cId="3507448262" sldId="1307"/>
            <ac:spMk id="9" creationId="{353CF00F-82D0-0DBA-75D5-1D01B4526C68}"/>
          </ac:spMkLst>
        </pc:spChg>
        <pc:graphicFrameChg chg="mod modGraphic">
          <ac:chgData name="ZILLHARDT Anne" userId="f3abb930-b4cb-473d-ab1f-7820c9bbf280" providerId="ADAL" clId="{F01D0F47-5368-42F0-AB3B-18876708C9B4}" dt="2025-07-03T13:02:12.929" v="739" actId="26606"/>
          <ac:graphicFrameMkLst>
            <pc:docMk/>
            <pc:sldMk cId="3507448262" sldId="1307"/>
            <ac:graphicFrameMk id="4" creationId="{629BCCFB-42A3-7AE0-8AD1-7E1742CCD2EC}"/>
          </ac:graphicFrameMkLst>
        </pc:graphicFrameChg>
      </pc:sldChg>
      <pc:sldChg chg="addSp delSp modSp new del mod">
        <pc:chgData name="ZILLHARDT Anne" userId="f3abb930-b4cb-473d-ab1f-7820c9bbf280" providerId="ADAL" clId="{F01D0F47-5368-42F0-AB3B-18876708C9B4}" dt="2025-07-03T13:07:49.964" v="815" actId="47"/>
        <pc:sldMkLst>
          <pc:docMk/>
          <pc:sldMk cId="1915473496" sldId="1308"/>
        </pc:sldMkLst>
        <pc:spChg chg="mod">
          <ac:chgData name="ZILLHARDT Anne" userId="f3abb930-b4cb-473d-ab1f-7820c9bbf280" providerId="ADAL" clId="{F01D0F47-5368-42F0-AB3B-18876708C9B4}" dt="2025-07-03T13:02:02.024" v="738" actId="20577"/>
          <ac:spMkLst>
            <pc:docMk/>
            <pc:sldMk cId="1915473496" sldId="1308"/>
            <ac:spMk id="2" creationId="{B08252EC-0AC8-1562-5330-79B139F7B345}"/>
          </ac:spMkLst>
        </pc:spChg>
        <pc:spChg chg="add del">
          <ac:chgData name="ZILLHARDT Anne" userId="f3abb930-b4cb-473d-ab1f-7820c9bbf280" providerId="ADAL" clId="{F01D0F47-5368-42F0-AB3B-18876708C9B4}" dt="2025-07-03T12:38:07.740" v="46" actId="478"/>
          <ac:spMkLst>
            <pc:docMk/>
            <pc:sldMk cId="1915473496" sldId="1308"/>
            <ac:spMk id="3" creationId="{0D40B4C5-BF97-2B63-8CA5-08224B1CC741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4" creationId="{54314393-B545-B0C1-7806-B7759FE3452C}"/>
          </ac:spMkLst>
        </pc:spChg>
        <pc:spChg chg="add mod">
          <ac:chgData name="ZILLHARDT Anne" userId="f3abb930-b4cb-473d-ab1f-7820c9bbf280" providerId="ADAL" clId="{F01D0F47-5368-42F0-AB3B-18876708C9B4}" dt="2025-07-03T12:38:04.609" v="45"/>
          <ac:spMkLst>
            <pc:docMk/>
            <pc:sldMk cId="1915473496" sldId="1308"/>
            <ac:spMk id="5" creationId="{0DAE9823-DE17-74E8-667A-333B5D3FF21C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6" creationId="{191D1D9B-22CB-252D-A3C8-4829E9B09478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7" creationId="{E6DEFA5E-AAF6-9960-D419-48A28E433D70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8" creationId="{C1E71D6F-FE17-17A6-1076-8E3AA7119BB0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9" creationId="{31A1205F-9066-61F7-9EEA-5BFD372F6C30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10" creationId="{3FB57E10-DEF9-1E0E-AFEE-A05C9617F44C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11" creationId="{844AA7FE-AA4B-F40C-C9C0-A60464F69005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12" creationId="{24FB649E-FEB2-FEED-90DC-F7DD58F7362D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13" creationId="{4D32AC17-8E79-B2E3-B38E-1E51B9944630}"/>
          </ac:spMkLst>
        </pc:spChg>
        <pc:spChg chg="add mod">
          <ac:chgData name="ZILLHARDT Anne" userId="f3abb930-b4cb-473d-ab1f-7820c9bbf280" providerId="ADAL" clId="{F01D0F47-5368-42F0-AB3B-18876708C9B4}" dt="2025-07-03T12:59:07.276" v="691" actId="164"/>
          <ac:spMkLst>
            <pc:docMk/>
            <pc:sldMk cId="1915473496" sldId="1308"/>
            <ac:spMk id="14" creationId="{745D3828-1EB4-9993-7F3E-0D3CF1C65220}"/>
          </ac:spMkLst>
        </pc:spChg>
        <pc:spChg chg="add mod">
          <ac:chgData name="ZILLHARDT Anne" userId="f3abb930-b4cb-473d-ab1f-7820c9bbf280" providerId="ADAL" clId="{F01D0F47-5368-42F0-AB3B-18876708C9B4}" dt="2025-07-03T13:06:19.537" v="802" actId="164"/>
          <ac:spMkLst>
            <pc:docMk/>
            <pc:sldMk cId="1915473496" sldId="1308"/>
            <ac:spMk id="16" creationId="{71FFFB02-175C-91FD-6D0C-0E872157F19F}"/>
          </ac:spMkLst>
        </pc:spChg>
        <pc:spChg chg="add mod">
          <ac:chgData name="ZILLHARDT Anne" userId="f3abb930-b4cb-473d-ab1f-7820c9bbf280" providerId="ADAL" clId="{F01D0F47-5368-42F0-AB3B-18876708C9B4}" dt="2025-07-03T13:06:19.537" v="802" actId="164"/>
          <ac:spMkLst>
            <pc:docMk/>
            <pc:sldMk cId="1915473496" sldId="1308"/>
            <ac:spMk id="18" creationId="{14BC48B5-E9DC-EF82-B439-E0496D0295BA}"/>
          </ac:spMkLst>
        </pc:spChg>
        <pc:spChg chg="add mod">
          <ac:chgData name="ZILLHARDT Anne" userId="f3abb930-b4cb-473d-ab1f-7820c9bbf280" providerId="ADAL" clId="{F01D0F47-5368-42F0-AB3B-18876708C9B4}" dt="2025-07-03T13:06:19.537" v="802" actId="164"/>
          <ac:spMkLst>
            <pc:docMk/>
            <pc:sldMk cId="1915473496" sldId="1308"/>
            <ac:spMk id="19" creationId="{1F1C0E19-6304-BA09-9514-2B3BC69D4D0E}"/>
          </ac:spMkLst>
        </pc:spChg>
        <pc:spChg chg="add mod">
          <ac:chgData name="ZILLHARDT Anne" userId="f3abb930-b4cb-473d-ab1f-7820c9bbf280" providerId="ADAL" clId="{F01D0F47-5368-42F0-AB3B-18876708C9B4}" dt="2025-07-03T13:06:19.537" v="802" actId="164"/>
          <ac:spMkLst>
            <pc:docMk/>
            <pc:sldMk cId="1915473496" sldId="1308"/>
            <ac:spMk id="20" creationId="{B29793C2-1C3B-808D-CA9A-274210AC5700}"/>
          </ac:spMkLst>
        </pc:spChg>
        <pc:spChg chg="add mod">
          <ac:chgData name="ZILLHARDT Anne" userId="f3abb930-b4cb-473d-ab1f-7820c9bbf280" providerId="ADAL" clId="{F01D0F47-5368-42F0-AB3B-18876708C9B4}" dt="2025-07-03T13:06:19.537" v="802" actId="164"/>
          <ac:spMkLst>
            <pc:docMk/>
            <pc:sldMk cId="1915473496" sldId="1308"/>
            <ac:spMk id="21" creationId="{9773D766-7937-03D9-5F74-D88BE03D046A}"/>
          </ac:spMkLst>
        </pc:spChg>
        <pc:spChg chg="add del mod">
          <ac:chgData name="ZILLHARDT Anne" userId="f3abb930-b4cb-473d-ab1f-7820c9bbf280" providerId="ADAL" clId="{F01D0F47-5368-42F0-AB3B-18876708C9B4}" dt="2025-07-03T13:07:20.557" v="811" actId="21"/>
          <ac:spMkLst>
            <pc:docMk/>
            <pc:sldMk cId="1915473496" sldId="1308"/>
            <ac:spMk id="23" creationId="{4EAA3259-0C2D-3B78-CA1B-BE489B3059B2}"/>
          </ac:spMkLst>
        </pc:spChg>
        <pc:grpChg chg="add del mod">
          <ac:chgData name="ZILLHARDT Anne" userId="f3abb930-b4cb-473d-ab1f-7820c9bbf280" providerId="ADAL" clId="{F01D0F47-5368-42F0-AB3B-18876708C9B4}" dt="2025-07-03T13:06:48.447" v="805" actId="21"/>
          <ac:grpSpMkLst>
            <pc:docMk/>
            <pc:sldMk cId="1915473496" sldId="1308"/>
            <ac:grpSpMk id="22" creationId="{A2C4F49C-158D-30F6-31D9-735032EE7290}"/>
          </ac:grpSpMkLst>
        </pc:grpChg>
        <pc:grpChg chg="add del mod">
          <ac:chgData name="ZILLHARDT Anne" userId="f3abb930-b4cb-473d-ab1f-7820c9bbf280" providerId="ADAL" clId="{F01D0F47-5368-42F0-AB3B-18876708C9B4}" dt="2025-07-03T13:06:40.969" v="803" actId="21"/>
          <ac:grpSpMkLst>
            <pc:docMk/>
            <pc:sldMk cId="1915473496" sldId="1308"/>
            <ac:grpSpMk id="24" creationId="{A6E3D84D-2448-5AB5-FB70-E97FB04FF7D5}"/>
          </ac:grpSpMkLst>
        </pc:grpChg>
      </pc:sldChg>
      <pc:sldChg chg="del">
        <pc:chgData name="ZILLHARDT Anne" userId="f3abb930-b4cb-473d-ab1f-7820c9bbf280" providerId="ADAL" clId="{F01D0F47-5368-42F0-AB3B-18876708C9B4}" dt="2025-07-03T13:08:13.396" v="816"/>
        <pc:sldMkLst>
          <pc:docMk/>
          <pc:sldMk cId="3694808870" sldId="1308"/>
        </pc:sldMkLst>
      </pc:sldChg>
      <pc:sldChg chg="addSp delSp modSp mod">
        <pc:chgData name="ZILLHARDT Anne" userId="f3abb930-b4cb-473d-ab1f-7820c9bbf280" providerId="ADAL" clId="{F01D0F47-5368-42F0-AB3B-18876708C9B4}" dt="2025-07-04T07:50:46.481" v="1597"/>
        <pc:sldMkLst>
          <pc:docMk/>
          <pc:sldMk cId="4184556944" sldId="1308"/>
        </pc:sldMkLst>
        <pc:spChg chg="mod">
          <ac:chgData name="ZILLHARDT Anne" userId="f3abb930-b4cb-473d-ab1f-7820c9bbf280" providerId="ADAL" clId="{F01D0F47-5368-42F0-AB3B-18876708C9B4}" dt="2025-07-03T13:09:51.162" v="840" actId="1076"/>
          <ac:spMkLst>
            <pc:docMk/>
            <pc:sldMk cId="4184556944" sldId="1308"/>
            <ac:spMk id="2" creationId="{DA6B04E4-D482-71C6-732B-4362BE560851}"/>
          </ac:spMkLst>
        </pc:spChg>
        <pc:spChg chg="del">
          <ac:chgData name="ZILLHARDT Anne" userId="f3abb930-b4cb-473d-ab1f-7820c9bbf280" providerId="ADAL" clId="{F01D0F47-5368-42F0-AB3B-18876708C9B4}" dt="2025-07-03T13:09:30.214" v="835" actId="478"/>
          <ac:spMkLst>
            <pc:docMk/>
            <pc:sldMk cId="4184556944" sldId="1308"/>
            <ac:spMk id="3" creationId="{ECDB4E03-391B-8DD8-227B-22A7CCEBAB9F}"/>
          </ac:spMkLst>
        </pc:spChg>
        <pc:spChg chg="add del mod">
          <ac:chgData name="ZILLHARDT Anne" userId="f3abb930-b4cb-473d-ab1f-7820c9bbf280" providerId="ADAL" clId="{F01D0F47-5368-42F0-AB3B-18876708C9B4}" dt="2025-07-03T13:09:36.110" v="837" actId="478"/>
          <ac:spMkLst>
            <pc:docMk/>
            <pc:sldMk cId="4184556944" sldId="1308"/>
            <ac:spMk id="5" creationId="{2C9D1972-2C16-CD77-E796-9F70412F6B2D}"/>
          </ac:spMkLst>
        </pc:spChg>
        <pc:graphicFrameChg chg="add mod">
          <ac:chgData name="ZILLHARDT Anne" userId="f3abb930-b4cb-473d-ab1f-7820c9bbf280" providerId="ADAL" clId="{F01D0F47-5368-42F0-AB3B-18876708C9B4}" dt="2025-07-03T13:09:30.636" v="836"/>
          <ac:graphicFrameMkLst>
            <pc:docMk/>
            <pc:sldMk cId="4184556944" sldId="1308"/>
            <ac:graphicFrameMk id="6" creationId="{ADF40F3D-7E18-DF95-72BA-0600FE3E97C2}"/>
          </ac:graphicFrameMkLst>
        </pc:graphicFrameChg>
        <pc:graphicFrameChg chg="add mod">
          <ac:chgData name="ZILLHARDT Anne" userId="f3abb930-b4cb-473d-ab1f-7820c9bbf280" providerId="ADAL" clId="{F01D0F47-5368-42F0-AB3B-18876708C9B4}" dt="2025-07-04T07:50:46.481" v="1597"/>
          <ac:graphicFrameMkLst>
            <pc:docMk/>
            <pc:sldMk cId="4184556944" sldId="1308"/>
            <ac:graphicFrameMk id="7" creationId="{255C95C6-7E8D-A3DA-18BD-2E12A5654E99}"/>
          </ac:graphicFrameMkLst>
        </pc:graphicFrameChg>
      </pc:sldChg>
      <pc:sldChg chg="delSp modSp del mod">
        <pc:chgData name="ZILLHARDT Anne" userId="f3abb930-b4cb-473d-ab1f-7820c9bbf280" providerId="ADAL" clId="{F01D0F47-5368-42F0-AB3B-18876708C9B4}" dt="2025-07-04T09:45:06.615" v="2675" actId="47"/>
        <pc:sldMkLst>
          <pc:docMk/>
          <pc:sldMk cId="2652551007" sldId="1309"/>
        </pc:sldMkLst>
        <pc:spChg chg="mod">
          <ac:chgData name="ZILLHARDT Anne" userId="f3abb930-b4cb-473d-ab1f-7820c9bbf280" providerId="ADAL" clId="{F01D0F47-5368-42F0-AB3B-18876708C9B4}" dt="2025-07-04T09:44:01.221" v="2666" actId="1076"/>
          <ac:spMkLst>
            <pc:docMk/>
            <pc:sldMk cId="2652551007" sldId="1309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9:44:04.622" v="2667" actId="14100"/>
          <ac:spMkLst>
            <pc:docMk/>
            <pc:sldMk cId="2652551007" sldId="1309"/>
            <ac:spMk id="3" creationId="{ECDB4E03-391B-8DD8-227B-22A7CCEBAB9F}"/>
          </ac:spMkLst>
        </pc:spChg>
        <pc:grpChg chg="del">
          <ac:chgData name="ZILLHARDT Anne" userId="f3abb930-b4cb-473d-ab1f-7820c9bbf280" providerId="ADAL" clId="{F01D0F47-5368-42F0-AB3B-18876708C9B4}" dt="2025-07-04T09:43:57.645" v="2665" actId="478"/>
          <ac:grpSpMkLst>
            <pc:docMk/>
            <pc:sldMk cId="2652551007" sldId="1309"/>
            <ac:grpSpMk id="4" creationId="{94E4BC77-2CBB-46B0-9C93-DEF01AFC9BEF}"/>
          </ac:grpSpMkLst>
        </pc:grpChg>
      </pc:sldChg>
      <pc:sldChg chg="addSp modSp add del mod ord">
        <pc:chgData name="ZILLHARDT Anne" userId="f3abb930-b4cb-473d-ab1f-7820c9bbf280" providerId="ADAL" clId="{F01D0F47-5368-42F0-AB3B-18876708C9B4}" dt="2025-07-04T08:26:26.560" v="2417" actId="2696"/>
        <pc:sldMkLst>
          <pc:docMk/>
          <pc:sldMk cId="3116676904" sldId="1309"/>
        </pc:sldMkLst>
        <pc:spChg chg="mod">
          <ac:chgData name="ZILLHARDT Anne" userId="f3abb930-b4cb-473d-ab1f-7820c9bbf280" providerId="ADAL" clId="{F01D0F47-5368-42F0-AB3B-18876708C9B4}" dt="2025-07-04T08:14:37.491" v="2084" actId="20577"/>
          <ac:spMkLst>
            <pc:docMk/>
            <pc:sldMk cId="3116676904" sldId="1309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2:58.106" v="1619" actId="1076"/>
          <ac:spMkLst>
            <pc:docMk/>
            <pc:sldMk cId="3116676904" sldId="1309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4T07:51:59.238" v="1609"/>
          <ac:spMkLst>
            <pc:docMk/>
            <pc:sldMk cId="3116676904" sldId="1309"/>
            <ac:spMk id="5" creationId="{5FAAD9D0-743E-18B6-B489-9399A8ABB18B}"/>
          </ac:spMkLst>
        </pc:spChg>
        <pc:spChg chg="mod">
          <ac:chgData name="ZILLHARDT Anne" userId="f3abb930-b4cb-473d-ab1f-7820c9bbf280" providerId="ADAL" clId="{F01D0F47-5368-42F0-AB3B-18876708C9B4}" dt="2025-07-04T07:51:59.238" v="1609"/>
          <ac:spMkLst>
            <pc:docMk/>
            <pc:sldMk cId="3116676904" sldId="1309"/>
            <ac:spMk id="6" creationId="{9A5BB5F2-A043-6FFA-E6B4-5BC912089329}"/>
          </ac:spMkLst>
        </pc:spChg>
        <pc:spChg chg="mod">
          <ac:chgData name="ZILLHARDT Anne" userId="f3abb930-b4cb-473d-ab1f-7820c9bbf280" providerId="ADAL" clId="{F01D0F47-5368-42F0-AB3B-18876708C9B4}" dt="2025-07-04T07:51:59.238" v="1609"/>
          <ac:spMkLst>
            <pc:docMk/>
            <pc:sldMk cId="3116676904" sldId="1309"/>
            <ac:spMk id="8" creationId="{0730821C-D4A3-9411-7AF5-14E3D3C70D36}"/>
          </ac:spMkLst>
        </pc:spChg>
        <pc:spChg chg="mod">
          <ac:chgData name="ZILLHARDT Anne" userId="f3abb930-b4cb-473d-ab1f-7820c9bbf280" providerId="ADAL" clId="{F01D0F47-5368-42F0-AB3B-18876708C9B4}" dt="2025-07-04T07:51:59.238" v="1609"/>
          <ac:spMkLst>
            <pc:docMk/>
            <pc:sldMk cId="3116676904" sldId="1309"/>
            <ac:spMk id="9" creationId="{5450431C-C77F-9D8C-C48B-39CF86FF162A}"/>
          </ac:spMkLst>
        </pc:spChg>
        <pc:grpChg chg="add mod">
          <ac:chgData name="ZILLHARDT Anne" userId="f3abb930-b4cb-473d-ab1f-7820c9bbf280" providerId="ADAL" clId="{F01D0F47-5368-42F0-AB3B-18876708C9B4}" dt="2025-07-04T07:51:59.238" v="1609"/>
          <ac:grpSpMkLst>
            <pc:docMk/>
            <pc:sldMk cId="3116676904" sldId="1309"/>
            <ac:grpSpMk id="4" creationId="{94E4BC77-2CBB-46B0-9C93-DEF01AFC9BEF}"/>
          </ac:grpSpMkLst>
        </pc:grpChg>
        <pc:grpChg chg="add mod">
          <ac:chgData name="ZILLHARDT Anne" userId="f3abb930-b4cb-473d-ab1f-7820c9bbf280" providerId="ADAL" clId="{F01D0F47-5368-42F0-AB3B-18876708C9B4}" dt="2025-07-04T07:51:59.238" v="1609"/>
          <ac:grpSpMkLst>
            <pc:docMk/>
            <pc:sldMk cId="3116676904" sldId="1309"/>
            <ac:grpSpMk id="7" creationId="{DC4A922C-A133-E5E2-84E3-DC815F5BCBCC}"/>
          </ac:grpSpMkLst>
        </pc:grpChg>
      </pc:sldChg>
      <pc:sldChg chg="add del">
        <pc:chgData name="ZILLHARDT Anne" userId="f3abb930-b4cb-473d-ab1f-7820c9bbf280" providerId="ADAL" clId="{F01D0F47-5368-42F0-AB3B-18876708C9B4}" dt="2025-07-03T13:02:59.398" v="745"/>
        <pc:sldMkLst>
          <pc:docMk/>
          <pc:sldMk cId="3647375963" sldId="1309"/>
        </pc:sldMkLst>
      </pc:sldChg>
      <pc:sldChg chg="addSp delSp modSp add mod modClrScheme chgLayout">
        <pc:chgData name="ZILLHARDT Anne" userId="f3abb930-b4cb-473d-ab1f-7820c9bbf280" providerId="ADAL" clId="{F01D0F47-5368-42F0-AB3B-18876708C9B4}" dt="2025-07-04T10:05:31.585" v="3170" actId="6549"/>
        <pc:sldMkLst>
          <pc:docMk/>
          <pc:sldMk cId="3415271418" sldId="1310"/>
        </pc:sldMkLst>
        <pc:spChg chg="del mod">
          <ac:chgData name="ZILLHARDT Anne" userId="f3abb930-b4cb-473d-ab1f-7820c9bbf280" providerId="ADAL" clId="{F01D0F47-5368-42F0-AB3B-18876708C9B4}" dt="2025-07-03T13:49:51.179" v="1404" actId="478"/>
          <ac:spMkLst>
            <pc:docMk/>
            <pc:sldMk cId="3415271418" sldId="1310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10:05:31.585" v="3170" actId="6549"/>
          <ac:spMkLst>
            <pc:docMk/>
            <pc:sldMk cId="3415271418" sldId="1310"/>
            <ac:spMk id="3" creationId="{ECDB4E03-391B-8DD8-227B-22A7CCEBAB9F}"/>
          </ac:spMkLst>
        </pc:spChg>
        <pc:spChg chg="add mod">
          <ac:chgData name="ZILLHARDT Anne" userId="f3abb930-b4cb-473d-ab1f-7820c9bbf280" providerId="ADAL" clId="{F01D0F47-5368-42F0-AB3B-18876708C9B4}" dt="2025-07-03T13:47:27.714" v="1379"/>
          <ac:spMkLst>
            <pc:docMk/>
            <pc:sldMk cId="3415271418" sldId="1310"/>
            <ac:spMk id="5" creationId="{58EE55F0-E359-E21E-90A3-9F6A14CCDA9F}"/>
          </ac:spMkLst>
        </pc:spChg>
        <pc:spChg chg="add mod">
          <ac:chgData name="ZILLHARDT Anne" userId="f3abb930-b4cb-473d-ab1f-7820c9bbf280" providerId="ADAL" clId="{F01D0F47-5368-42F0-AB3B-18876708C9B4}" dt="2025-07-03T13:48:03.818" v="1387" actId="1076"/>
          <ac:spMkLst>
            <pc:docMk/>
            <pc:sldMk cId="3415271418" sldId="1310"/>
            <ac:spMk id="6" creationId="{859799F7-2918-6BDE-5C79-446C5A3D13BD}"/>
          </ac:spMkLst>
        </pc:spChg>
        <pc:spChg chg="add del mod">
          <ac:chgData name="ZILLHARDT Anne" userId="f3abb930-b4cb-473d-ab1f-7820c9bbf280" providerId="ADAL" clId="{F01D0F47-5368-42F0-AB3B-18876708C9B4}" dt="2025-07-03T13:49:56.085" v="1406" actId="478"/>
          <ac:spMkLst>
            <pc:docMk/>
            <pc:sldMk cId="3415271418" sldId="1310"/>
            <ac:spMk id="8" creationId="{63910320-3E5B-7591-DA75-98335AC1E9EB}"/>
          </ac:spMkLst>
        </pc:spChg>
        <pc:spChg chg="add del mod">
          <ac:chgData name="ZILLHARDT Anne" userId="f3abb930-b4cb-473d-ab1f-7820c9bbf280" providerId="ADAL" clId="{F01D0F47-5368-42F0-AB3B-18876708C9B4}" dt="2025-07-03T13:49:53.522" v="1405" actId="478"/>
          <ac:spMkLst>
            <pc:docMk/>
            <pc:sldMk cId="3415271418" sldId="1310"/>
            <ac:spMk id="10" creationId="{D4C11234-23FF-738C-846E-3472CE4488F5}"/>
          </ac:spMkLst>
        </pc:spChg>
        <pc:spChg chg="add mod">
          <ac:chgData name="ZILLHARDT Anne" userId="f3abb930-b4cb-473d-ab1f-7820c9bbf280" providerId="ADAL" clId="{F01D0F47-5368-42F0-AB3B-18876708C9B4}" dt="2025-07-03T13:55:08.274" v="1462"/>
          <ac:spMkLst>
            <pc:docMk/>
            <pc:sldMk cId="3415271418" sldId="1310"/>
            <ac:spMk id="12" creationId="{B744A533-B28D-9645-A6F5-837069EE3299}"/>
          </ac:spMkLst>
        </pc:spChg>
        <pc:spChg chg="add mod">
          <ac:chgData name="ZILLHARDT Anne" userId="f3abb930-b4cb-473d-ab1f-7820c9bbf280" providerId="ADAL" clId="{F01D0F47-5368-42F0-AB3B-18876708C9B4}" dt="2025-07-03T13:55:08.274" v="1462"/>
          <ac:spMkLst>
            <pc:docMk/>
            <pc:sldMk cId="3415271418" sldId="1310"/>
            <ac:spMk id="13" creationId="{32D642DA-5BEE-873E-69CD-F4EB3B733040}"/>
          </ac:spMkLst>
        </pc:spChg>
        <pc:grpChg chg="add mod">
          <ac:chgData name="ZILLHARDT Anne" userId="f3abb930-b4cb-473d-ab1f-7820c9bbf280" providerId="ADAL" clId="{F01D0F47-5368-42F0-AB3B-18876708C9B4}" dt="2025-07-03T13:49:58.715" v="1407" actId="14100"/>
          <ac:grpSpMkLst>
            <pc:docMk/>
            <pc:sldMk cId="3415271418" sldId="1310"/>
            <ac:grpSpMk id="4" creationId="{4CF77C09-E0AD-F1F2-73B1-8D8C9B48B17D}"/>
          </ac:grpSpMkLst>
        </pc:grpChg>
        <pc:grpChg chg="add mod">
          <ac:chgData name="ZILLHARDT Anne" userId="f3abb930-b4cb-473d-ab1f-7820c9bbf280" providerId="ADAL" clId="{F01D0F47-5368-42F0-AB3B-18876708C9B4}" dt="2025-07-03T13:55:12.095" v="1463" actId="1076"/>
          <ac:grpSpMkLst>
            <pc:docMk/>
            <pc:sldMk cId="3415271418" sldId="1310"/>
            <ac:grpSpMk id="11" creationId="{75BB476D-3B3A-B7E4-6D1B-079774E6708B}"/>
          </ac:grpSpMkLst>
        </pc:grpChg>
      </pc:sldChg>
      <pc:sldChg chg="addSp modSp add mod ord">
        <pc:chgData name="ZILLHARDT Anne" userId="f3abb930-b4cb-473d-ab1f-7820c9bbf280" providerId="ADAL" clId="{F01D0F47-5368-42F0-AB3B-18876708C9B4}" dt="2025-07-04T10:09:37.983" v="3289" actId="20577"/>
        <pc:sldMkLst>
          <pc:docMk/>
          <pc:sldMk cId="1695372777" sldId="1311"/>
        </pc:sldMkLst>
        <pc:spChg chg="mod">
          <ac:chgData name="ZILLHARDT Anne" userId="f3abb930-b4cb-473d-ab1f-7820c9bbf280" providerId="ADAL" clId="{F01D0F47-5368-42F0-AB3B-18876708C9B4}" dt="2025-07-04T10:09:37.983" v="3289" actId="20577"/>
          <ac:spMkLst>
            <pc:docMk/>
            <pc:sldMk cId="1695372777" sldId="1311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4:51.722" v="1630" actId="1076"/>
          <ac:spMkLst>
            <pc:docMk/>
            <pc:sldMk cId="1695372777" sldId="1311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4T07:54:42.833" v="1626"/>
          <ac:spMkLst>
            <pc:docMk/>
            <pc:sldMk cId="1695372777" sldId="1311"/>
            <ac:spMk id="5" creationId="{1E7DCD8D-9A7F-1789-70CA-9CE924CE8A54}"/>
          </ac:spMkLst>
        </pc:spChg>
        <pc:spChg chg="mod">
          <ac:chgData name="ZILLHARDT Anne" userId="f3abb930-b4cb-473d-ab1f-7820c9bbf280" providerId="ADAL" clId="{F01D0F47-5368-42F0-AB3B-18876708C9B4}" dt="2025-07-04T07:54:42.833" v="1626"/>
          <ac:spMkLst>
            <pc:docMk/>
            <pc:sldMk cId="1695372777" sldId="1311"/>
            <ac:spMk id="6" creationId="{58C7BC74-2953-07FE-21DE-1AA2B4EEB9E3}"/>
          </ac:spMkLst>
        </pc:spChg>
        <pc:spChg chg="mod">
          <ac:chgData name="ZILLHARDT Anne" userId="f3abb930-b4cb-473d-ab1f-7820c9bbf280" providerId="ADAL" clId="{F01D0F47-5368-42F0-AB3B-18876708C9B4}" dt="2025-07-04T07:54:42.833" v="1626"/>
          <ac:spMkLst>
            <pc:docMk/>
            <pc:sldMk cId="1695372777" sldId="1311"/>
            <ac:spMk id="8" creationId="{4938D591-75F3-9FD3-203B-DF44A1F2C633}"/>
          </ac:spMkLst>
        </pc:spChg>
        <pc:spChg chg="mod">
          <ac:chgData name="ZILLHARDT Anne" userId="f3abb930-b4cb-473d-ab1f-7820c9bbf280" providerId="ADAL" clId="{F01D0F47-5368-42F0-AB3B-18876708C9B4}" dt="2025-07-04T07:54:42.833" v="1626"/>
          <ac:spMkLst>
            <pc:docMk/>
            <pc:sldMk cId="1695372777" sldId="1311"/>
            <ac:spMk id="9" creationId="{25B1DFD3-D659-8337-A9C6-DDE0B9CEAD0B}"/>
          </ac:spMkLst>
        </pc:spChg>
        <pc:grpChg chg="add mod">
          <ac:chgData name="ZILLHARDT Anne" userId="f3abb930-b4cb-473d-ab1f-7820c9bbf280" providerId="ADAL" clId="{F01D0F47-5368-42F0-AB3B-18876708C9B4}" dt="2025-07-04T07:54:42.833" v="1626"/>
          <ac:grpSpMkLst>
            <pc:docMk/>
            <pc:sldMk cId="1695372777" sldId="1311"/>
            <ac:grpSpMk id="4" creationId="{2C20999D-1A7F-8FFA-EBDE-D2C298DF156E}"/>
          </ac:grpSpMkLst>
        </pc:grpChg>
        <pc:grpChg chg="add mod">
          <ac:chgData name="ZILLHARDT Anne" userId="f3abb930-b4cb-473d-ab1f-7820c9bbf280" providerId="ADAL" clId="{F01D0F47-5368-42F0-AB3B-18876708C9B4}" dt="2025-07-04T07:54:42.833" v="1626"/>
          <ac:grpSpMkLst>
            <pc:docMk/>
            <pc:sldMk cId="1695372777" sldId="1311"/>
            <ac:grpSpMk id="7" creationId="{543333D8-9D50-37E5-96D2-2FC90C436D5A}"/>
          </ac:grpSpMkLst>
        </pc:grpChg>
      </pc:sldChg>
      <pc:sldChg chg="addSp delSp modSp add mod ord">
        <pc:chgData name="ZILLHARDT Anne" userId="f3abb930-b4cb-473d-ab1f-7820c9bbf280" providerId="ADAL" clId="{F01D0F47-5368-42F0-AB3B-18876708C9B4}" dt="2025-07-04T10:09:43.997" v="3290" actId="20577"/>
        <pc:sldMkLst>
          <pc:docMk/>
          <pc:sldMk cId="84119721" sldId="1312"/>
        </pc:sldMkLst>
        <pc:spChg chg="mod">
          <ac:chgData name="ZILLHARDT Anne" userId="f3abb930-b4cb-473d-ab1f-7820c9bbf280" providerId="ADAL" clId="{F01D0F47-5368-42F0-AB3B-18876708C9B4}" dt="2025-07-04T10:09:43.997" v="3290" actId="20577"/>
          <ac:spMkLst>
            <pc:docMk/>
            <pc:sldMk cId="84119721" sldId="1312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5:21.635" v="1639" actId="27636"/>
          <ac:spMkLst>
            <pc:docMk/>
            <pc:sldMk cId="84119721" sldId="1312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4T07:55:18.584" v="1637"/>
          <ac:spMkLst>
            <pc:docMk/>
            <pc:sldMk cId="84119721" sldId="1312"/>
            <ac:spMk id="5" creationId="{4F2FC260-1FEA-407F-89E0-61B809A1DDCC}"/>
          </ac:spMkLst>
        </pc:spChg>
        <pc:spChg chg="add del">
          <ac:chgData name="ZILLHARDT Anne" userId="f3abb930-b4cb-473d-ab1f-7820c9bbf280" providerId="ADAL" clId="{F01D0F47-5368-42F0-AB3B-18876708C9B4}" dt="2025-07-03T13:26:42.406" v="1162" actId="22"/>
          <ac:spMkLst>
            <pc:docMk/>
            <pc:sldMk cId="84119721" sldId="1312"/>
            <ac:spMk id="5" creationId="{FCDEEB4D-82BC-81A9-FD45-00873F8BA082}"/>
          </ac:spMkLst>
        </pc:spChg>
        <pc:spChg chg="mod">
          <ac:chgData name="ZILLHARDT Anne" userId="f3abb930-b4cb-473d-ab1f-7820c9bbf280" providerId="ADAL" clId="{F01D0F47-5368-42F0-AB3B-18876708C9B4}" dt="2025-07-04T07:55:18.584" v="1637"/>
          <ac:spMkLst>
            <pc:docMk/>
            <pc:sldMk cId="84119721" sldId="1312"/>
            <ac:spMk id="6" creationId="{015C6994-496C-B771-A6AF-0674F8E4D82B}"/>
          </ac:spMkLst>
        </pc:spChg>
        <pc:spChg chg="mod">
          <ac:chgData name="ZILLHARDT Anne" userId="f3abb930-b4cb-473d-ab1f-7820c9bbf280" providerId="ADAL" clId="{F01D0F47-5368-42F0-AB3B-18876708C9B4}" dt="2025-07-04T07:55:18.584" v="1637"/>
          <ac:spMkLst>
            <pc:docMk/>
            <pc:sldMk cId="84119721" sldId="1312"/>
            <ac:spMk id="8" creationId="{D9D090EC-C904-464E-228B-CB5EB75012A9}"/>
          </ac:spMkLst>
        </pc:spChg>
        <pc:spChg chg="mod">
          <ac:chgData name="ZILLHARDT Anne" userId="f3abb930-b4cb-473d-ab1f-7820c9bbf280" providerId="ADAL" clId="{F01D0F47-5368-42F0-AB3B-18876708C9B4}" dt="2025-07-04T07:55:18.584" v="1637"/>
          <ac:spMkLst>
            <pc:docMk/>
            <pc:sldMk cId="84119721" sldId="1312"/>
            <ac:spMk id="9" creationId="{D87AEDC2-8B6D-14CA-2082-850A617DF892}"/>
          </ac:spMkLst>
        </pc:spChg>
        <pc:grpChg chg="add mod">
          <ac:chgData name="ZILLHARDT Anne" userId="f3abb930-b4cb-473d-ab1f-7820c9bbf280" providerId="ADAL" clId="{F01D0F47-5368-42F0-AB3B-18876708C9B4}" dt="2025-07-04T07:55:18.584" v="1637"/>
          <ac:grpSpMkLst>
            <pc:docMk/>
            <pc:sldMk cId="84119721" sldId="1312"/>
            <ac:grpSpMk id="4" creationId="{FC639842-CCE9-AD93-15B2-0DA2A92CD050}"/>
          </ac:grpSpMkLst>
        </pc:grpChg>
        <pc:grpChg chg="add mod">
          <ac:chgData name="ZILLHARDT Anne" userId="f3abb930-b4cb-473d-ab1f-7820c9bbf280" providerId="ADAL" clId="{F01D0F47-5368-42F0-AB3B-18876708C9B4}" dt="2025-07-04T07:55:18.584" v="1637"/>
          <ac:grpSpMkLst>
            <pc:docMk/>
            <pc:sldMk cId="84119721" sldId="1312"/>
            <ac:grpSpMk id="7" creationId="{E81CD5F3-19E8-DDFB-2E77-15E598C38136}"/>
          </ac:grpSpMkLst>
        </pc:grpChg>
      </pc:sldChg>
      <pc:sldChg chg="addSp delSp modSp add mod ord">
        <pc:chgData name="ZILLHARDT Anne" userId="f3abb930-b4cb-473d-ab1f-7820c9bbf280" providerId="ADAL" clId="{F01D0F47-5368-42F0-AB3B-18876708C9B4}" dt="2025-07-04T08:32:05.556" v="2462" actId="113"/>
        <pc:sldMkLst>
          <pc:docMk/>
          <pc:sldMk cId="31484398" sldId="1313"/>
        </pc:sldMkLst>
        <pc:spChg chg="del">
          <ac:chgData name="ZILLHARDT Anne" userId="f3abb930-b4cb-473d-ab1f-7820c9bbf280" providerId="ADAL" clId="{F01D0F47-5368-42F0-AB3B-18876708C9B4}" dt="2025-07-03T13:20:13.326" v="1037" actId="478"/>
          <ac:spMkLst>
            <pc:docMk/>
            <pc:sldMk cId="31484398" sldId="1313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5:31.616" v="1642"/>
          <ac:spMkLst>
            <pc:docMk/>
            <pc:sldMk cId="31484398" sldId="1313"/>
            <ac:spMk id="3" creationId="{2CD1315F-9D93-407E-1133-507A8B96BFF6}"/>
          </ac:spMkLst>
        </pc:spChg>
        <pc:spChg chg="del">
          <ac:chgData name="ZILLHARDT Anne" userId="f3abb930-b4cb-473d-ab1f-7820c9bbf280" providerId="ADAL" clId="{F01D0F47-5368-42F0-AB3B-18876708C9B4}" dt="2025-07-03T13:20:19.307" v="1039" actId="478"/>
          <ac:spMkLst>
            <pc:docMk/>
            <pc:sldMk cId="31484398" sldId="1313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4T07:55:31.616" v="1642"/>
          <ac:spMkLst>
            <pc:docMk/>
            <pc:sldMk cId="31484398" sldId="1313"/>
            <ac:spMk id="4" creationId="{1DF2AFA4-A016-18CF-66A7-603BE2DD23B7}"/>
          </ac:spMkLst>
        </pc:spChg>
        <pc:spChg chg="add del mod">
          <ac:chgData name="ZILLHARDT Anne" userId="f3abb930-b4cb-473d-ab1f-7820c9bbf280" providerId="ADAL" clId="{F01D0F47-5368-42F0-AB3B-18876708C9B4}" dt="2025-07-03T13:20:16.452" v="1038" actId="478"/>
          <ac:spMkLst>
            <pc:docMk/>
            <pc:sldMk cId="31484398" sldId="1313"/>
            <ac:spMk id="5" creationId="{FCFC961E-F401-8CBB-4C50-9585FDCA1EF2}"/>
          </ac:spMkLst>
        </pc:spChg>
        <pc:spChg chg="mod">
          <ac:chgData name="ZILLHARDT Anne" userId="f3abb930-b4cb-473d-ab1f-7820c9bbf280" providerId="ADAL" clId="{F01D0F47-5368-42F0-AB3B-18876708C9B4}" dt="2025-07-04T07:55:31.616" v="1642"/>
          <ac:spMkLst>
            <pc:docMk/>
            <pc:sldMk cId="31484398" sldId="1313"/>
            <ac:spMk id="6" creationId="{DA98EAF0-BBBE-71F8-F759-AA0E5A440136}"/>
          </ac:spMkLst>
        </pc:spChg>
        <pc:spChg chg="add mod">
          <ac:chgData name="ZILLHARDT Anne" userId="f3abb930-b4cb-473d-ab1f-7820c9bbf280" providerId="ADAL" clId="{F01D0F47-5368-42F0-AB3B-18876708C9B4}" dt="2025-07-03T13:20:51.011" v="1046" actId="27636"/>
          <ac:spMkLst>
            <pc:docMk/>
            <pc:sldMk cId="31484398" sldId="1313"/>
            <ac:spMk id="7" creationId="{E5C4CC70-61EB-9132-66CC-76C4A287AE05}"/>
          </ac:spMkLst>
        </pc:spChg>
        <pc:spChg chg="mod">
          <ac:chgData name="ZILLHARDT Anne" userId="f3abb930-b4cb-473d-ab1f-7820c9bbf280" providerId="ADAL" clId="{F01D0F47-5368-42F0-AB3B-18876708C9B4}" dt="2025-07-04T07:55:31.616" v="1642"/>
          <ac:spMkLst>
            <pc:docMk/>
            <pc:sldMk cId="31484398" sldId="1313"/>
            <ac:spMk id="8" creationId="{152C2546-0BFD-5483-B735-91612FB33C87}"/>
          </ac:spMkLst>
        </pc:spChg>
        <pc:spChg chg="add mod">
          <ac:chgData name="ZILLHARDT Anne" userId="f3abb930-b4cb-473d-ab1f-7820c9bbf280" providerId="ADAL" clId="{F01D0F47-5368-42F0-AB3B-18876708C9B4}" dt="2025-07-04T08:32:05.556" v="2462" actId="113"/>
          <ac:spMkLst>
            <pc:docMk/>
            <pc:sldMk cId="31484398" sldId="1313"/>
            <ac:spMk id="11" creationId="{200FC2E9-1120-B36A-A193-8A08B38F4BE4}"/>
          </ac:spMkLst>
        </pc:spChg>
        <pc:spChg chg="add del">
          <ac:chgData name="ZILLHARDT Anne" userId="f3abb930-b4cb-473d-ab1f-7820c9bbf280" providerId="ADAL" clId="{F01D0F47-5368-42F0-AB3B-18876708C9B4}" dt="2025-07-03T13:21:26.688" v="1050" actId="22"/>
          <ac:spMkLst>
            <pc:docMk/>
            <pc:sldMk cId="31484398" sldId="1313"/>
            <ac:spMk id="12" creationId="{4CE76677-A8C5-6390-5F33-7403B9A0FEF0}"/>
          </ac:spMkLst>
        </pc:spChg>
        <pc:spChg chg="add del mod">
          <ac:chgData name="ZILLHARDT Anne" userId="f3abb930-b4cb-473d-ab1f-7820c9bbf280" providerId="ADAL" clId="{F01D0F47-5368-42F0-AB3B-18876708C9B4}" dt="2025-07-03T13:21:59.750" v="1057" actId="478"/>
          <ac:spMkLst>
            <pc:docMk/>
            <pc:sldMk cId="31484398" sldId="1313"/>
            <ac:spMk id="14" creationId="{71355920-090A-0D47-6094-C114B012F049}"/>
          </ac:spMkLst>
        </pc:spChg>
        <pc:grpChg chg="add mod">
          <ac:chgData name="ZILLHARDT Anne" userId="f3abb930-b4cb-473d-ab1f-7820c9bbf280" providerId="ADAL" clId="{F01D0F47-5368-42F0-AB3B-18876708C9B4}" dt="2025-07-04T07:55:31.616" v="1642"/>
          <ac:grpSpMkLst>
            <pc:docMk/>
            <pc:sldMk cId="31484398" sldId="1313"/>
            <ac:grpSpMk id="2" creationId="{49302AB6-9264-05F1-4684-0C269EF53370}"/>
          </ac:grpSpMkLst>
        </pc:grpChg>
        <pc:grpChg chg="add mod">
          <ac:chgData name="ZILLHARDT Anne" userId="f3abb930-b4cb-473d-ab1f-7820c9bbf280" providerId="ADAL" clId="{F01D0F47-5368-42F0-AB3B-18876708C9B4}" dt="2025-07-04T07:55:31.616" v="1642"/>
          <ac:grpSpMkLst>
            <pc:docMk/>
            <pc:sldMk cId="31484398" sldId="1313"/>
            <ac:grpSpMk id="5" creationId="{D3615794-B288-BE65-678D-DF7F715FB797}"/>
          </ac:grpSpMkLst>
        </pc:grpChg>
        <pc:graphicFrameChg chg="add mod modGraphic">
          <ac:chgData name="ZILLHARDT Anne" userId="f3abb930-b4cb-473d-ab1f-7820c9bbf280" providerId="ADAL" clId="{F01D0F47-5368-42F0-AB3B-18876708C9B4}" dt="2025-07-04T08:31:47.081" v="2450" actId="14734"/>
          <ac:graphicFrameMkLst>
            <pc:docMk/>
            <pc:sldMk cId="31484398" sldId="1313"/>
            <ac:graphicFrameMk id="10" creationId="{CA0A9039-2190-9BD6-5AD8-58312DEF254E}"/>
          </ac:graphicFrameMkLst>
        </pc:graphicFrameChg>
        <pc:picChg chg="add del">
          <ac:chgData name="ZILLHARDT Anne" userId="f3abb930-b4cb-473d-ab1f-7820c9bbf280" providerId="ADAL" clId="{F01D0F47-5368-42F0-AB3B-18876708C9B4}" dt="2025-07-03T13:20:27.497" v="1041" actId="478"/>
          <ac:picMkLst>
            <pc:docMk/>
            <pc:sldMk cId="31484398" sldId="1313"/>
            <ac:picMk id="9" creationId="{DFAC4AD0-2559-A1D5-4855-CC9E75F0CD93}"/>
          </ac:picMkLst>
        </pc:picChg>
      </pc:sldChg>
      <pc:sldChg chg="addSp modSp add mod ord">
        <pc:chgData name="ZILLHARDT Anne" userId="f3abb930-b4cb-473d-ab1f-7820c9bbf280" providerId="ADAL" clId="{F01D0F47-5368-42F0-AB3B-18876708C9B4}" dt="2025-07-04T10:05:39.830" v="3171" actId="6549"/>
        <pc:sldMkLst>
          <pc:docMk/>
          <pc:sldMk cId="3574803797" sldId="1314"/>
        </pc:sldMkLst>
        <pc:spChg chg="mod">
          <ac:chgData name="ZILLHARDT Anne" userId="f3abb930-b4cb-473d-ab1f-7820c9bbf280" providerId="ADAL" clId="{F01D0F47-5368-42F0-AB3B-18876708C9B4}" dt="2025-07-04T10:05:39.830" v="3171" actId="6549"/>
          <ac:spMkLst>
            <pc:docMk/>
            <pc:sldMk cId="3574803797" sldId="1314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5:08.489" v="1634" actId="14100"/>
          <ac:spMkLst>
            <pc:docMk/>
            <pc:sldMk cId="3574803797" sldId="1314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4T07:54:34.910" v="1622"/>
          <ac:spMkLst>
            <pc:docMk/>
            <pc:sldMk cId="3574803797" sldId="1314"/>
            <ac:spMk id="5" creationId="{670D2932-C93C-40B0-84AF-1F02419ABA9E}"/>
          </ac:spMkLst>
        </pc:spChg>
        <pc:spChg chg="mod">
          <ac:chgData name="ZILLHARDT Anne" userId="f3abb930-b4cb-473d-ab1f-7820c9bbf280" providerId="ADAL" clId="{F01D0F47-5368-42F0-AB3B-18876708C9B4}" dt="2025-07-04T07:54:34.910" v="1622"/>
          <ac:spMkLst>
            <pc:docMk/>
            <pc:sldMk cId="3574803797" sldId="1314"/>
            <ac:spMk id="6" creationId="{2771F49F-D062-083A-C57B-6436DF53F176}"/>
          </ac:spMkLst>
        </pc:spChg>
        <pc:spChg chg="mod">
          <ac:chgData name="ZILLHARDT Anne" userId="f3abb930-b4cb-473d-ab1f-7820c9bbf280" providerId="ADAL" clId="{F01D0F47-5368-42F0-AB3B-18876708C9B4}" dt="2025-07-04T07:54:34.910" v="1622"/>
          <ac:spMkLst>
            <pc:docMk/>
            <pc:sldMk cId="3574803797" sldId="1314"/>
            <ac:spMk id="8" creationId="{923F130B-C774-BFF9-9D70-6B018E0B16D4}"/>
          </ac:spMkLst>
        </pc:spChg>
        <pc:spChg chg="mod">
          <ac:chgData name="ZILLHARDT Anne" userId="f3abb930-b4cb-473d-ab1f-7820c9bbf280" providerId="ADAL" clId="{F01D0F47-5368-42F0-AB3B-18876708C9B4}" dt="2025-07-04T07:54:34.910" v="1622"/>
          <ac:spMkLst>
            <pc:docMk/>
            <pc:sldMk cId="3574803797" sldId="1314"/>
            <ac:spMk id="9" creationId="{88040B11-4BE1-6432-C3BF-5D19B6BCFC65}"/>
          </ac:spMkLst>
        </pc:spChg>
        <pc:grpChg chg="add mod">
          <ac:chgData name="ZILLHARDT Anne" userId="f3abb930-b4cb-473d-ab1f-7820c9bbf280" providerId="ADAL" clId="{F01D0F47-5368-42F0-AB3B-18876708C9B4}" dt="2025-07-04T07:54:34.910" v="1622"/>
          <ac:grpSpMkLst>
            <pc:docMk/>
            <pc:sldMk cId="3574803797" sldId="1314"/>
            <ac:grpSpMk id="4" creationId="{DECCE543-2E8C-2A2E-84B5-F7309B7818C3}"/>
          </ac:grpSpMkLst>
        </pc:grpChg>
        <pc:grpChg chg="add mod">
          <ac:chgData name="ZILLHARDT Anne" userId="f3abb930-b4cb-473d-ab1f-7820c9bbf280" providerId="ADAL" clId="{F01D0F47-5368-42F0-AB3B-18876708C9B4}" dt="2025-07-04T07:54:34.910" v="1622"/>
          <ac:grpSpMkLst>
            <pc:docMk/>
            <pc:sldMk cId="3574803797" sldId="1314"/>
            <ac:grpSpMk id="7" creationId="{75EEE513-1F49-C67B-0E18-95BB5238F428}"/>
          </ac:grpSpMkLst>
        </pc:grpChg>
      </pc:sldChg>
      <pc:sldChg chg="add del">
        <pc:chgData name="ZILLHARDT Anne" userId="f3abb930-b4cb-473d-ab1f-7820c9bbf280" providerId="ADAL" clId="{F01D0F47-5368-42F0-AB3B-18876708C9B4}" dt="2025-07-03T13:55:23.576" v="1464" actId="47"/>
        <pc:sldMkLst>
          <pc:docMk/>
          <pc:sldMk cId="3727647213" sldId="1315"/>
        </pc:sldMkLst>
      </pc:sldChg>
      <pc:sldChg chg="add del">
        <pc:chgData name="ZILLHARDT Anne" userId="f3abb930-b4cb-473d-ab1f-7820c9bbf280" providerId="ADAL" clId="{F01D0F47-5368-42F0-AB3B-18876708C9B4}" dt="2025-07-03T13:55:24.306" v="1465" actId="47"/>
        <pc:sldMkLst>
          <pc:docMk/>
          <pc:sldMk cId="412122503" sldId="1316"/>
        </pc:sldMkLst>
      </pc:sldChg>
      <pc:sldChg chg="add del">
        <pc:chgData name="ZILLHARDT Anne" userId="f3abb930-b4cb-473d-ab1f-7820c9bbf280" providerId="ADAL" clId="{F01D0F47-5368-42F0-AB3B-18876708C9B4}" dt="2025-07-03T13:55:25.466" v="1466" actId="47"/>
        <pc:sldMkLst>
          <pc:docMk/>
          <pc:sldMk cId="3158929894" sldId="1317"/>
        </pc:sldMkLst>
      </pc:sldChg>
      <pc:sldChg chg="add del">
        <pc:chgData name="ZILLHARDT Anne" userId="f3abb930-b4cb-473d-ab1f-7820c9bbf280" providerId="ADAL" clId="{F01D0F47-5368-42F0-AB3B-18876708C9B4}" dt="2025-07-03T13:55:26.118" v="1467" actId="47"/>
        <pc:sldMkLst>
          <pc:docMk/>
          <pc:sldMk cId="3848275827" sldId="1318"/>
        </pc:sldMkLst>
      </pc:sldChg>
      <pc:sldChg chg="addSp modSp add mod">
        <pc:chgData name="ZILLHARDT Anne" userId="f3abb930-b4cb-473d-ab1f-7820c9bbf280" providerId="ADAL" clId="{F01D0F47-5368-42F0-AB3B-18876708C9B4}" dt="2025-07-04T08:33:44.622" v="2483" actId="122"/>
        <pc:sldMkLst>
          <pc:docMk/>
          <pc:sldMk cId="412107148" sldId="1319"/>
        </pc:sldMkLst>
        <pc:spChg chg="mod">
          <ac:chgData name="ZILLHARDT Anne" userId="f3abb930-b4cb-473d-ab1f-7820c9bbf280" providerId="ADAL" clId="{F01D0F47-5368-42F0-AB3B-18876708C9B4}" dt="2025-07-04T08:33:44.622" v="2483" actId="122"/>
          <ac:spMkLst>
            <pc:docMk/>
            <pc:sldMk cId="412107148" sldId="1319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3T13:51:31.432" v="1414" actId="207"/>
          <ac:spMkLst>
            <pc:docMk/>
            <pc:sldMk cId="412107148" sldId="1319"/>
            <ac:spMk id="5" creationId="{58EE55F0-E359-E21E-90A3-9F6A14CCDA9F}"/>
          </ac:spMkLst>
        </pc:spChg>
        <pc:spChg chg="mod">
          <ac:chgData name="ZILLHARDT Anne" userId="f3abb930-b4cb-473d-ab1f-7820c9bbf280" providerId="ADAL" clId="{F01D0F47-5368-42F0-AB3B-18876708C9B4}" dt="2025-07-03T13:51:31.432" v="1414" actId="207"/>
          <ac:spMkLst>
            <pc:docMk/>
            <pc:sldMk cId="412107148" sldId="1319"/>
            <ac:spMk id="6" creationId="{859799F7-2918-6BDE-5C79-446C5A3D13BD}"/>
          </ac:spMkLst>
        </pc:spChg>
        <pc:spChg chg="add mod">
          <ac:chgData name="ZILLHARDT Anne" userId="f3abb930-b4cb-473d-ab1f-7820c9bbf280" providerId="ADAL" clId="{F01D0F47-5368-42F0-AB3B-18876708C9B4}" dt="2025-07-03T13:51:42.181" v="1415"/>
          <ac:spMkLst>
            <pc:docMk/>
            <pc:sldMk cId="412107148" sldId="1319"/>
            <ac:spMk id="7" creationId="{D1B85EC1-A90F-9820-00FB-D8FC01E1CD2E}"/>
          </ac:spMkLst>
        </pc:spChg>
        <pc:spChg chg="add mod">
          <ac:chgData name="ZILLHARDT Anne" userId="f3abb930-b4cb-473d-ab1f-7820c9bbf280" providerId="ADAL" clId="{F01D0F47-5368-42F0-AB3B-18876708C9B4}" dt="2025-07-03T13:51:42.181" v="1415"/>
          <ac:spMkLst>
            <pc:docMk/>
            <pc:sldMk cId="412107148" sldId="1319"/>
            <ac:spMk id="8" creationId="{AEF2926B-7B8E-A16A-6BDC-6FCAB79644B6}"/>
          </ac:spMkLst>
        </pc:spChg>
        <pc:grpChg chg="add mod">
          <ac:chgData name="ZILLHARDT Anne" userId="f3abb930-b4cb-473d-ab1f-7820c9bbf280" providerId="ADAL" clId="{F01D0F47-5368-42F0-AB3B-18876708C9B4}" dt="2025-07-03T13:51:45.645" v="1416" actId="1076"/>
          <ac:grpSpMkLst>
            <pc:docMk/>
            <pc:sldMk cId="412107148" sldId="1319"/>
            <ac:grpSpMk id="2" creationId="{360C1543-EE41-882F-D9E8-2DF4E831F72B}"/>
          </ac:grpSpMkLst>
        </pc:grpChg>
        <pc:grpChg chg="mod">
          <ac:chgData name="ZILLHARDT Anne" userId="f3abb930-b4cb-473d-ab1f-7820c9bbf280" providerId="ADAL" clId="{F01D0F47-5368-42F0-AB3B-18876708C9B4}" dt="2025-07-03T13:51:31.432" v="1414" actId="207"/>
          <ac:grpSpMkLst>
            <pc:docMk/>
            <pc:sldMk cId="412107148" sldId="1319"/>
            <ac:grpSpMk id="4" creationId="{4CF77C09-E0AD-F1F2-73B1-8D8C9B48B17D}"/>
          </ac:grpSpMkLst>
        </pc:grpChg>
      </pc:sldChg>
      <pc:sldChg chg="addSp delSp modSp add mod">
        <pc:chgData name="ZILLHARDT Anne" userId="f3abb930-b4cb-473d-ab1f-7820c9bbf280" providerId="ADAL" clId="{F01D0F47-5368-42F0-AB3B-18876708C9B4}" dt="2025-07-04T08:35:31.523" v="2522" actId="20577"/>
        <pc:sldMkLst>
          <pc:docMk/>
          <pc:sldMk cId="701162089" sldId="1320"/>
        </pc:sldMkLst>
        <pc:spChg chg="mod">
          <ac:chgData name="ZILLHARDT Anne" userId="f3abb930-b4cb-473d-ab1f-7820c9bbf280" providerId="ADAL" clId="{F01D0F47-5368-42F0-AB3B-18876708C9B4}" dt="2025-07-04T08:35:31.523" v="2522" actId="20577"/>
          <ac:spMkLst>
            <pc:docMk/>
            <pc:sldMk cId="701162089" sldId="1320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3T13:52:58.964" v="1442" actId="207"/>
          <ac:spMkLst>
            <pc:docMk/>
            <pc:sldMk cId="701162089" sldId="1320"/>
            <ac:spMk id="5" creationId="{58EE55F0-E359-E21E-90A3-9F6A14CCDA9F}"/>
          </ac:spMkLst>
        </pc:spChg>
        <pc:spChg chg="mod">
          <ac:chgData name="ZILLHARDT Anne" userId="f3abb930-b4cb-473d-ab1f-7820c9bbf280" providerId="ADAL" clId="{F01D0F47-5368-42F0-AB3B-18876708C9B4}" dt="2025-07-03T13:53:03.072" v="1443" actId="207"/>
          <ac:spMkLst>
            <pc:docMk/>
            <pc:sldMk cId="701162089" sldId="1320"/>
            <ac:spMk id="6" creationId="{859799F7-2918-6BDE-5C79-446C5A3D13BD}"/>
          </ac:spMkLst>
        </pc:spChg>
        <pc:spChg chg="mod">
          <ac:chgData name="ZILLHARDT Anne" userId="f3abb930-b4cb-473d-ab1f-7820c9bbf280" providerId="ADAL" clId="{F01D0F47-5368-42F0-AB3B-18876708C9B4}" dt="2025-07-03T13:52:50.463" v="1440" actId="1076"/>
          <ac:spMkLst>
            <pc:docMk/>
            <pc:sldMk cId="701162089" sldId="1320"/>
            <ac:spMk id="8" creationId="{AEF2926B-7B8E-A16A-6BDC-6FCAB79644B6}"/>
          </ac:spMkLst>
        </pc:spChg>
        <pc:spChg chg="add del">
          <ac:chgData name="ZILLHARDT Anne" userId="f3abb930-b4cb-473d-ab1f-7820c9bbf280" providerId="ADAL" clId="{F01D0F47-5368-42F0-AB3B-18876708C9B4}" dt="2025-07-03T13:52:33.478" v="1438" actId="22"/>
          <ac:spMkLst>
            <pc:docMk/>
            <pc:sldMk cId="701162089" sldId="1320"/>
            <ac:spMk id="10" creationId="{AD9AA767-549E-1AD8-D251-D4B86ABCDE26}"/>
          </ac:spMkLst>
        </pc:spChg>
      </pc:sldChg>
      <pc:sldChg chg="modSp add mod">
        <pc:chgData name="ZILLHARDT Anne" userId="f3abb930-b4cb-473d-ab1f-7820c9bbf280" providerId="ADAL" clId="{F01D0F47-5368-42F0-AB3B-18876708C9B4}" dt="2025-07-04T08:36:54.119" v="2533" actId="6549"/>
        <pc:sldMkLst>
          <pc:docMk/>
          <pc:sldMk cId="3665554064" sldId="1321"/>
        </pc:sldMkLst>
        <pc:spChg chg="mod">
          <ac:chgData name="ZILLHARDT Anne" userId="f3abb930-b4cb-473d-ab1f-7820c9bbf280" providerId="ADAL" clId="{F01D0F47-5368-42F0-AB3B-18876708C9B4}" dt="2025-07-04T08:36:54.119" v="2533" actId="6549"/>
          <ac:spMkLst>
            <pc:docMk/>
            <pc:sldMk cId="3665554064" sldId="1321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3T13:58:16.091" v="1472" actId="207"/>
          <ac:spMkLst>
            <pc:docMk/>
            <pc:sldMk cId="3665554064" sldId="1321"/>
            <ac:spMk id="5" creationId="{58EE55F0-E359-E21E-90A3-9F6A14CCDA9F}"/>
          </ac:spMkLst>
        </pc:spChg>
        <pc:spChg chg="mod">
          <ac:chgData name="ZILLHARDT Anne" userId="f3abb930-b4cb-473d-ab1f-7820c9bbf280" providerId="ADAL" clId="{F01D0F47-5368-42F0-AB3B-18876708C9B4}" dt="2025-07-03T13:58:16.091" v="1472" actId="207"/>
          <ac:spMkLst>
            <pc:docMk/>
            <pc:sldMk cId="3665554064" sldId="1321"/>
            <ac:spMk id="6" creationId="{859799F7-2918-6BDE-5C79-446C5A3D13BD}"/>
          </ac:spMkLst>
        </pc:spChg>
        <pc:spChg chg="mod">
          <ac:chgData name="ZILLHARDT Anne" userId="f3abb930-b4cb-473d-ab1f-7820c9bbf280" providerId="ADAL" clId="{F01D0F47-5368-42F0-AB3B-18876708C9B4}" dt="2025-07-03T13:53:12.719" v="1445" actId="20577"/>
          <ac:spMkLst>
            <pc:docMk/>
            <pc:sldMk cId="3665554064" sldId="1321"/>
            <ac:spMk id="8" creationId="{AEF2926B-7B8E-A16A-6BDC-6FCAB79644B6}"/>
          </ac:spMkLst>
        </pc:spChg>
        <pc:grpChg chg="mod">
          <ac:chgData name="ZILLHARDT Anne" userId="f3abb930-b4cb-473d-ab1f-7820c9bbf280" providerId="ADAL" clId="{F01D0F47-5368-42F0-AB3B-18876708C9B4}" dt="2025-07-03T13:58:16.091" v="1472" actId="207"/>
          <ac:grpSpMkLst>
            <pc:docMk/>
            <pc:sldMk cId="3665554064" sldId="1321"/>
            <ac:grpSpMk id="4" creationId="{4CF77C09-E0AD-F1F2-73B1-8D8C9B48B17D}"/>
          </ac:grpSpMkLst>
        </pc:grpChg>
      </pc:sldChg>
      <pc:sldChg chg="modSp add mod">
        <pc:chgData name="ZILLHARDT Anne" userId="f3abb930-b4cb-473d-ab1f-7820c9bbf280" providerId="ADAL" clId="{F01D0F47-5368-42F0-AB3B-18876708C9B4}" dt="2025-07-04T08:37:50.619" v="2552" actId="6549"/>
        <pc:sldMkLst>
          <pc:docMk/>
          <pc:sldMk cId="2634864962" sldId="1322"/>
        </pc:sldMkLst>
        <pc:spChg chg="mod">
          <ac:chgData name="ZILLHARDT Anne" userId="f3abb930-b4cb-473d-ab1f-7820c9bbf280" providerId="ADAL" clId="{F01D0F47-5368-42F0-AB3B-18876708C9B4}" dt="2025-07-04T08:37:50.619" v="2552" actId="6549"/>
          <ac:spMkLst>
            <pc:docMk/>
            <pc:sldMk cId="2634864962" sldId="1322"/>
            <ac:spMk id="3" creationId="{ECDB4E03-391B-8DD8-227B-22A7CCEBAB9F}"/>
          </ac:spMkLst>
        </pc:spChg>
        <pc:spChg chg="mod">
          <ac:chgData name="ZILLHARDT Anne" userId="f3abb930-b4cb-473d-ab1f-7820c9bbf280" providerId="ADAL" clId="{F01D0F47-5368-42F0-AB3B-18876708C9B4}" dt="2025-07-03T13:54:31.741" v="1459" actId="207"/>
          <ac:spMkLst>
            <pc:docMk/>
            <pc:sldMk cId="2634864962" sldId="1322"/>
            <ac:spMk id="5" creationId="{58EE55F0-E359-E21E-90A3-9F6A14CCDA9F}"/>
          </ac:spMkLst>
        </pc:spChg>
        <pc:spChg chg="mod">
          <ac:chgData name="ZILLHARDT Anne" userId="f3abb930-b4cb-473d-ab1f-7820c9bbf280" providerId="ADAL" clId="{F01D0F47-5368-42F0-AB3B-18876708C9B4}" dt="2025-07-03T13:54:31.741" v="1459" actId="207"/>
          <ac:spMkLst>
            <pc:docMk/>
            <pc:sldMk cId="2634864962" sldId="1322"/>
            <ac:spMk id="6" creationId="{859799F7-2918-6BDE-5C79-446C5A3D13BD}"/>
          </ac:spMkLst>
        </pc:spChg>
        <pc:spChg chg="mod">
          <ac:chgData name="ZILLHARDT Anne" userId="f3abb930-b4cb-473d-ab1f-7820c9bbf280" providerId="ADAL" clId="{F01D0F47-5368-42F0-AB3B-18876708C9B4}" dt="2025-07-03T13:53:24.509" v="1448" actId="20577"/>
          <ac:spMkLst>
            <pc:docMk/>
            <pc:sldMk cId="2634864962" sldId="1322"/>
            <ac:spMk id="8" creationId="{AEF2926B-7B8E-A16A-6BDC-6FCAB79644B6}"/>
          </ac:spMkLst>
        </pc:spChg>
        <pc:grpChg chg="mod">
          <ac:chgData name="ZILLHARDT Anne" userId="f3abb930-b4cb-473d-ab1f-7820c9bbf280" providerId="ADAL" clId="{F01D0F47-5368-42F0-AB3B-18876708C9B4}" dt="2025-07-03T13:54:31.741" v="1459" actId="207"/>
          <ac:grpSpMkLst>
            <pc:docMk/>
            <pc:sldMk cId="2634864962" sldId="1322"/>
            <ac:grpSpMk id="4" creationId="{4CF77C09-E0AD-F1F2-73B1-8D8C9B48B17D}"/>
          </ac:grpSpMkLst>
        </pc:grpChg>
      </pc:sldChg>
      <pc:sldChg chg="addSp modSp new mod ord">
        <pc:chgData name="ZILLHARDT Anne" userId="f3abb930-b4cb-473d-ab1f-7820c9bbf280" providerId="ADAL" clId="{F01D0F47-5368-42F0-AB3B-18876708C9B4}" dt="2025-07-04T07:59:27.195" v="1747" actId="113"/>
        <pc:sldMkLst>
          <pc:docMk/>
          <pc:sldMk cId="3029966545" sldId="1323"/>
        </pc:sldMkLst>
        <pc:spChg chg="mod">
          <ac:chgData name="ZILLHARDT Anne" userId="f3abb930-b4cb-473d-ab1f-7820c9bbf280" providerId="ADAL" clId="{F01D0F47-5368-42F0-AB3B-18876708C9B4}" dt="2025-07-04T07:57:51.611" v="1716" actId="1076"/>
          <ac:spMkLst>
            <pc:docMk/>
            <pc:sldMk cId="3029966545" sldId="1323"/>
            <ac:spMk id="2" creationId="{5E83FEA3-67DC-876A-8AF2-0AE41811D4D1}"/>
          </ac:spMkLst>
        </pc:spChg>
        <pc:spChg chg="mod">
          <ac:chgData name="ZILLHARDT Anne" userId="f3abb930-b4cb-473d-ab1f-7820c9bbf280" providerId="ADAL" clId="{F01D0F47-5368-42F0-AB3B-18876708C9B4}" dt="2025-07-04T07:59:27.195" v="1747" actId="113"/>
          <ac:spMkLst>
            <pc:docMk/>
            <pc:sldMk cId="3029966545" sldId="1323"/>
            <ac:spMk id="3" creationId="{A1153E28-B3AD-5F60-39D0-7D3ABE41F11A}"/>
          </ac:spMkLst>
        </pc:spChg>
        <pc:spChg chg="add mod">
          <ac:chgData name="ZILLHARDT Anne" userId="f3abb930-b4cb-473d-ab1f-7820c9bbf280" providerId="ADAL" clId="{F01D0F47-5368-42F0-AB3B-18876708C9B4}" dt="2025-07-04T07:58:58.140" v="1738" actId="20577"/>
          <ac:spMkLst>
            <pc:docMk/>
            <pc:sldMk cId="3029966545" sldId="1323"/>
            <ac:spMk id="5" creationId="{C1E520DD-5CE3-7F64-695F-BB4997DAC620}"/>
          </ac:spMkLst>
        </pc:spChg>
      </pc:sldChg>
      <pc:sldChg chg="modSp add mod ord">
        <pc:chgData name="ZILLHARDT Anne" userId="f3abb930-b4cb-473d-ab1f-7820c9bbf280" providerId="ADAL" clId="{F01D0F47-5368-42F0-AB3B-18876708C9B4}" dt="2025-07-04T10:06:21.954" v="3191" actId="14100"/>
        <pc:sldMkLst>
          <pc:docMk/>
          <pc:sldMk cId="3711799014" sldId="1324"/>
        </pc:sldMkLst>
        <pc:spChg chg="mod">
          <ac:chgData name="ZILLHARDT Anne" userId="f3abb930-b4cb-473d-ab1f-7820c9bbf280" providerId="ADAL" clId="{F01D0F47-5368-42F0-AB3B-18876708C9B4}" dt="2025-07-04T10:06:21.954" v="3191" actId="14100"/>
          <ac:spMkLst>
            <pc:docMk/>
            <pc:sldMk cId="3711799014" sldId="1324"/>
            <ac:spMk id="2" creationId="{DA6B04E4-D482-71C6-732B-4362BE560851}"/>
          </ac:spMkLst>
        </pc:spChg>
        <pc:spChg chg="mod">
          <ac:chgData name="ZILLHARDT Anne" userId="f3abb930-b4cb-473d-ab1f-7820c9bbf280" providerId="ADAL" clId="{F01D0F47-5368-42F0-AB3B-18876708C9B4}" dt="2025-07-04T07:57:00.873" v="1708" actId="20577"/>
          <ac:spMkLst>
            <pc:docMk/>
            <pc:sldMk cId="3711799014" sldId="1324"/>
            <ac:spMk id="3" creationId="{ECDB4E03-391B-8DD8-227B-22A7CCEBAB9F}"/>
          </ac:spMkLst>
        </pc:spChg>
      </pc:sldChg>
      <pc:sldChg chg="new del">
        <pc:chgData name="ZILLHARDT Anne" userId="f3abb930-b4cb-473d-ab1f-7820c9bbf280" providerId="ADAL" clId="{F01D0F47-5368-42F0-AB3B-18876708C9B4}" dt="2025-07-04T08:02:40.326" v="1786" actId="680"/>
        <pc:sldMkLst>
          <pc:docMk/>
          <pc:sldMk cId="1155191068" sldId="1325"/>
        </pc:sldMkLst>
      </pc:sldChg>
      <pc:sldChg chg="new del">
        <pc:chgData name="ZILLHARDT Anne" userId="f3abb930-b4cb-473d-ab1f-7820c9bbf280" providerId="ADAL" clId="{F01D0F47-5368-42F0-AB3B-18876708C9B4}" dt="2025-07-04T08:02:58.029" v="1789" actId="47"/>
        <pc:sldMkLst>
          <pc:docMk/>
          <pc:sldMk cId="2797416593" sldId="1325"/>
        </pc:sldMkLst>
      </pc:sldChg>
      <pc:sldChg chg="modSp new mod modNotesTx">
        <pc:chgData name="ZILLHARDT Anne" userId="f3abb930-b4cb-473d-ab1f-7820c9bbf280" providerId="ADAL" clId="{F01D0F47-5368-42F0-AB3B-18876708C9B4}" dt="2025-07-04T08:10:19.804" v="2042"/>
        <pc:sldMkLst>
          <pc:docMk/>
          <pc:sldMk cId="1785319748" sldId="1326"/>
        </pc:sldMkLst>
        <pc:spChg chg="mod">
          <ac:chgData name="ZILLHARDT Anne" userId="f3abb930-b4cb-473d-ab1f-7820c9bbf280" providerId="ADAL" clId="{F01D0F47-5368-42F0-AB3B-18876708C9B4}" dt="2025-07-04T08:04:03.101" v="1824" actId="20577"/>
          <ac:spMkLst>
            <pc:docMk/>
            <pc:sldMk cId="1785319748" sldId="1326"/>
            <ac:spMk id="2" creationId="{27EC6C96-82AB-B596-FC86-BD4C970F3D0E}"/>
          </ac:spMkLst>
        </pc:spChg>
        <pc:spChg chg="mod">
          <ac:chgData name="ZILLHARDT Anne" userId="f3abb930-b4cb-473d-ab1f-7820c9bbf280" providerId="ADAL" clId="{F01D0F47-5368-42F0-AB3B-18876708C9B4}" dt="2025-07-04T08:08:52.429" v="2041" actId="1076"/>
          <ac:spMkLst>
            <pc:docMk/>
            <pc:sldMk cId="1785319748" sldId="1326"/>
            <ac:spMk id="3" creationId="{1ED2A08C-BDB2-F15A-8100-24F5D2CD11FE}"/>
          </ac:spMkLst>
        </pc:spChg>
      </pc:sldChg>
      <pc:sldChg chg="modSp add mod">
        <pc:chgData name="ZILLHARDT Anne" userId="f3abb930-b4cb-473d-ab1f-7820c9bbf280" providerId="ADAL" clId="{F01D0F47-5368-42F0-AB3B-18876708C9B4}" dt="2025-07-04T08:34:44.247" v="2505" actId="20577"/>
        <pc:sldMkLst>
          <pc:docMk/>
          <pc:sldMk cId="2578448808" sldId="1327"/>
        </pc:sldMkLst>
        <pc:spChg chg="mod">
          <ac:chgData name="ZILLHARDT Anne" userId="f3abb930-b4cb-473d-ab1f-7820c9bbf280" providerId="ADAL" clId="{F01D0F47-5368-42F0-AB3B-18876708C9B4}" dt="2025-07-04T08:34:44.247" v="2505" actId="20577"/>
          <ac:spMkLst>
            <pc:docMk/>
            <pc:sldMk cId="2578448808" sldId="1327"/>
            <ac:spMk id="3" creationId="{ECDB4E03-391B-8DD8-227B-22A7CCEBAB9F}"/>
          </ac:spMkLst>
        </pc:spChg>
      </pc:sldChg>
      <pc:sldChg chg="addSp delSp modSp new mod">
        <pc:chgData name="ZILLHARDT Anne" userId="f3abb930-b4cb-473d-ab1f-7820c9bbf280" providerId="ADAL" clId="{F01D0F47-5368-42F0-AB3B-18876708C9B4}" dt="2025-07-04T10:03:26.624" v="3142" actId="1076"/>
        <pc:sldMkLst>
          <pc:docMk/>
          <pc:sldMk cId="48047974" sldId="1328"/>
        </pc:sldMkLst>
        <pc:spChg chg="del mod">
          <ac:chgData name="ZILLHARDT Anne" userId="f3abb930-b4cb-473d-ab1f-7820c9bbf280" providerId="ADAL" clId="{F01D0F47-5368-42F0-AB3B-18876708C9B4}" dt="2025-07-04T08:25:06.549" v="2406" actId="478"/>
          <ac:spMkLst>
            <pc:docMk/>
            <pc:sldMk cId="48047974" sldId="1328"/>
            <ac:spMk id="2" creationId="{C4DB02A3-9A46-69D3-332B-E69362C58FA1}"/>
          </ac:spMkLst>
        </pc:spChg>
        <pc:spChg chg="del mod">
          <ac:chgData name="ZILLHARDT Anne" userId="f3abb930-b4cb-473d-ab1f-7820c9bbf280" providerId="ADAL" clId="{F01D0F47-5368-42F0-AB3B-18876708C9B4}" dt="2025-07-04T08:25:13.232" v="2408" actId="478"/>
          <ac:spMkLst>
            <pc:docMk/>
            <pc:sldMk cId="48047974" sldId="1328"/>
            <ac:spMk id="3" creationId="{63EDB0E7-9555-8CA1-8D2B-918CD16E1C08}"/>
          </ac:spMkLst>
        </pc:spChg>
        <pc:spChg chg="del mod">
          <ac:chgData name="ZILLHARDT Anne" userId="f3abb930-b4cb-473d-ab1f-7820c9bbf280" providerId="ADAL" clId="{F01D0F47-5368-42F0-AB3B-18876708C9B4}" dt="2025-07-04T08:25:16.830" v="2409" actId="21"/>
          <ac:spMkLst>
            <pc:docMk/>
            <pc:sldMk cId="48047974" sldId="1328"/>
            <ac:spMk id="4" creationId="{B9D1B004-098F-7183-5AE2-830F0E80EBE1}"/>
          </ac:spMkLst>
        </pc:spChg>
        <pc:spChg chg="add mod">
          <ac:chgData name="ZILLHARDT Anne" userId="f3abb930-b4cb-473d-ab1f-7820c9bbf280" providerId="ADAL" clId="{F01D0F47-5368-42F0-AB3B-18876708C9B4}" dt="2025-07-04T10:03:26.624" v="3142" actId="1076"/>
          <ac:spMkLst>
            <pc:docMk/>
            <pc:sldMk cId="48047974" sldId="1328"/>
            <ac:spMk id="7" creationId="{1485273C-21E0-09C1-4419-E9F784DEA4AB}"/>
          </ac:spMkLst>
        </pc:spChg>
        <pc:spChg chg="add del mod">
          <ac:chgData name="ZILLHARDT Anne" userId="f3abb930-b4cb-473d-ab1f-7820c9bbf280" providerId="ADAL" clId="{F01D0F47-5368-42F0-AB3B-18876708C9B4}" dt="2025-07-04T08:38:12.763" v="2555" actId="478"/>
          <ac:spMkLst>
            <pc:docMk/>
            <pc:sldMk cId="48047974" sldId="1328"/>
            <ac:spMk id="9" creationId="{9317491A-71EA-E3EA-1857-5C0D94FCCD3B}"/>
          </ac:spMkLst>
        </pc:spChg>
        <pc:graphicFrameChg chg="add mod modGraphic">
          <ac:chgData name="ZILLHARDT Anne" userId="f3abb930-b4cb-473d-ab1f-7820c9bbf280" providerId="ADAL" clId="{F01D0F47-5368-42F0-AB3B-18876708C9B4}" dt="2025-07-04T10:02:29.016" v="3141" actId="20577"/>
          <ac:graphicFrameMkLst>
            <pc:docMk/>
            <pc:sldMk cId="48047974" sldId="1328"/>
            <ac:graphicFrameMk id="5" creationId="{8EC91A92-EC42-5F78-6FCE-EDCEEA8BDB8F}"/>
          </ac:graphicFrameMkLst>
        </pc:graphicFrameChg>
      </pc:sldChg>
      <pc:sldChg chg="addSp delSp modSp add mod">
        <pc:chgData name="ZILLHARDT Anne" userId="f3abb930-b4cb-473d-ab1f-7820c9bbf280" providerId="ADAL" clId="{F01D0F47-5368-42F0-AB3B-18876708C9B4}" dt="2025-07-04T10:05:05.962" v="3169" actId="20577"/>
        <pc:sldMkLst>
          <pc:docMk/>
          <pc:sldMk cId="589400693" sldId="1329"/>
        </pc:sldMkLst>
        <pc:spChg chg="del">
          <ac:chgData name="ZILLHARDT Anne" userId="f3abb930-b4cb-473d-ab1f-7820c9bbf280" providerId="ADAL" clId="{F01D0F47-5368-42F0-AB3B-18876708C9B4}" dt="2025-07-04T08:25:43.316" v="2415" actId="478"/>
          <ac:spMkLst>
            <pc:docMk/>
            <pc:sldMk cId="589400693" sldId="1329"/>
            <ac:spMk id="2" creationId="{C4DB02A3-9A46-69D3-332B-E69362C58FA1}"/>
          </ac:spMkLst>
        </pc:spChg>
        <pc:spChg chg="del">
          <ac:chgData name="ZILLHARDT Anne" userId="f3abb930-b4cb-473d-ab1f-7820c9bbf280" providerId="ADAL" clId="{F01D0F47-5368-42F0-AB3B-18876708C9B4}" dt="2025-07-04T08:25:25.520" v="2411" actId="478"/>
          <ac:spMkLst>
            <pc:docMk/>
            <pc:sldMk cId="589400693" sldId="1329"/>
            <ac:spMk id="3" creationId="{63EDB0E7-9555-8CA1-8D2B-918CD16E1C08}"/>
          </ac:spMkLst>
        </pc:spChg>
        <pc:spChg chg="del">
          <ac:chgData name="ZILLHARDT Anne" userId="f3abb930-b4cb-473d-ab1f-7820c9bbf280" providerId="ADAL" clId="{F01D0F47-5368-42F0-AB3B-18876708C9B4}" dt="2025-07-04T08:25:40.394" v="2414" actId="478"/>
          <ac:spMkLst>
            <pc:docMk/>
            <pc:sldMk cId="589400693" sldId="1329"/>
            <ac:spMk id="4" creationId="{B9D1B004-098F-7183-5AE2-830F0E80EBE1}"/>
          </ac:spMkLst>
        </pc:spChg>
        <pc:spChg chg="add del mod">
          <ac:chgData name="ZILLHARDT Anne" userId="f3abb930-b4cb-473d-ab1f-7820c9bbf280" providerId="ADAL" clId="{F01D0F47-5368-42F0-AB3B-18876708C9B4}" dt="2025-07-04T08:25:38.065" v="2413"/>
          <ac:spMkLst>
            <pc:docMk/>
            <pc:sldMk cId="589400693" sldId="1329"/>
            <ac:spMk id="7" creationId="{A3405A9F-FCC5-420A-4724-C58990A76078}"/>
          </ac:spMkLst>
        </pc:spChg>
        <pc:spChg chg="add mod">
          <ac:chgData name="ZILLHARDT Anne" userId="f3abb930-b4cb-473d-ab1f-7820c9bbf280" providerId="ADAL" clId="{F01D0F47-5368-42F0-AB3B-18876708C9B4}" dt="2025-07-04T10:05:05.962" v="3169" actId="20577"/>
          <ac:spMkLst>
            <pc:docMk/>
            <pc:sldMk cId="589400693" sldId="1329"/>
            <ac:spMk id="8" creationId="{B9D1B004-098F-7183-5AE2-830F0E80EBE1}"/>
          </ac:spMkLst>
        </pc:spChg>
        <pc:spChg chg="add mod">
          <ac:chgData name="ZILLHARDT Anne" userId="f3abb930-b4cb-473d-ab1f-7820c9bbf280" providerId="ADAL" clId="{F01D0F47-5368-42F0-AB3B-18876708C9B4}" dt="2025-07-04T09:45:57.833" v="2697" actId="207"/>
          <ac:spMkLst>
            <pc:docMk/>
            <pc:sldMk cId="589400693" sldId="1329"/>
            <ac:spMk id="10" creationId="{5DF3C966-1B3A-0C59-DA77-B540A79994E5}"/>
          </ac:spMkLst>
        </pc:spChg>
        <pc:spChg chg="add mod">
          <ac:chgData name="ZILLHARDT Anne" userId="f3abb930-b4cb-473d-ab1f-7820c9bbf280" providerId="ADAL" clId="{F01D0F47-5368-42F0-AB3B-18876708C9B4}" dt="2025-07-04T10:03:38.063" v="3144" actId="1076"/>
          <ac:spMkLst>
            <pc:docMk/>
            <pc:sldMk cId="589400693" sldId="1329"/>
            <ac:spMk id="12" creationId="{57CADD19-D16A-0E62-1EC4-2217C7A648D2}"/>
          </ac:spMkLst>
        </pc:spChg>
        <pc:spChg chg="add del mod">
          <ac:chgData name="ZILLHARDT Anne" userId="f3abb930-b4cb-473d-ab1f-7820c9bbf280" providerId="ADAL" clId="{F01D0F47-5368-42F0-AB3B-18876708C9B4}" dt="2025-07-04T09:44:40.465" v="2671" actId="478"/>
          <ac:spMkLst>
            <pc:docMk/>
            <pc:sldMk cId="589400693" sldId="1329"/>
            <ac:spMk id="14" creationId="{8B348724-1D13-244C-0538-160B790ED7D9}"/>
          </ac:spMkLst>
        </pc:spChg>
        <pc:graphicFrameChg chg="del">
          <ac:chgData name="ZILLHARDT Anne" userId="f3abb930-b4cb-473d-ab1f-7820c9bbf280" providerId="ADAL" clId="{F01D0F47-5368-42F0-AB3B-18876708C9B4}" dt="2025-07-04T08:25:22.401" v="2410" actId="478"/>
          <ac:graphicFrameMkLst>
            <pc:docMk/>
            <pc:sldMk cId="589400693" sldId="1329"/>
            <ac:graphicFrameMk id="5" creationId="{8EC91A92-EC42-5F78-6FCE-EDCEEA8BDB8F}"/>
          </ac:graphicFrameMkLst>
        </pc:graphicFrameChg>
      </pc:sldChg>
      <pc:sldChg chg="new del">
        <pc:chgData name="ZILLHARDT Anne" userId="f3abb930-b4cb-473d-ab1f-7820c9bbf280" providerId="ADAL" clId="{F01D0F47-5368-42F0-AB3B-18876708C9B4}" dt="2025-07-04T08:24:23.866" v="2401" actId="680"/>
        <pc:sldMkLst>
          <pc:docMk/>
          <pc:sldMk cId="685390178" sldId="1330"/>
        </pc:sldMkLst>
      </pc:sldChg>
      <pc:sldChg chg="addSp delSp modSp new mod chgLayout">
        <pc:chgData name="ZILLHARDT Anne" userId="f3abb930-b4cb-473d-ab1f-7820c9bbf280" providerId="ADAL" clId="{F01D0F47-5368-42F0-AB3B-18876708C9B4}" dt="2025-07-04T08:38:05.305" v="2554" actId="1076"/>
        <pc:sldMkLst>
          <pc:docMk/>
          <pc:sldMk cId="2530221914" sldId="1330"/>
        </pc:sldMkLst>
        <pc:spChg chg="del mod ord">
          <ac:chgData name="ZILLHARDT Anne" userId="f3abb930-b4cb-473d-ab1f-7820c9bbf280" providerId="ADAL" clId="{F01D0F47-5368-42F0-AB3B-18876708C9B4}" dt="2025-07-04T08:24:45.865" v="2403" actId="700"/>
          <ac:spMkLst>
            <pc:docMk/>
            <pc:sldMk cId="2530221914" sldId="1330"/>
            <ac:spMk id="2" creationId="{AD8B2C04-1F35-FA1E-923E-00808F2AEFE1}"/>
          </ac:spMkLst>
        </pc:spChg>
        <pc:spChg chg="del mod ord">
          <ac:chgData name="ZILLHARDT Anne" userId="f3abb930-b4cb-473d-ab1f-7820c9bbf280" providerId="ADAL" clId="{F01D0F47-5368-42F0-AB3B-18876708C9B4}" dt="2025-07-04T08:24:45.865" v="2403" actId="700"/>
          <ac:spMkLst>
            <pc:docMk/>
            <pc:sldMk cId="2530221914" sldId="1330"/>
            <ac:spMk id="3" creationId="{55E00CCE-62EE-6C9A-8197-96E044476BAA}"/>
          </ac:spMkLst>
        </pc:spChg>
        <pc:spChg chg="del">
          <ac:chgData name="ZILLHARDT Anne" userId="f3abb930-b4cb-473d-ab1f-7820c9bbf280" providerId="ADAL" clId="{F01D0F47-5368-42F0-AB3B-18876708C9B4}" dt="2025-07-04T08:24:45.865" v="2403" actId="700"/>
          <ac:spMkLst>
            <pc:docMk/>
            <pc:sldMk cId="2530221914" sldId="1330"/>
            <ac:spMk id="4" creationId="{0B4D2913-34D2-9966-5CDE-A1057A3B47BA}"/>
          </ac:spMkLst>
        </pc:spChg>
        <pc:spChg chg="add mod ord">
          <ac:chgData name="ZILLHARDT Anne" userId="f3abb930-b4cb-473d-ab1f-7820c9bbf280" providerId="ADAL" clId="{F01D0F47-5368-42F0-AB3B-18876708C9B4}" dt="2025-07-04T08:38:05.305" v="2554" actId="1076"/>
          <ac:spMkLst>
            <pc:docMk/>
            <pc:sldMk cId="2530221914" sldId="1330"/>
            <ac:spMk id="5" creationId="{5D6D537F-328D-1C63-A763-F1C80BC20ADA}"/>
          </ac:spMkLst>
        </pc:spChg>
        <pc:spChg chg="add del mod ord">
          <ac:chgData name="ZILLHARDT Anne" userId="f3abb930-b4cb-473d-ab1f-7820c9bbf280" providerId="ADAL" clId="{F01D0F47-5368-42F0-AB3B-18876708C9B4}" dt="2025-07-04T08:38:03.246" v="2553" actId="478"/>
          <ac:spMkLst>
            <pc:docMk/>
            <pc:sldMk cId="2530221914" sldId="1330"/>
            <ac:spMk id="6" creationId="{5C1386C0-EF55-9BA8-6FB7-9C832B085A6A}"/>
          </ac:spMkLst>
        </pc:spChg>
      </pc:sldChg>
      <pc:sldChg chg="addSp delSp modSp add mod">
        <pc:chgData name="ZILLHARDT Anne" userId="f3abb930-b4cb-473d-ab1f-7820c9bbf280" providerId="ADAL" clId="{F01D0F47-5368-42F0-AB3B-18876708C9B4}" dt="2025-07-04T10:01:10.540" v="3069"/>
        <pc:sldMkLst>
          <pc:docMk/>
          <pc:sldMk cId="258609544" sldId="1331"/>
        </pc:sldMkLst>
        <pc:spChg chg="add del mod">
          <ac:chgData name="ZILLHARDT Anne" userId="f3abb930-b4cb-473d-ab1f-7820c9bbf280" providerId="ADAL" clId="{F01D0F47-5368-42F0-AB3B-18876708C9B4}" dt="2025-07-04T09:51:20.139" v="2843" actId="478"/>
          <ac:spMkLst>
            <pc:docMk/>
            <pc:sldMk cId="258609544" sldId="1331"/>
            <ac:spMk id="3" creationId="{AB39D272-E9CE-FF18-8429-D9B366B2CE9C}"/>
          </ac:spMkLst>
        </pc:spChg>
        <pc:spChg chg="add del mod">
          <ac:chgData name="ZILLHARDT Anne" userId="f3abb930-b4cb-473d-ab1f-7820c9bbf280" providerId="ADAL" clId="{F01D0F47-5368-42F0-AB3B-18876708C9B4}" dt="2025-07-04T09:48:21.790" v="2729" actId="1032"/>
          <ac:spMkLst>
            <pc:docMk/>
            <pc:sldMk cId="258609544" sldId="1331"/>
            <ac:spMk id="5" creationId="{9F27A199-C903-7B4B-6FD1-8C5D41DCED43}"/>
          </ac:spMkLst>
        </pc:spChg>
        <pc:spChg chg="del">
          <ac:chgData name="ZILLHARDT Anne" userId="f3abb930-b4cb-473d-ab1f-7820c9bbf280" providerId="ADAL" clId="{F01D0F47-5368-42F0-AB3B-18876708C9B4}" dt="2025-07-04T09:47:09.069" v="2728" actId="478"/>
          <ac:spMkLst>
            <pc:docMk/>
            <pc:sldMk cId="258609544" sldId="1331"/>
            <ac:spMk id="8" creationId="{B9D1B004-098F-7183-5AE2-830F0E80EBE1}"/>
          </ac:spMkLst>
        </pc:spChg>
        <pc:spChg chg="del">
          <ac:chgData name="ZILLHARDT Anne" userId="f3abb930-b4cb-473d-ab1f-7820c9bbf280" providerId="ADAL" clId="{F01D0F47-5368-42F0-AB3B-18876708C9B4}" dt="2025-07-04T09:47:01.825" v="2724" actId="478"/>
          <ac:spMkLst>
            <pc:docMk/>
            <pc:sldMk cId="258609544" sldId="1331"/>
            <ac:spMk id="10" creationId="{5DF3C966-1B3A-0C59-DA77-B540A79994E5}"/>
          </ac:spMkLst>
        </pc:spChg>
        <pc:spChg chg="mod">
          <ac:chgData name="ZILLHARDT Anne" userId="f3abb930-b4cb-473d-ab1f-7820c9bbf280" providerId="ADAL" clId="{F01D0F47-5368-42F0-AB3B-18876708C9B4}" dt="2025-07-04T09:59:30.237" v="3050" actId="1076"/>
          <ac:spMkLst>
            <pc:docMk/>
            <pc:sldMk cId="258609544" sldId="1331"/>
            <ac:spMk id="12" creationId="{57CADD19-D16A-0E62-1EC4-2217C7A648D2}"/>
          </ac:spMkLst>
        </pc:spChg>
        <pc:spChg chg="add del mod">
          <ac:chgData name="ZILLHARDT Anne" userId="f3abb930-b4cb-473d-ab1f-7820c9bbf280" providerId="ADAL" clId="{F01D0F47-5368-42F0-AB3B-18876708C9B4}" dt="2025-07-04T09:54:16.435" v="2862" actId="1032"/>
          <ac:spMkLst>
            <pc:docMk/>
            <pc:sldMk cId="258609544" sldId="1331"/>
            <ac:spMk id="16" creationId="{09245915-00A7-AF4F-EFB8-F1C77EB41A00}"/>
          </ac:spMkLst>
        </pc:spChg>
        <pc:spChg chg="add mod">
          <ac:chgData name="ZILLHARDT Anne" userId="f3abb930-b4cb-473d-ab1f-7820c9bbf280" providerId="ADAL" clId="{F01D0F47-5368-42F0-AB3B-18876708C9B4}" dt="2025-07-04T09:56:56.292" v="2978"/>
          <ac:spMkLst>
            <pc:docMk/>
            <pc:sldMk cId="258609544" sldId="1331"/>
            <ac:spMk id="19" creationId="{8F75FCC7-BDE4-5160-6655-D7595E6425E6}"/>
          </ac:spMkLst>
        </pc:spChg>
        <pc:spChg chg="add mod">
          <ac:chgData name="ZILLHARDT Anne" userId="f3abb930-b4cb-473d-ab1f-7820c9bbf280" providerId="ADAL" clId="{F01D0F47-5368-42F0-AB3B-18876708C9B4}" dt="2025-07-04T09:57:09.107" v="2986" actId="20577"/>
          <ac:spMkLst>
            <pc:docMk/>
            <pc:sldMk cId="258609544" sldId="1331"/>
            <ac:spMk id="20" creationId="{685E3075-D623-4B18-637F-36D7275FCDFB}"/>
          </ac:spMkLst>
        </pc:spChg>
        <pc:spChg chg="add mod">
          <ac:chgData name="ZILLHARDT Anne" userId="f3abb930-b4cb-473d-ab1f-7820c9bbf280" providerId="ADAL" clId="{F01D0F47-5368-42F0-AB3B-18876708C9B4}" dt="2025-07-04T10:00:28.029" v="3059" actId="1076"/>
          <ac:spMkLst>
            <pc:docMk/>
            <pc:sldMk cId="258609544" sldId="1331"/>
            <ac:spMk id="23" creationId="{4B2EA4DA-345D-F6D6-6EF9-17ABBF159E1B}"/>
          </ac:spMkLst>
        </pc:spChg>
        <pc:spChg chg="add mod">
          <ac:chgData name="ZILLHARDT Anne" userId="f3abb930-b4cb-473d-ab1f-7820c9bbf280" providerId="ADAL" clId="{F01D0F47-5368-42F0-AB3B-18876708C9B4}" dt="2025-07-04T10:00:33.783" v="3061" actId="1076"/>
          <ac:spMkLst>
            <pc:docMk/>
            <pc:sldMk cId="258609544" sldId="1331"/>
            <ac:spMk id="24" creationId="{8CBA7506-58E4-C1A8-9F9E-8148C05D46EB}"/>
          </ac:spMkLst>
        </pc:spChg>
        <pc:spChg chg="add mod">
          <ac:chgData name="ZILLHARDT Anne" userId="f3abb930-b4cb-473d-ab1f-7820c9bbf280" providerId="ADAL" clId="{F01D0F47-5368-42F0-AB3B-18876708C9B4}" dt="2025-07-04T10:00:39.150" v="3063" actId="1076"/>
          <ac:spMkLst>
            <pc:docMk/>
            <pc:sldMk cId="258609544" sldId="1331"/>
            <ac:spMk id="25" creationId="{61800A39-047E-AB02-554E-C1A2D29F1909}"/>
          </ac:spMkLst>
        </pc:spChg>
        <pc:spChg chg="add mod">
          <ac:chgData name="ZILLHARDT Anne" userId="f3abb930-b4cb-473d-ab1f-7820c9bbf280" providerId="ADAL" clId="{F01D0F47-5368-42F0-AB3B-18876708C9B4}" dt="2025-07-04T10:00:58.506" v="3067" actId="207"/>
          <ac:spMkLst>
            <pc:docMk/>
            <pc:sldMk cId="258609544" sldId="1331"/>
            <ac:spMk id="26" creationId="{EA06437D-A0D6-8B31-1053-45079C392586}"/>
          </ac:spMkLst>
        </pc:spChg>
        <pc:grpChg chg="add mod">
          <ac:chgData name="ZILLHARDT Anne" userId="f3abb930-b4cb-473d-ab1f-7820c9bbf280" providerId="ADAL" clId="{F01D0F47-5368-42F0-AB3B-18876708C9B4}" dt="2025-07-04T09:59:35.332" v="3051" actId="1076"/>
          <ac:grpSpMkLst>
            <pc:docMk/>
            <pc:sldMk cId="258609544" sldId="1331"/>
            <ac:grpSpMk id="18" creationId="{2C1BA1DD-DB0C-7D7E-984A-47A322556FBE}"/>
          </ac:grpSpMkLst>
        </pc:grpChg>
        <pc:graphicFrameChg chg="add del mod modGraphic">
          <ac:chgData name="ZILLHARDT Anne" userId="f3abb930-b4cb-473d-ab1f-7820c9bbf280" providerId="ADAL" clId="{F01D0F47-5368-42F0-AB3B-18876708C9B4}" dt="2025-07-04T09:53:23.488" v="2861" actId="478"/>
          <ac:graphicFrameMkLst>
            <pc:docMk/>
            <pc:sldMk cId="258609544" sldId="1331"/>
            <ac:graphicFrameMk id="14" creationId="{734A6B4B-89A8-6C53-9A02-BFD0DA7EEDF3}"/>
          </ac:graphicFrameMkLst>
        </pc:graphicFrameChg>
        <pc:graphicFrameChg chg="add mod modGraphic">
          <ac:chgData name="ZILLHARDT Anne" userId="f3abb930-b4cb-473d-ab1f-7820c9bbf280" providerId="ADAL" clId="{F01D0F47-5368-42F0-AB3B-18876708C9B4}" dt="2025-07-04T10:01:10.540" v="3069"/>
          <ac:graphicFrameMkLst>
            <pc:docMk/>
            <pc:sldMk cId="258609544" sldId="1331"/>
            <ac:graphicFrameMk id="17" creationId="{80DDDFBC-2CD2-64AC-1611-F6F82192E568}"/>
          </ac:graphicFrameMkLst>
        </pc:graphicFrameChg>
        <pc:cxnChg chg="add del mod">
          <ac:chgData name="ZILLHARDT Anne" userId="f3abb930-b4cb-473d-ab1f-7820c9bbf280" providerId="ADAL" clId="{F01D0F47-5368-42F0-AB3B-18876708C9B4}" dt="2025-07-04T09:59:55.656" v="3055" actId="478"/>
          <ac:cxnSpMkLst>
            <pc:docMk/>
            <pc:sldMk cId="258609544" sldId="1331"/>
            <ac:cxnSpMk id="22" creationId="{187EC8BF-501B-C5CF-BB8E-148000C4B72A}"/>
          </ac:cxnSpMkLst>
        </pc:cxnChg>
      </pc:sldChg>
      <pc:sldChg chg="modSp add mod">
        <pc:chgData name="ZILLHARDT Anne" userId="f3abb930-b4cb-473d-ab1f-7820c9bbf280" providerId="ADAL" clId="{F01D0F47-5368-42F0-AB3B-18876708C9B4}" dt="2025-07-04T10:09:53.500" v="3293" actId="20577"/>
        <pc:sldMkLst>
          <pc:docMk/>
          <pc:sldMk cId="1477324834" sldId="1332"/>
        </pc:sldMkLst>
        <pc:spChg chg="mod">
          <ac:chgData name="ZILLHARDT Anne" userId="f3abb930-b4cb-473d-ab1f-7820c9bbf280" providerId="ADAL" clId="{F01D0F47-5368-42F0-AB3B-18876708C9B4}" dt="2025-07-04T10:09:53.500" v="3293" actId="20577"/>
          <ac:spMkLst>
            <pc:docMk/>
            <pc:sldMk cId="1477324834" sldId="1332"/>
            <ac:spMk id="3" creationId="{ECDB4E03-391B-8DD8-227B-22A7CCEBAB9F}"/>
          </ac:spMkLst>
        </pc:spChg>
      </pc:sldChg>
      <pc:sldChg chg="modSp add mod">
        <pc:chgData name="ZILLHARDT Anne" userId="f3abb930-b4cb-473d-ab1f-7820c9bbf280" providerId="ADAL" clId="{F01D0F47-5368-42F0-AB3B-18876708C9B4}" dt="2025-07-04T10:10:03.731" v="3298" actId="20577"/>
        <pc:sldMkLst>
          <pc:docMk/>
          <pc:sldMk cId="2773358469" sldId="1333"/>
        </pc:sldMkLst>
        <pc:spChg chg="mod">
          <ac:chgData name="ZILLHARDT Anne" userId="f3abb930-b4cb-473d-ab1f-7820c9bbf280" providerId="ADAL" clId="{F01D0F47-5368-42F0-AB3B-18876708C9B4}" dt="2025-07-04T10:10:03.731" v="3298" actId="20577"/>
          <ac:spMkLst>
            <pc:docMk/>
            <pc:sldMk cId="2773358469" sldId="1333"/>
            <ac:spMk id="3" creationId="{ECDB4E03-391B-8DD8-227B-22A7CCEBAB9F}"/>
          </ac:spMkLst>
        </pc:spChg>
      </pc:sldChg>
      <pc:sldChg chg="modSp add mod">
        <pc:chgData name="ZILLHARDT Anne" userId="f3abb930-b4cb-473d-ab1f-7820c9bbf280" providerId="ADAL" clId="{F01D0F47-5368-42F0-AB3B-18876708C9B4}" dt="2025-07-04T10:08:35.853" v="3288" actId="108"/>
        <pc:sldMkLst>
          <pc:docMk/>
          <pc:sldMk cId="1765518332" sldId="1334"/>
        </pc:sldMkLst>
        <pc:spChg chg="mod">
          <ac:chgData name="ZILLHARDT Anne" userId="f3abb930-b4cb-473d-ab1f-7820c9bbf280" providerId="ADAL" clId="{F01D0F47-5368-42F0-AB3B-18876708C9B4}" dt="2025-07-04T10:08:35.853" v="3288" actId="108"/>
          <ac:spMkLst>
            <pc:docMk/>
            <pc:sldMk cId="1765518332" sldId="1334"/>
            <ac:spMk id="3" creationId="{ECDB4E03-391B-8DD8-227B-22A7CCEBAB9F}"/>
          </ac:spMkLst>
        </pc:spChg>
      </pc:sldChg>
      <pc:sldChg chg="modSp add mod">
        <pc:chgData name="ZILLHARDT Anne" userId="f3abb930-b4cb-473d-ab1f-7820c9bbf280" providerId="ADAL" clId="{F01D0F47-5368-42F0-AB3B-18876708C9B4}" dt="2025-07-04T10:08:24.067" v="3287" actId="113"/>
        <pc:sldMkLst>
          <pc:docMk/>
          <pc:sldMk cId="3847902877" sldId="1335"/>
        </pc:sldMkLst>
        <pc:spChg chg="mod">
          <ac:chgData name="ZILLHARDT Anne" userId="f3abb930-b4cb-473d-ab1f-7820c9bbf280" providerId="ADAL" clId="{F01D0F47-5368-42F0-AB3B-18876708C9B4}" dt="2025-07-04T10:08:24.067" v="3287" actId="113"/>
          <ac:spMkLst>
            <pc:docMk/>
            <pc:sldMk cId="3847902877" sldId="1335"/>
            <ac:spMk id="3" creationId="{ECDB4E03-391B-8DD8-227B-22A7CCEBAB9F}"/>
          </ac:spMkLst>
        </pc:spChg>
      </pc:sldChg>
      <pc:sldMasterChg chg="del delSldLayout">
        <pc:chgData name="ZILLHARDT Anne" userId="f3abb930-b4cb-473d-ab1f-7820c9bbf280" providerId="ADAL" clId="{F01D0F47-5368-42F0-AB3B-18876708C9B4}" dt="2025-07-03T13:10:08.503" v="842" actId="47"/>
        <pc:sldMasterMkLst>
          <pc:docMk/>
          <pc:sldMasterMk cId="1117087426" sldId="2147483648"/>
        </pc:sldMasterMkLst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860649919" sldId="2147483649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1976407034" sldId="2147483650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3004674584" sldId="2147483651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3724113557" sldId="2147483652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3853802696" sldId="2147483653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621780740" sldId="2147483654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3274227422" sldId="2147483655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801502668" sldId="2147483656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3215399213" sldId="2147483657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1565182643" sldId="2147483658"/>
          </pc:sldLayoutMkLst>
        </pc:sldLayoutChg>
        <pc:sldLayoutChg chg="del">
          <pc:chgData name="ZILLHARDT Anne" userId="f3abb930-b4cb-473d-ab1f-7820c9bbf280" providerId="ADAL" clId="{F01D0F47-5368-42F0-AB3B-18876708C9B4}" dt="2025-07-03T13:10:08.503" v="842" actId="47"/>
          <pc:sldLayoutMkLst>
            <pc:docMk/>
            <pc:sldMasterMk cId="1117087426" sldId="2147483648"/>
            <pc:sldLayoutMk cId="1993896358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C098E9-C72D-47C8-A0F5-BDA9052CE616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F84E44BC-96A7-4FA1-9BF5-FF39F8E0186C}">
      <dgm:prSet phldrT="[Texte]" custT="1"/>
      <dgm:spPr>
        <a:solidFill>
          <a:schemeClr val="bg1">
            <a:lumMod val="75000"/>
          </a:schemeClr>
        </a:solidFill>
      </dgm:spPr>
      <dgm:t>
        <a:bodyPr/>
        <a:lstStyle/>
        <a:p>
          <a:pPr rtl="0"/>
          <a:r>
            <a:rPr lang="fr-FR" sz="1600" b="1" kern="1200" dirty="0">
              <a:latin typeface="Century Gothic" panose="020F0302020204030204"/>
            </a:rPr>
            <a:t>Phase de compréhension </a:t>
          </a:r>
        </a:p>
        <a:p>
          <a:pPr rtl="0"/>
          <a:r>
            <a:rPr lang="fr-FR" sz="1200" b="1" kern="1200" dirty="0">
              <a:latin typeface="Century Gothic" panose="020F0302020204030204"/>
            </a:rPr>
            <a:t>= cadrer le périmètre du projet </a:t>
          </a:r>
          <a:r>
            <a:rPr lang="fr-FR" sz="1200" b="1" kern="1200" dirty="0">
              <a:latin typeface="Century Gothic" panose="020F0302020204030204"/>
              <a:ea typeface="+mn-ea"/>
              <a:cs typeface="+mn-cs"/>
            </a:rPr>
            <a:t>et analyser les besoins</a:t>
          </a:r>
        </a:p>
      </dgm:t>
    </dgm:pt>
    <dgm:pt modelId="{25D78DE5-FA0C-42E4-AA94-285C36DBB1E1}" type="parTrans" cxnId="{EAB036E8-FD5A-4360-8773-9A52A109DC34}">
      <dgm:prSet/>
      <dgm:spPr/>
      <dgm:t>
        <a:bodyPr/>
        <a:lstStyle/>
        <a:p>
          <a:endParaRPr lang="fr-FR"/>
        </a:p>
      </dgm:t>
    </dgm:pt>
    <dgm:pt modelId="{191290E0-DAAB-4A6F-B51D-5B3354EC9CBA}" type="sibTrans" cxnId="{EAB036E8-FD5A-4360-8773-9A52A109DC34}">
      <dgm:prSet phldrT="01" phldr="0"/>
      <dgm:spPr/>
      <dgm:t>
        <a:bodyPr/>
        <a:lstStyle/>
        <a:p>
          <a:r>
            <a:rPr lang="fr-FR"/>
            <a:t>01</a:t>
          </a:r>
          <a:endParaRPr lang="fr-FR" dirty="0"/>
        </a:p>
      </dgm:t>
    </dgm:pt>
    <dgm:pt modelId="{834C5378-253D-424B-956D-6720042357CA}">
      <dgm:prSet phldrT="[Texte]" phldr="0" custT="1"/>
      <dgm:spPr>
        <a:solidFill>
          <a:schemeClr val="bg1">
            <a:lumMod val="75000"/>
          </a:schemeClr>
        </a:solidFill>
      </dgm:spPr>
      <dgm:t>
        <a:bodyPr/>
        <a:lstStyle/>
        <a:p>
          <a:pPr rtl="0"/>
          <a:r>
            <a:rPr lang="fr-FR" sz="1600" b="1" dirty="0">
              <a:latin typeface="Century Gothic" panose="020F0302020204030204"/>
            </a:rPr>
            <a:t>Phase d'idéation  </a:t>
          </a:r>
        </a:p>
        <a:p>
          <a:pPr rtl="0"/>
          <a:r>
            <a:rPr lang="fr-FR" sz="1300" b="1" dirty="0">
              <a:latin typeface="Century Gothic" panose="020F0302020204030204"/>
            </a:rPr>
            <a:t>= imaginer des solutions, </a:t>
          </a:r>
          <a:r>
            <a:rPr lang="fr-FR" sz="1300" b="1" dirty="0" err="1">
              <a:latin typeface="Century Gothic" panose="020F0302020204030204"/>
            </a:rPr>
            <a:t>co-créer</a:t>
          </a:r>
          <a:r>
            <a:rPr lang="fr-FR" sz="1300" b="1" dirty="0">
              <a:latin typeface="Century Gothic" panose="020F0302020204030204"/>
            </a:rPr>
            <a:t>, brainstormer</a:t>
          </a:r>
          <a:endParaRPr lang="fr-FR" sz="1300" b="1" dirty="0"/>
        </a:p>
      </dgm:t>
    </dgm:pt>
    <dgm:pt modelId="{2524987A-8658-4080-8341-ED997FA75BAC}" type="parTrans" cxnId="{DAE2B2CD-D846-4147-A308-BA97FB8AB654}">
      <dgm:prSet/>
      <dgm:spPr/>
      <dgm:t>
        <a:bodyPr/>
        <a:lstStyle/>
        <a:p>
          <a:endParaRPr lang="fr-FR"/>
        </a:p>
      </dgm:t>
    </dgm:pt>
    <dgm:pt modelId="{2DCD4F00-3158-4DCC-B026-BB9959246437}" type="sibTrans" cxnId="{DAE2B2CD-D846-4147-A308-BA97FB8AB654}">
      <dgm:prSet phldrT="02" phldr="0"/>
      <dgm:spPr/>
      <dgm:t>
        <a:bodyPr/>
        <a:lstStyle/>
        <a:p>
          <a:r>
            <a:rPr lang="fr-FR"/>
            <a:t>02</a:t>
          </a:r>
          <a:endParaRPr lang="fr-FR" dirty="0"/>
        </a:p>
      </dgm:t>
    </dgm:pt>
    <dgm:pt modelId="{2003A5EA-2342-464F-B9FC-1E31A29D0631}">
      <dgm:prSet phldr="0" custT="1"/>
      <dgm:spPr>
        <a:solidFill>
          <a:schemeClr val="bg1">
            <a:lumMod val="75000"/>
          </a:schemeClr>
        </a:solidFill>
      </dgm:spPr>
      <dgm:t>
        <a:bodyPr/>
        <a:lstStyle/>
        <a:p>
          <a:pPr rtl="0"/>
          <a:r>
            <a:rPr lang="fr-FR" sz="1600" b="1" dirty="0">
              <a:latin typeface="Century Gothic" panose="020F0302020204030204"/>
            </a:rPr>
            <a:t>Phase de construction de projet (prototypage) </a:t>
          </a:r>
        </a:p>
        <a:p>
          <a:pPr rtl="0"/>
          <a:r>
            <a:rPr lang="fr-FR" sz="1300" b="1" dirty="0">
              <a:latin typeface="Century Gothic" panose="020F0302020204030204"/>
            </a:rPr>
            <a:t>= définir les contours du projet à expérimenter</a:t>
          </a:r>
        </a:p>
      </dgm:t>
    </dgm:pt>
    <dgm:pt modelId="{EEC46C73-F524-42C0-9A12-1B03B0CE7CA1}" type="parTrans" cxnId="{14721944-F87A-4194-A6B8-B6BBC4937E0D}">
      <dgm:prSet/>
      <dgm:spPr/>
      <dgm:t>
        <a:bodyPr/>
        <a:lstStyle/>
        <a:p>
          <a:endParaRPr lang="fr-FR"/>
        </a:p>
      </dgm:t>
    </dgm:pt>
    <dgm:pt modelId="{E0767E2D-F568-41FB-8892-70CF9AD956BC}" type="sibTrans" cxnId="{14721944-F87A-4194-A6B8-B6BBC4937E0D}">
      <dgm:prSet phldrT="03" phldr="0"/>
      <dgm:spPr/>
      <dgm:t>
        <a:bodyPr/>
        <a:lstStyle/>
        <a:p>
          <a:r>
            <a:rPr lang="fr-FR"/>
            <a:t>03</a:t>
          </a:r>
          <a:endParaRPr lang="fr-FR" dirty="0"/>
        </a:p>
      </dgm:t>
    </dgm:pt>
    <dgm:pt modelId="{F209A180-A3EA-481F-8343-07B710B91E43}">
      <dgm:prSet phldr="0"/>
      <dgm:spPr>
        <a:solidFill>
          <a:schemeClr val="accent6"/>
        </a:solidFill>
      </dgm:spPr>
      <dgm:t>
        <a:bodyPr/>
        <a:lstStyle/>
        <a:p>
          <a:pPr rtl="0"/>
          <a:r>
            <a:rPr lang="fr-FR" b="1" dirty="0">
              <a:latin typeface="Century Gothic" panose="020F0302020204030204"/>
            </a:rPr>
            <a:t>Phase d’expérimentation = tester sur le terrain</a:t>
          </a:r>
        </a:p>
      </dgm:t>
    </dgm:pt>
    <dgm:pt modelId="{227B460E-AB5D-4887-888C-71AECED1AA9D}" type="parTrans" cxnId="{F028B48D-6D47-4245-97C2-A885BE77C17B}">
      <dgm:prSet/>
      <dgm:spPr/>
      <dgm:t>
        <a:bodyPr/>
        <a:lstStyle/>
        <a:p>
          <a:endParaRPr lang="fr-FR"/>
        </a:p>
      </dgm:t>
    </dgm:pt>
    <dgm:pt modelId="{AA42695A-0927-4D60-ACC0-97B1B4D81786}" type="sibTrans" cxnId="{F028B48D-6D47-4245-97C2-A885BE77C17B}">
      <dgm:prSet phldrT="04" phldr="0"/>
      <dgm:spPr/>
      <dgm:t>
        <a:bodyPr/>
        <a:lstStyle/>
        <a:p>
          <a:r>
            <a:rPr lang="fr-FR"/>
            <a:t>04</a:t>
          </a:r>
        </a:p>
      </dgm:t>
    </dgm:pt>
    <dgm:pt modelId="{4CDD83D7-388F-4F51-8139-00468A92904E}">
      <dgm:prSet phldr="0"/>
      <dgm:spPr>
        <a:solidFill>
          <a:schemeClr val="bg1">
            <a:lumMod val="75000"/>
          </a:schemeClr>
        </a:solidFill>
      </dgm:spPr>
      <dgm:t>
        <a:bodyPr/>
        <a:lstStyle/>
        <a:p>
          <a:pPr rtl="0"/>
          <a:r>
            <a:rPr lang="fr-FR" b="1" dirty="0">
              <a:latin typeface="Century Gothic" panose="020F0302020204030204"/>
            </a:rPr>
            <a:t>Phase d'évaluation = analyser les résultats et la faisabilité</a:t>
          </a:r>
        </a:p>
      </dgm:t>
    </dgm:pt>
    <dgm:pt modelId="{6270C52A-AF36-4377-A9FD-42EFC3DD633E}" type="parTrans" cxnId="{CD8834CC-B933-4149-BAB2-2346DDB8C0A7}">
      <dgm:prSet/>
      <dgm:spPr/>
      <dgm:t>
        <a:bodyPr/>
        <a:lstStyle/>
        <a:p>
          <a:endParaRPr lang="fr-FR"/>
        </a:p>
      </dgm:t>
    </dgm:pt>
    <dgm:pt modelId="{90D83269-8544-4760-8CD2-3E58D9468326}" type="sibTrans" cxnId="{CD8834CC-B933-4149-BAB2-2346DDB8C0A7}">
      <dgm:prSet phldrT="05" phldr="0"/>
      <dgm:spPr/>
      <dgm:t>
        <a:bodyPr/>
        <a:lstStyle/>
        <a:p>
          <a:r>
            <a:rPr lang="fr-FR"/>
            <a:t>05</a:t>
          </a:r>
        </a:p>
      </dgm:t>
    </dgm:pt>
    <dgm:pt modelId="{815AA4E0-CFF3-4731-A3CD-0FADACAEFC47}" type="pres">
      <dgm:prSet presAssocID="{FCC098E9-C72D-47C8-A0F5-BDA9052CE616}" presName="Name0" presStyleCnt="0">
        <dgm:presLayoutVars>
          <dgm:animLvl val="lvl"/>
          <dgm:resizeHandles val="exact"/>
        </dgm:presLayoutVars>
      </dgm:prSet>
      <dgm:spPr/>
    </dgm:pt>
    <dgm:pt modelId="{B1A26E1D-5504-4467-8DF8-0F0AEBBAB9BA}" type="pres">
      <dgm:prSet presAssocID="{F84E44BC-96A7-4FA1-9BF5-FF39F8E0186C}" presName="compositeNode" presStyleCnt="0">
        <dgm:presLayoutVars>
          <dgm:bulletEnabled val="1"/>
        </dgm:presLayoutVars>
      </dgm:prSet>
      <dgm:spPr/>
    </dgm:pt>
    <dgm:pt modelId="{CE416A99-84BA-4BE4-9A54-B97875EE1C6A}" type="pres">
      <dgm:prSet presAssocID="{F84E44BC-96A7-4FA1-9BF5-FF39F8E0186C}" presName="bgRect" presStyleLbl="alignNode1" presStyleIdx="0" presStyleCnt="5" custScaleY="116125"/>
      <dgm:spPr/>
    </dgm:pt>
    <dgm:pt modelId="{69AD6BEE-B2CE-420E-813F-1B61B1976E55}" type="pres">
      <dgm:prSet presAssocID="{191290E0-DAAB-4A6F-B51D-5B3354EC9CBA}" presName="sibTransNodeRect" presStyleLbl="alignNode1" presStyleIdx="0" presStyleCnt="5">
        <dgm:presLayoutVars>
          <dgm:chMax val="0"/>
          <dgm:bulletEnabled val="1"/>
        </dgm:presLayoutVars>
      </dgm:prSet>
      <dgm:spPr/>
    </dgm:pt>
    <dgm:pt modelId="{D3C1212D-BA04-49B5-823E-3E052CFD7D6F}" type="pres">
      <dgm:prSet presAssocID="{F84E44BC-96A7-4FA1-9BF5-FF39F8E0186C}" presName="nodeRect" presStyleLbl="alignNode1" presStyleIdx="0" presStyleCnt="5">
        <dgm:presLayoutVars>
          <dgm:bulletEnabled val="1"/>
        </dgm:presLayoutVars>
      </dgm:prSet>
      <dgm:spPr/>
    </dgm:pt>
    <dgm:pt modelId="{71EA67B7-9DFF-4C4E-9E6B-2564EC8A8CB1}" type="pres">
      <dgm:prSet presAssocID="{191290E0-DAAB-4A6F-B51D-5B3354EC9CBA}" presName="sibTrans" presStyleCnt="0"/>
      <dgm:spPr/>
    </dgm:pt>
    <dgm:pt modelId="{B23B647D-B62E-4DBA-9124-2CA26061FE58}" type="pres">
      <dgm:prSet presAssocID="{834C5378-253D-424B-956D-6720042357CA}" presName="compositeNode" presStyleCnt="0">
        <dgm:presLayoutVars>
          <dgm:bulletEnabled val="1"/>
        </dgm:presLayoutVars>
      </dgm:prSet>
      <dgm:spPr/>
    </dgm:pt>
    <dgm:pt modelId="{BD3191A7-7215-40FC-861B-E005CFC48755}" type="pres">
      <dgm:prSet presAssocID="{834C5378-253D-424B-956D-6720042357CA}" presName="bgRect" presStyleLbl="alignNode1" presStyleIdx="1" presStyleCnt="5" custScaleY="114559"/>
      <dgm:spPr/>
    </dgm:pt>
    <dgm:pt modelId="{A793851E-09B3-4A3C-9C31-478990C6854F}" type="pres">
      <dgm:prSet presAssocID="{2DCD4F00-3158-4DCC-B026-BB9959246437}" presName="sibTransNodeRect" presStyleLbl="alignNode1" presStyleIdx="1" presStyleCnt="5">
        <dgm:presLayoutVars>
          <dgm:chMax val="0"/>
          <dgm:bulletEnabled val="1"/>
        </dgm:presLayoutVars>
      </dgm:prSet>
      <dgm:spPr/>
    </dgm:pt>
    <dgm:pt modelId="{B851E868-298F-42A5-A7CC-B2AF84A65549}" type="pres">
      <dgm:prSet presAssocID="{834C5378-253D-424B-956D-6720042357CA}" presName="nodeRect" presStyleLbl="alignNode1" presStyleIdx="1" presStyleCnt="5">
        <dgm:presLayoutVars>
          <dgm:bulletEnabled val="1"/>
        </dgm:presLayoutVars>
      </dgm:prSet>
      <dgm:spPr/>
    </dgm:pt>
    <dgm:pt modelId="{96F9ABF0-69CF-4669-BFF4-C57725DCC431}" type="pres">
      <dgm:prSet presAssocID="{2DCD4F00-3158-4DCC-B026-BB9959246437}" presName="sibTrans" presStyleCnt="0"/>
      <dgm:spPr/>
    </dgm:pt>
    <dgm:pt modelId="{ECCFEC7C-E6AB-46F2-A343-5043C70E81AD}" type="pres">
      <dgm:prSet presAssocID="{2003A5EA-2342-464F-B9FC-1E31A29D0631}" presName="compositeNode" presStyleCnt="0">
        <dgm:presLayoutVars>
          <dgm:bulletEnabled val="1"/>
        </dgm:presLayoutVars>
      </dgm:prSet>
      <dgm:spPr/>
    </dgm:pt>
    <dgm:pt modelId="{609A027E-A758-4735-B2C3-5B0639D9838C}" type="pres">
      <dgm:prSet presAssocID="{2003A5EA-2342-464F-B9FC-1E31A29D0631}" presName="bgRect" presStyleLbl="alignNode1" presStyleIdx="2" presStyleCnt="5" custScaleY="114764"/>
      <dgm:spPr/>
    </dgm:pt>
    <dgm:pt modelId="{BCD502C1-24E3-41CC-8F78-B37B94863E8B}" type="pres">
      <dgm:prSet presAssocID="{E0767E2D-F568-41FB-8892-70CF9AD956BC}" presName="sibTransNodeRect" presStyleLbl="alignNode1" presStyleIdx="2" presStyleCnt="5">
        <dgm:presLayoutVars>
          <dgm:chMax val="0"/>
          <dgm:bulletEnabled val="1"/>
        </dgm:presLayoutVars>
      </dgm:prSet>
      <dgm:spPr/>
    </dgm:pt>
    <dgm:pt modelId="{2A77F2A1-01ED-4B36-80EC-48E4848CC420}" type="pres">
      <dgm:prSet presAssocID="{2003A5EA-2342-464F-B9FC-1E31A29D0631}" presName="nodeRect" presStyleLbl="alignNode1" presStyleIdx="2" presStyleCnt="5">
        <dgm:presLayoutVars>
          <dgm:bulletEnabled val="1"/>
        </dgm:presLayoutVars>
      </dgm:prSet>
      <dgm:spPr/>
    </dgm:pt>
    <dgm:pt modelId="{E2999F67-9B9C-409D-A0D7-E6A148E8A22B}" type="pres">
      <dgm:prSet presAssocID="{E0767E2D-F568-41FB-8892-70CF9AD956BC}" presName="sibTrans" presStyleCnt="0"/>
      <dgm:spPr/>
    </dgm:pt>
    <dgm:pt modelId="{1917E344-1FBE-41CF-A02C-5AC125F57583}" type="pres">
      <dgm:prSet presAssocID="{F209A180-A3EA-481F-8343-07B710B91E43}" presName="compositeNode" presStyleCnt="0">
        <dgm:presLayoutVars>
          <dgm:bulletEnabled val="1"/>
        </dgm:presLayoutVars>
      </dgm:prSet>
      <dgm:spPr/>
    </dgm:pt>
    <dgm:pt modelId="{61398CCC-0046-43E5-945C-5CF35DD77832}" type="pres">
      <dgm:prSet presAssocID="{F209A180-A3EA-481F-8343-07B710B91E43}" presName="bgRect" presStyleLbl="alignNode1" presStyleIdx="3" presStyleCnt="5" custScaleY="114764"/>
      <dgm:spPr/>
    </dgm:pt>
    <dgm:pt modelId="{C597D689-020C-47CD-867B-FF5DBEDB2CF4}" type="pres">
      <dgm:prSet presAssocID="{AA42695A-0927-4D60-ACC0-97B1B4D81786}" presName="sibTransNodeRect" presStyleLbl="alignNode1" presStyleIdx="3" presStyleCnt="5">
        <dgm:presLayoutVars>
          <dgm:chMax val="0"/>
          <dgm:bulletEnabled val="1"/>
        </dgm:presLayoutVars>
      </dgm:prSet>
      <dgm:spPr/>
    </dgm:pt>
    <dgm:pt modelId="{3FAC71F0-CACC-4FBC-B498-890C1F358C75}" type="pres">
      <dgm:prSet presAssocID="{F209A180-A3EA-481F-8343-07B710B91E43}" presName="nodeRect" presStyleLbl="alignNode1" presStyleIdx="3" presStyleCnt="5">
        <dgm:presLayoutVars>
          <dgm:bulletEnabled val="1"/>
        </dgm:presLayoutVars>
      </dgm:prSet>
      <dgm:spPr/>
    </dgm:pt>
    <dgm:pt modelId="{AFFB8232-6CD7-45D9-86BF-3F6D255394E1}" type="pres">
      <dgm:prSet presAssocID="{AA42695A-0927-4D60-ACC0-97B1B4D81786}" presName="sibTrans" presStyleCnt="0"/>
      <dgm:spPr/>
    </dgm:pt>
    <dgm:pt modelId="{08F36A75-5FBF-4D1E-81ED-DB17248CC840}" type="pres">
      <dgm:prSet presAssocID="{4CDD83D7-388F-4F51-8139-00468A92904E}" presName="compositeNode" presStyleCnt="0">
        <dgm:presLayoutVars>
          <dgm:bulletEnabled val="1"/>
        </dgm:presLayoutVars>
      </dgm:prSet>
      <dgm:spPr/>
    </dgm:pt>
    <dgm:pt modelId="{50519D71-D4AD-40BF-95ED-D12C0A7C96A1}" type="pres">
      <dgm:prSet presAssocID="{4CDD83D7-388F-4F51-8139-00468A92904E}" presName="bgRect" presStyleLbl="alignNode1" presStyleIdx="4" presStyleCnt="5" custScaleY="112723"/>
      <dgm:spPr/>
    </dgm:pt>
    <dgm:pt modelId="{0D0126D9-4135-41F2-9F81-2975FCA58935}" type="pres">
      <dgm:prSet presAssocID="{90D83269-8544-4760-8CD2-3E58D9468326}" presName="sibTransNodeRect" presStyleLbl="alignNode1" presStyleIdx="4" presStyleCnt="5">
        <dgm:presLayoutVars>
          <dgm:chMax val="0"/>
          <dgm:bulletEnabled val="1"/>
        </dgm:presLayoutVars>
      </dgm:prSet>
      <dgm:spPr/>
    </dgm:pt>
    <dgm:pt modelId="{56F46F3F-AA6D-4C5B-B3D2-421317D81660}" type="pres">
      <dgm:prSet presAssocID="{4CDD83D7-388F-4F51-8139-00468A92904E}" presName="nodeRect" presStyleLbl="alignNode1" presStyleIdx="4" presStyleCnt="5">
        <dgm:presLayoutVars>
          <dgm:bulletEnabled val="1"/>
        </dgm:presLayoutVars>
      </dgm:prSet>
      <dgm:spPr/>
    </dgm:pt>
  </dgm:ptLst>
  <dgm:cxnLst>
    <dgm:cxn modelId="{442C8E11-CC89-4A81-8B09-27C9290C37AB}" type="presOf" srcId="{F209A180-A3EA-481F-8343-07B710B91E43}" destId="{61398CCC-0046-43E5-945C-5CF35DD77832}" srcOrd="0" destOrd="0" presId="urn:microsoft.com/office/officeart/2016/7/layout/LinearBlockProcessNumbered"/>
    <dgm:cxn modelId="{417F1119-F76C-4801-BC87-6421AEDA57BB}" type="presOf" srcId="{2003A5EA-2342-464F-B9FC-1E31A29D0631}" destId="{609A027E-A758-4735-B2C3-5B0639D9838C}" srcOrd="0" destOrd="0" presId="urn:microsoft.com/office/officeart/2016/7/layout/LinearBlockProcessNumbered"/>
    <dgm:cxn modelId="{F7EB7E25-DFD9-45AF-8A9F-E098A63F0592}" type="presOf" srcId="{2DCD4F00-3158-4DCC-B026-BB9959246437}" destId="{A793851E-09B3-4A3C-9C31-478990C6854F}" srcOrd="0" destOrd="0" presId="urn:microsoft.com/office/officeart/2016/7/layout/LinearBlockProcessNumbered"/>
    <dgm:cxn modelId="{C4D2A127-D500-46BD-A7B5-BCF7739AF952}" type="presOf" srcId="{191290E0-DAAB-4A6F-B51D-5B3354EC9CBA}" destId="{69AD6BEE-B2CE-420E-813F-1B61B1976E55}" srcOrd="0" destOrd="0" presId="urn:microsoft.com/office/officeart/2016/7/layout/LinearBlockProcessNumbered"/>
    <dgm:cxn modelId="{B74AEB31-D8CF-49F4-A899-12664C30A20C}" type="presOf" srcId="{90D83269-8544-4760-8CD2-3E58D9468326}" destId="{0D0126D9-4135-41F2-9F81-2975FCA58935}" srcOrd="0" destOrd="0" presId="urn:microsoft.com/office/officeart/2016/7/layout/LinearBlockProcessNumbered"/>
    <dgm:cxn modelId="{14721944-F87A-4194-A6B8-B6BBC4937E0D}" srcId="{FCC098E9-C72D-47C8-A0F5-BDA9052CE616}" destId="{2003A5EA-2342-464F-B9FC-1E31A29D0631}" srcOrd="2" destOrd="0" parTransId="{EEC46C73-F524-42C0-9A12-1B03B0CE7CA1}" sibTransId="{E0767E2D-F568-41FB-8892-70CF9AD956BC}"/>
    <dgm:cxn modelId="{9F172866-4043-4B65-89A9-695E3CDEA3AE}" type="presOf" srcId="{4CDD83D7-388F-4F51-8139-00468A92904E}" destId="{50519D71-D4AD-40BF-95ED-D12C0A7C96A1}" srcOrd="0" destOrd="0" presId="urn:microsoft.com/office/officeart/2016/7/layout/LinearBlockProcessNumbered"/>
    <dgm:cxn modelId="{2910E14D-0364-41FD-B059-91BC7E1AEDCB}" type="presOf" srcId="{FCC098E9-C72D-47C8-A0F5-BDA9052CE616}" destId="{815AA4E0-CFF3-4731-A3CD-0FADACAEFC47}" srcOrd="0" destOrd="0" presId="urn:microsoft.com/office/officeart/2016/7/layout/LinearBlockProcessNumbered"/>
    <dgm:cxn modelId="{82BBDB85-85AA-4E51-AF57-F277C0865A87}" type="presOf" srcId="{F84E44BC-96A7-4FA1-9BF5-FF39F8E0186C}" destId="{CE416A99-84BA-4BE4-9A54-B97875EE1C6A}" srcOrd="0" destOrd="0" presId="urn:microsoft.com/office/officeart/2016/7/layout/LinearBlockProcessNumbered"/>
    <dgm:cxn modelId="{975C2988-33AC-4B1E-9DC9-4525797EC1AD}" type="presOf" srcId="{834C5378-253D-424B-956D-6720042357CA}" destId="{B851E868-298F-42A5-A7CC-B2AF84A65549}" srcOrd="1" destOrd="0" presId="urn:microsoft.com/office/officeart/2016/7/layout/LinearBlockProcessNumbered"/>
    <dgm:cxn modelId="{F028B48D-6D47-4245-97C2-A885BE77C17B}" srcId="{FCC098E9-C72D-47C8-A0F5-BDA9052CE616}" destId="{F209A180-A3EA-481F-8343-07B710B91E43}" srcOrd="3" destOrd="0" parTransId="{227B460E-AB5D-4887-888C-71AECED1AA9D}" sibTransId="{AA42695A-0927-4D60-ACC0-97B1B4D81786}"/>
    <dgm:cxn modelId="{11C47ABC-3349-491F-9EEE-3A275CBD5C15}" type="presOf" srcId="{AA42695A-0927-4D60-ACC0-97B1B4D81786}" destId="{C597D689-020C-47CD-867B-FF5DBEDB2CF4}" srcOrd="0" destOrd="0" presId="urn:microsoft.com/office/officeart/2016/7/layout/LinearBlockProcessNumbered"/>
    <dgm:cxn modelId="{CD8834CC-B933-4149-BAB2-2346DDB8C0A7}" srcId="{FCC098E9-C72D-47C8-A0F5-BDA9052CE616}" destId="{4CDD83D7-388F-4F51-8139-00468A92904E}" srcOrd="4" destOrd="0" parTransId="{6270C52A-AF36-4377-A9FD-42EFC3DD633E}" sibTransId="{90D83269-8544-4760-8CD2-3E58D9468326}"/>
    <dgm:cxn modelId="{DAE2B2CD-D846-4147-A308-BA97FB8AB654}" srcId="{FCC098E9-C72D-47C8-A0F5-BDA9052CE616}" destId="{834C5378-253D-424B-956D-6720042357CA}" srcOrd="1" destOrd="0" parTransId="{2524987A-8658-4080-8341-ED997FA75BAC}" sibTransId="{2DCD4F00-3158-4DCC-B026-BB9959246437}"/>
    <dgm:cxn modelId="{1F2D4ACE-F150-40E9-A521-53F8C847A432}" type="presOf" srcId="{4CDD83D7-388F-4F51-8139-00468A92904E}" destId="{56F46F3F-AA6D-4C5B-B3D2-421317D81660}" srcOrd="1" destOrd="0" presId="urn:microsoft.com/office/officeart/2016/7/layout/LinearBlockProcessNumbered"/>
    <dgm:cxn modelId="{CDC805D5-4CAA-4755-B010-D50E84FA66C6}" type="presOf" srcId="{E0767E2D-F568-41FB-8892-70CF9AD956BC}" destId="{BCD502C1-24E3-41CC-8F78-B37B94863E8B}" srcOrd="0" destOrd="0" presId="urn:microsoft.com/office/officeart/2016/7/layout/LinearBlockProcessNumbered"/>
    <dgm:cxn modelId="{E16DD4DE-08B9-4E95-A24B-4E31A43E516F}" type="presOf" srcId="{834C5378-253D-424B-956D-6720042357CA}" destId="{BD3191A7-7215-40FC-861B-E005CFC48755}" srcOrd="0" destOrd="0" presId="urn:microsoft.com/office/officeart/2016/7/layout/LinearBlockProcessNumbered"/>
    <dgm:cxn modelId="{EAB036E8-FD5A-4360-8773-9A52A109DC34}" srcId="{FCC098E9-C72D-47C8-A0F5-BDA9052CE616}" destId="{F84E44BC-96A7-4FA1-9BF5-FF39F8E0186C}" srcOrd="0" destOrd="0" parTransId="{25D78DE5-FA0C-42E4-AA94-285C36DBB1E1}" sibTransId="{191290E0-DAAB-4A6F-B51D-5B3354EC9CBA}"/>
    <dgm:cxn modelId="{63F4DEF6-6507-4119-86FE-041A5EA62A68}" type="presOf" srcId="{2003A5EA-2342-464F-B9FC-1E31A29D0631}" destId="{2A77F2A1-01ED-4B36-80EC-48E4848CC420}" srcOrd="1" destOrd="0" presId="urn:microsoft.com/office/officeart/2016/7/layout/LinearBlockProcessNumbered"/>
    <dgm:cxn modelId="{67BFBCF8-7FE1-423E-9D7D-A293149BAF2D}" type="presOf" srcId="{F209A180-A3EA-481F-8343-07B710B91E43}" destId="{3FAC71F0-CACC-4FBC-B498-890C1F358C75}" srcOrd="1" destOrd="0" presId="urn:microsoft.com/office/officeart/2016/7/layout/LinearBlockProcessNumbered"/>
    <dgm:cxn modelId="{257C0CFE-04FB-4DFA-AB1B-2BEFDDA1F430}" type="presOf" srcId="{F84E44BC-96A7-4FA1-9BF5-FF39F8E0186C}" destId="{D3C1212D-BA04-49B5-823E-3E052CFD7D6F}" srcOrd="1" destOrd="0" presId="urn:microsoft.com/office/officeart/2016/7/layout/LinearBlockProcessNumbered"/>
    <dgm:cxn modelId="{9AB31C67-9B00-47F4-A6F1-526A7245E45E}" type="presParOf" srcId="{815AA4E0-CFF3-4731-A3CD-0FADACAEFC47}" destId="{B1A26E1D-5504-4467-8DF8-0F0AEBBAB9BA}" srcOrd="0" destOrd="0" presId="urn:microsoft.com/office/officeart/2016/7/layout/LinearBlockProcessNumbered"/>
    <dgm:cxn modelId="{3F9B6D81-2944-43A2-9DA9-48CF526EB4C9}" type="presParOf" srcId="{B1A26E1D-5504-4467-8DF8-0F0AEBBAB9BA}" destId="{CE416A99-84BA-4BE4-9A54-B97875EE1C6A}" srcOrd="0" destOrd="0" presId="urn:microsoft.com/office/officeart/2016/7/layout/LinearBlockProcessNumbered"/>
    <dgm:cxn modelId="{9F03E654-D562-4C53-B234-86D1CEE0478B}" type="presParOf" srcId="{B1A26E1D-5504-4467-8DF8-0F0AEBBAB9BA}" destId="{69AD6BEE-B2CE-420E-813F-1B61B1976E55}" srcOrd="1" destOrd="0" presId="urn:microsoft.com/office/officeart/2016/7/layout/LinearBlockProcessNumbered"/>
    <dgm:cxn modelId="{1BDFBAFC-6320-47F4-9CF3-6E31025146CF}" type="presParOf" srcId="{B1A26E1D-5504-4467-8DF8-0F0AEBBAB9BA}" destId="{D3C1212D-BA04-49B5-823E-3E052CFD7D6F}" srcOrd="2" destOrd="0" presId="urn:microsoft.com/office/officeart/2016/7/layout/LinearBlockProcessNumbered"/>
    <dgm:cxn modelId="{1815048D-EF08-471D-A832-AA1D014BC16E}" type="presParOf" srcId="{815AA4E0-CFF3-4731-A3CD-0FADACAEFC47}" destId="{71EA67B7-9DFF-4C4E-9E6B-2564EC8A8CB1}" srcOrd="1" destOrd="0" presId="urn:microsoft.com/office/officeart/2016/7/layout/LinearBlockProcessNumbered"/>
    <dgm:cxn modelId="{5EF139EA-51F6-4A0C-A3C9-B063013AF136}" type="presParOf" srcId="{815AA4E0-CFF3-4731-A3CD-0FADACAEFC47}" destId="{B23B647D-B62E-4DBA-9124-2CA26061FE58}" srcOrd="2" destOrd="0" presId="urn:microsoft.com/office/officeart/2016/7/layout/LinearBlockProcessNumbered"/>
    <dgm:cxn modelId="{F236C233-DAD1-4D7D-8F2B-591C4B9642F8}" type="presParOf" srcId="{B23B647D-B62E-4DBA-9124-2CA26061FE58}" destId="{BD3191A7-7215-40FC-861B-E005CFC48755}" srcOrd="0" destOrd="0" presId="urn:microsoft.com/office/officeart/2016/7/layout/LinearBlockProcessNumbered"/>
    <dgm:cxn modelId="{16FDA10F-12CF-4913-94C7-415A0B398712}" type="presParOf" srcId="{B23B647D-B62E-4DBA-9124-2CA26061FE58}" destId="{A793851E-09B3-4A3C-9C31-478990C6854F}" srcOrd="1" destOrd="0" presId="urn:microsoft.com/office/officeart/2016/7/layout/LinearBlockProcessNumbered"/>
    <dgm:cxn modelId="{4BC9C4F3-6A86-46DC-BE7C-2F04E640FAE6}" type="presParOf" srcId="{B23B647D-B62E-4DBA-9124-2CA26061FE58}" destId="{B851E868-298F-42A5-A7CC-B2AF84A65549}" srcOrd="2" destOrd="0" presId="urn:microsoft.com/office/officeart/2016/7/layout/LinearBlockProcessNumbered"/>
    <dgm:cxn modelId="{711E57F2-0039-4F67-87B0-9DF810A9DFB9}" type="presParOf" srcId="{815AA4E0-CFF3-4731-A3CD-0FADACAEFC47}" destId="{96F9ABF0-69CF-4669-BFF4-C57725DCC431}" srcOrd="3" destOrd="0" presId="urn:microsoft.com/office/officeart/2016/7/layout/LinearBlockProcessNumbered"/>
    <dgm:cxn modelId="{28837133-C258-4CAD-A961-CE2253B7934B}" type="presParOf" srcId="{815AA4E0-CFF3-4731-A3CD-0FADACAEFC47}" destId="{ECCFEC7C-E6AB-46F2-A343-5043C70E81AD}" srcOrd="4" destOrd="0" presId="urn:microsoft.com/office/officeart/2016/7/layout/LinearBlockProcessNumbered"/>
    <dgm:cxn modelId="{7B6C0314-FE84-4F4C-9339-0567A8680DE2}" type="presParOf" srcId="{ECCFEC7C-E6AB-46F2-A343-5043C70E81AD}" destId="{609A027E-A758-4735-B2C3-5B0639D9838C}" srcOrd="0" destOrd="0" presId="urn:microsoft.com/office/officeart/2016/7/layout/LinearBlockProcessNumbered"/>
    <dgm:cxn modelId="{7C0A9240-8B75-4CD2-8D1E-BD7C30D37391}" type="presParOf" srcId="{ECCFEC7C-E6AB-46F2-A343-5043C70E81AD}" destId="{BCD502C1-24E3-41CC-8F78-B37B94863E8B}" srcOrd="1" destOrd="0" presId="urn:microsoft.com/office/officeart/2016/7/layout/LinearBlockProcessNumbered"/>
    <dgm:cxn modelId="{3A7BAE3C-2791-4408-9D95-E73080435680}" type="presParOf" srcId="{ECCFEC7C-E6AB-46F2-A343-5043C70E81AD}" destId="{2A77F2A1-01ED-4B36-80EC-48E4848CC420}" srcOrd="2" destOrd="0" presId="urn:microsoft.com/office/officeart/2016/7/layout/LinearBlockProcessNumbered"/>
    <dgm:cxn modelId="{75433115-B054-4247-A431-3DF3D694721E}" type="presParOf" srcId="{815AA4E0-CFF3-4731-A3CD-0FADACAEFC47}" destId="{E2999F67-9B9C-409D-A0D7-E6A148E8A22B}" srcOrd="5" destOrd="0" presId="urn:microsoft.com/office/officeart/2016/7/layout/LinearBlockProcessNumbered"/>
    <dgm:cxn modelId="{7D9EFD9F-E2D3-479B-962F-ADE6F0328299}" type="presParOf" srcId="{815AA4E0-CFF3-4731-A3CD-0FADACAEFC47}" destId="{1917E344-1FBE-41CF-A02C-5AC125F57583}" srcOrd="6" destOrd="0" presId="urn:microsoft.com/office/officeart/2016/7/layout/LinearBlockProcessNumbered"/>
    <dgm:cxn modelId="{9BA3E591-3FF2-435E-A07D-96A9C3DDAB20}" type="presParOf" srcId="{1917E344-1FBE-41CF-A02C-5AC125F57583}" destId="{61398CCC-0046-43E5-945C-5CF35DD77832}" srcOrd="0" destOrd="0" presId="urn:microsoft.com/office/officeart/2016/7/layout/LinearBlockProcessNumbered"/>
    <dgm:cxn modelId="{92B0E658-1779-42AD-9C4C-E13A3B7DA400}" type="presParOf" srcId="{1917E344-1FBE-41CF-A02C-5AC125F57583}" destId="{C597D689-020C-47CD-867B-FF5DBEDB2CF4}" srcOrd="1" destOrd="0" presId="urn:microsoft.com/office/officeart/2016/7/layout/LinearBlockProcessNumbered"/>
    <dgm:cxn modelId="{41160D6F-B6C3-4662-BCAB-AD1DD5F21FC3}" type="presParOf" srcId="{1917E344-1FBE-41CF-A02C-5AC125F57583}" destId="{3FAC71F0-CACC-4FBC-B498-890C1F358C75}" srcOrd="2" destOrd="0" presId="urn:microsoft.com/office/officeart/2016/7/layout/LinearBlockProcessNumbered"/>
    <dgm:cxn modelId="{CA863D10-7685-4CFE-9091-5BBB83C3EC5E}" type="presParOf" srcId="{815AA4E0-CFF3-4731-A3CD-0FADACAEFC47}" destId="{AFFB8232-6CD7-45D9-86BF-3F6D255394E1}" srcOrd="7" destOrd="0" presId="urn:microsoft.com/office/officeart/2016/7/layout/LinearBlockProcessNumbered"/>
    <dgm:cxn modelId="{59309A89-2F8D-4181-8613-0061B8230B63}" type="presParOf" srcId="{815AA4E0-CFF3-4731-A3CD-0FADACAEFC47}" destId="{08F36A75-5FBF-4D1E-81ED-DB17248CC840}" srcOrd="8" destOrd="0" presId="urn:microsoft.com/office/officeart/2016/7/layout/LinearBlockProcessNumbered"/>
    <dgm:cxn modelId="{A7997CB5-FD91-4B0E-BA92-28B0854A1C59}" type="presParOf" srcId="{08F36A75-5FBF-4D1E-81ED-DB17248CC840}" destId="{50519D71-D4AD-40BF-95ED-D12C0A7C96A1}" srcOrd="0" destOrd="0" presId="urn:microsoft.com/office/officeart/2016/7/layout/LinearBlockProcessNumbered"/>
    <dgm:cxn modelId="{FB9E7B4C-2CE1-4822-882E-71269AF52A9B}" type="presParOf" srcId="{08F36A75-5FBF-4D1E-81ED-DB17248CC840}" destId="{0D0126D9-4135-41F2-9F81-2975FCA58935}" srcOrd="1" destOrd="0" presId="urn:microsoft.com/office/officeart/2016/7/layout/LinearBlockProcessNumbered"/>
    <dgm:cxn modelId="{4DF482FC-BDC2-4D94-91D6-A9D085DDA591}" type="presParOf" srcId="{08F36A75-5FBF-4D1E-81ED-DB17248CC840}" destId="{56F46F3F-AA6D-4C5B-B3D2-421317D8166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16A99-84BA-4BE4-9A54-B97875EE1C6A}">
      <dsp:nvSpPr>
        <dsp:cNvPr id="0" name=""/>
        <dsp:cNvSpPr/>
      </dsp:nvSpPr>
      <dsp:spPr>
        <a:xfrm>
          <a:off x="6573" y="775448"/>
          <a:ext cx="2054866" cy="2863456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0" rIns="202975" bIns="33020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Century Gothic" panose="020F0302020204030204"/>
            </a:rPr>
            <a:t>Phase de compréhension 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latin typeface="Century Gothic" panose="020F0302020204030204"/>
            </a:rPr>
            <a:t>= cadrer le périmètre du projet </a:t>
          </a:r>
          <a:r>
            <a:rPr lang="fr-FR" sz="1200" b="1" kern="1200" dirty="0">
              <a:latin typeface="Century Gothic" panose="020F0302020204030204"/>
              <a:ea typeface="+mn-ea"/>
              <a:cs typeface="+mn-cs"/>
            </a:rPr>
            <a:t>et analyser les besoins</a:t>
          </a:r>
        </a:p>
      </dsp:txBody>
      <dsp:txXfrm>
        <a:off x="6573" y="1920831"/>
        <a:ext cx="2054866" cy="1718073"/>
      </dsp:txXfrm>
    </dsp:sp>
    <dsp:sp modelId="{69AD6BEE-B2CE-420E-813F-1B61B1976E55}">
      <dsp:nvSpPr>
        <dsp:cNvPr id="0" name=""/>
        <dsp:cNvSpPr/>
      </dsp:nvSpPr>
      <dsp:spPr>
        <a:xfrm>
          <a:off x="6573" y="974257"/>
          <a:ext cx="2054866" cy="9863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165100" rIns="202975" bIns="16510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700" kern="1200"/>
            <a:t>01</a:t>
          </a:r>
          <a:endParaRPr lang="fr-FR" sz="4700" kern="1200" dirty="0"/>
        </a:p>
      </dsp:txBody>
      <dsp:txXfrm>
        <a:off x="6573" y="974257"/>
        <a:ext cx="2054866" cy="986335"/>
      </dsp:txXfrm>
    </dsp:sp>
    <dsp:sp modelId="{BD3191A7-7215-40FC-861B-E005CFC48755}">
      <dsp:nvSpPr>
        <dsp:cNvPr id="0" name=""/>
        <dsp:cNvSpPr/>
      </dsp:nvSpPr>
      <dsp:spPr>
        <a:xfrm>
          <a:off x="2225829" y="775448"/>
          <a:ext cx="2054866" cy="2824841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0" rIns="202975" bIns="33020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Century Gothic" panose="020F0302020204030204"/>
            </a:rPr>
            <a:t>Phase d'idéation  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>
              <a:latin typeface="Century Gothic" panose="020F0302020204030204"/>
            </a:rPr>
            <a:t>= imaginer des solutions, </a:t>
          </a:r>
          <a:r>
            <a:rPr lang="fr-FR" sz="1300" b="1" kern="1200" dirty="0" err="1">
              <a:latin typeface="Century Gothic" panose="020F0302020204030204"/>
            </a:rPr>
            <a:t>co-créer</a:t>
          </a:r>
          <a:r>
            <a:rPr lang="fr-FR" sz="1300" b="1" kern="1200" dirty="0">
              <a:latin typeface="Century Gothic" panose="020F0302020204030204"/>
            </a:rPr>
            <a:t>, brainstormer</a:t>
          </a:r>
          <a:endParaRPr lang="fr-FR" sz="1300" b="1" kern="1200" dirty="0"/>
        </a:p>
      </dsp:txBody>
      <dsp:txXfrm>
        <a:off x="2225829" y="1905385"/>
        <a:ext cx="2054866" cy="1694904"/>
      </dsp:txXfrm>
    </dsp:sp>
    <dsp:sp modelId="{A793851E-09B3-4A3C-9C31-478990C6854F}">
      <dsp:nvSpPr>
        <dsp:cNvPr id="0" name=""/>
        <dsp:cNvSpPr/>
      </dsp:nvSpPr>
      <dsp:spPr>
        <a:xfrm>
          <a:off x="2225829" y="954949"/>
          <a:ext cx="2054866" cy="9863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165100" rIns="202975" bIns="16510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700" kern="1200"/>
            <a:t>02</a:t>
          </a:r>
          <a:endParaRPr lang="fr-FR" sz="4700" kern="1200" dirty="0"/>
        </a:p>
      </dsp:txBody>
      <dsp:txXfrm>
        <a:off x="2225829" y="954949"/>
        <a:ext cx="2054866" cy="986335"/>
      </dsp:txXfrm>
    </dsp:sp>
    <dsp:sp modelId="{609A027E-A758-4735-B2C3-5B0639D9838C}">
      <dsp:nvSpPr>
        <dsp:cNvPr id="0" name=""/>
        <dsp:cNvSpPr/>
      </dsp:nvSpPr>
      <dsp:spPr>
        <a:xfrm>
          <a:off x="4445085" y="775448"/>
          <a:ext cx="2054866" cy="2829896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0" rIns="202975" bIns="33020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Century Gothic" panose="020F0302020204030204"/>
            </a:rPr>
            <a:t>Phase de construction de projet (prototypage) 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>
              <a:latin typeface="Century Gothic" panose="020F0302020204030204"/>
            </a:rPr>
            <a:t>= définir les contours du projet à expérimenter</a:t>
          </a:r>
        </a:p>
      </dsp:txBody>
      <dsp:txXfrm>
        <a:off x="4445085" y="1907407"/>
        <a:ext cx="2054866" cy="1697937"/>
      </dsp:txXfrm>
    </dsp:sp>
    <dsp:sp modelId="{BCD502C1-24E3-41CC-8F78-B37B94863E8B}">
      <dsp:nvSpPr>
        <dsp:cNvPr id="0" name=""/>
        <dsp:cNvSpPr/>
      </dsp:nvSpPr>
      <dsp:spPr>
        <a:xfrm>
          <a:off x="4445085" y="957477"/>
          <a:ext cx="2054866" cy="9863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165100" rIns="202975" bIns="16510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700" kern="1200"/>
            <a:t>03</a:t>
          </a:r>
          <a:endParaRPr lang="fr-FR" sz="4700" kern="1200" dirty="0"/>
        </a:p>
      </dsp:txBody>
      <dsp:txXfrm>
        <a:off x="4445085" y="957477"/>
        <a:ext cx="2054866" cy="986335"/>
      </dsp:txXfrm>
    </dsp:sp>
    <dsp:sp modelId="{61398CCC-0046-43E5-945C-5CF35DD77832}">
      <dsp:nvSpPr>
        <dsp:cNvPr id="0" name=""/>
        <dsp:cNvSpPr/>
      </dsp:nvSpPr>
      <dsp:spPr>
        <a:xfrm>
          <a:off x="6664341" y="775448"/>
          <a:ext cx="2054866" cy="282989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0" rIns="202975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Century Gothic" panose="020F0302020204030204"/>
            </a:rPr>
            <a:t>Phase d’expérimentation = tester sur le terrain</a:t>
          </a:r>
        </a:p>
      </dsp:txBody>
      <dsp:txXfrm>
        <a:off x="6664341" y="1907407"/>
        <a:ext cx="2054866" cy="1697937"/>
      </dsp:txXfrm>
    </dsp:sp>
    <dsp:sp modelId="{C597D689-020C-47CD-867B-FF5DBEDB2CF4}">
      <dsp:nvSpPr>
        <dsp:cNvPr id="0" name=""/>
        <dsp:cNvSpPr/>
      </dsp:nvSpPr>
      <dsp:spPr>
        <a:xfrm>
          <a:off x="6664341" y="957477"/>
          <a:ext cx="2054866" cy="9863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165100" rIns="202975" bIns="16510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700" kern="1200"/>
            <a:t>04</a:t>
          </a:r>
        </a:p>
      </dsp:txBody>
      <dsp:txXfrm>
        <a:off x="6664341" y="957477"/>
        <a:ext cx="2054866" cy="986335"/>
      </dsp:txXfrm>
    </dsp:sp>
    <dsp:sp modelId="{50519D71-D4AD-40BF-95ED-D12C0A7C96A1}">
      <dsp:nvSpPr>
        <dsp:cNvPr id="0" name=""/>
        <dsp:cNvSpPr/>
      </dsp:nvSpPr>
      <dsp:spPr>
        <a:xfrm>
          <a:off x="8883596" y="775448"/>
          <a:ext cx="2054866" cy="2779568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0" rIns="202975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Century Gothic" panose="020F0302020204030204"/>
            </a:rPr>
            <a:t>Phase d'évaluation = analyser les résultats et la faisabilité</a:t>
          </a:r>
        </a:p>
      </dsp:txBody>
      <dsp:txXfrm>
        <a:off x="8883596" y="1887276"/>
        <a:ext cx="2054866" cy="1667741"/>
      </dsp:txXfrm>
    </dsp:sp>
    <dsp:sp modelId="{0D0126D9-4135-41F2-9F81-2975FCA58935}">
      <dsp:nvSpPr>
        <dsp:cNvPr id="0" name=""/>
        <dsp:cNvSpPr/>
      </dsp:nvSpPr>
      <dsp:spPr>
        <a:xfrm>
          <a:off x="8883596" y="932313"/>
          <a:ext cx="2054866" cy="9863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975" tIns="165100" rIns="202975" bIns="16510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700" kern="1200"/>
            <a:t>05</a:t>
          </a:r>
        </a:p>
      </dsp:txBody>
      <dsp:txXfrm>
        <a:off x="8883596" y="932313"/>
        <a:ext cx="2054866" cy="986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2EDE5-2C67-495A-B125-8F7DF1D1CDD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E4B36-72A7-4DCB-8E58-5AB1B88209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47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10" Type="http://schemas.openxmlformats.org/officeDocument/2006/relationships/image" Target="../media/image2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2D934C-BF94-8BDF-2C24-912A1F6F6864}"/>
              </a:ext>
            </a:extLst>
          </p:cNvPr>
          <p:cNvSpPr/>
          <p:nvPr userDrawn="1"/>
        </p:nvSpPr>
        <p:spPr>
          <a:xfrm>
            <a:off x="0" y="5922498"/>
            <a:ext cx="12192000" cy="935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0B829A4-F34E-C678-3F80-1462C0B02D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31815" y="1723814"/>
            <a:ext cx="9144000" cy="2387600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0" name="Image 9" descr="Une image contenant cercle, Graphique, conception&#10;&#10;Description générée automatiquement">
            <a:extLst>
              <a:ext uri="{FF2B5EF4-FFF2-40B4-BE49-F238E27FC236}">
                <a16:creationId xmlns:a16="http://schemas.microsoft.com/office/drawing/2014/main" id="{95F0A255-42D2-F91B-8907-A04DD00C5F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2862" y="-87271"/>
            <a:ext cx="7032542" cy="7032542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7F18FB7D-974E-1B52-F9C2-84C4A1AC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815" y="4162645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77F7BE-143D-BF8E-73D6-86B3E56730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87503" y="234905"/>
            <a:ext cx="5024387" cy="1123681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469318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2A758-B2B9-D480-F0A5-6536716CCC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5D74D3-6EB8-9DFA-51B6-0D83F2B60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FC5BA0-D421-C1FC-43AA-CFBC84D79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C555109-7A5C-9AA9-FBAD-132A8AC05578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4A121262-706E-DC94-3A3E-7422B081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3432E3E-2766-5C3E-2CC5-8E7F52C9F8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428950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49C2E7-BDA7-D1F1-2B29-C1CE5EC83F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F4C63B-0F72-FD14-0106-E6EA5514A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094A57-F3B2-D068-5FCD-809D4E56F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A8B8ABA-4008-A4A9-81CC-DF4F9A738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E10A7B4-7F5A-955A-7A0B-FF869EA27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C2D429E1-32F7-BD25-6E61-656390BC4C91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A23888F5-32B8-0D77-A24A-018053A221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86F725E-814E-7714-7323-D253E804C4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2036465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6FA0B659-26A3-D729-DC62-6197820E37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00FA57F-47A7-468D-674A-4E1579727A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377911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6FA0B659-26A3-D729-DC62-6197820E37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2" name="Image 1" descr="Une image contenant cercle, Graphique, conception&#10;&#10;Description générée automatiquement">
            <a:extLst>
              <a:ext uri="{FF2B5EF4-FFF2-40B4-BE49-F238E27FC236}">
                <a16:creationId xmlns:a16="http://schemas.microsoft.com/office/drawing/2014/main" id="{EBBADD97-3B99-791D-77C9-DB397C3E05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23" y="-737877"/>
            <a:ext cx="8333753" cy="833375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77B99C0-8C2C-3D65-369C-8D13E99F60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87178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EE53D9-5CDA-EFD4-4D4F-073728136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6D107E-5D41-553B-AD86-E63543DFB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A702E4-D152-8C43-B5CD-C3BF9BD3E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75C1F2-AF93-3293-2D6F-BF404CFF50CE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DE8A562D-E20A-8746-B1F2-936F96DECC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6DCBC3C-3A0A-AAE2-BA4C-CB53B31005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573270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E94B8-965E-078A-0894-938D11E982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55B8FEF-A13B-28D7-1314-7111298F1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D8135A-1470-B7EA-1E84-99E075569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2BAB8B5-E9A0-FACA-50F9-A47299629012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FA4C2067-7A9B-733D-EBAC-4CFE9632FC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02C79F1-2D18-B863-70EA-CDC4B32EA0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92695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829A4-F34E-C678-3F80-1462C0B02D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18FB7D-974E-1B52-F9C2-84C4A1AC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05A360F-287D-E426-454E-4A178DC315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663" b="-15239"/>
          <a:stretch/>
        </p:blipFill>
        <p:spPr>
          <a:xfrm>
            <a:off x="111369" y="290351"/>
            <a:ext cx="2204035" cy="391291"/>
          </a:xfrm>
          <a:prstGeom prst="rect">
            <a:avLst/>
          </a:prstGeom>
        </p:spPr>
      </p:pic>
      <p:pic>
        <p:nvPicPr>
          <p:cNvPr id="5" name="Image 4" descr="Une image contenant créativité, astronomie&#10;&#10;Description générée automatiquement">
            <a:extLst>
              <a:ext uri="{FF2B5EF4-FFF2-40B4-BE49-F238E27FC236}">
                <a16:creationId xmlns:a16="http://schemas.microsoft.com/office/drawing/2014/main" id="{6DCB4D3C-EF49-7EF9-5C64-D7C57A0AB3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404" y="-107130"/>
            <a:ext cx="7072260" cy="7072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44A7DDD-A9D9-FAAD-9410-F557288642C0}"/>
              </a:ext>
            </a:extLst>
          </p:cNvPr>
          <p:cNvCxnSpPr/>
          <p:nvPr userDrawn="1"/>
        </p:nvCxnSpPr>
        <p:spPr>
          <a:xfrm>
            <a:off x="647114" y="6020972"/>
            <a:ext cx="8229600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766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829A4-F34E-C678-3F80-1462C0B02D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18FB7D-974E-1B52-F9C2-84C4A1AC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44A7DDD-A9D9-FAAD-9410-F557288642C0}"/>
              </a:ext>
            </a:extLst>
          </p:cNvPr>
          <p:cNvCxnSpPr/>
          <p:nvPr userDrawn="1"/>
        </p:nvCxnSpPr>
        <p:spPr>
          <a:xfrm>
            <a:off x="647114" y="6020972"/>
            <a:ext cx="8229600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triangle, Graphique, ligne&#10;&#10;Description générée automatiquement">
            <a:extLst>
              <a:ext uri="{FF2B5EF4-FFF2-40B4-BE49-F238E27FC236}">
                <a16:creationId xmlns:a16="http://schemas.microsoft.com/office/drawing/2014/main" id="{C0684279-16E8-8E6A-8949-7066AB1D63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7114" y="127807"/>
            <a:ext cx="6583136" cy="658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160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829A4-F34E-C678-3F80-1462C0B02D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18FB7D-974E-1B52-F9C2-84C4A1AC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44A7DDD-A9D9-FAAD-9410-F557288642C0}"/>
              </a:ext>
            </a:extLst>
          </p:cNvPr>
          <p:cNvCxnSpPr/>
          <p:nvPr userDrawn="1"/>
        </p:nvCxnSpPr>
        <p:spPr>
          <a:xfrm>
            <a:off x="647114" y="6020972"/>
            <a:ext cx="8229600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C43E0770-0AC0-7A2E-C32E-4C4602D6BA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93644" y="6104054"/>
            <a:ext cx="2748712" cy="614737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390063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829A4-F34E-C678-3F80-1462C0B02D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18FB7D-974E-1B52-F9C2-84C4A1AC8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44A7DDD-A9D9-FAAD-9410-F557288642C0}"/>
              </a:ext>
            </a:extLst>
          </p:cNvPr>
          <p:cNvCxnSpPr/>
          <p:nvPr userDrawn="1"/>
        </p:nvCxnSpPr>
        <p:spPr>
          <a:xfrm>
            <a:off x="647114" y="6020972"/>
            <a:ext cx="8229600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Graphique, créativité&#10;&#10;Description générée automatiquement">
            <a:extLst>
              <a:ext uri="{FF2B5EF4-FFF2-40B4-BE49-F238E27FC236}">
                <a16:creationId xmlns:a16="http://schemas.microsoft.com/office/drawing/2014/main" id="{43EAA94B-CD43-329F-85CA-57480FF68D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918" y="280808"/>
            <a:ext cx="5740164" cy="574016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DE2CADB-E8D4-42F1-6857-6A947B58EA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76714" y="6009182"/>
            <a:ext cx="3246336" cy="726028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701626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FE796-904E-47DF-C32C-24FBDA8DE3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7" name="Graphique 34">
            <a:extLst>
              <a:ext uri="{FF2B5EF4-FFF2-40B4-BE49-F238E27FC236}">
                <a16:creationId xmlns:a16="http://schemas.microsoft.com/office/drawing/2014/main" id="{D37C5858-58F8-9F53-F3F7-7BD62DAC40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62877" y="6465396"/>
            <a:ext cx="268975" cy="312233"/>
          </a:xfrm>
          <a:prstGeom prst="rect">
            <a:avLst/>
          </a:prstGeom>
        </p:spPr>
      </p:pic>
      <p:pic>
        <p:nvPicPr>
          <p:cNvPr id="8" name="Graphique 32">
            <a:extLst>
              <a:ext uri="{FF2B5EF4-FFF2-40B4-BE49-F238E27FC236}">
                <a16:creationId xmlns:a16="http://schemas.microsoft.com/office/drawing/2014/main" id="{2AE7FC55-E8C9-8C11-E614-9BC4CBD90AB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40198" y="6465396"/>
            <a:ext cx="332774" cy="332774"/>
          </a:xfrm>
          <a:prstGeom prst="rect">
            <a:avLst/>
          </a:prstGeom>
        </p:spPr>
      </p:pic>
      <p:pic>
        <p:nvPicPr>
          <p:cNvPr id="10" name="Graphique 29">
            <a:extLst>
              <a:ext uri="{FF2B5EF4-FFF2-40B4-BE49-F238E27FC236}">
                <a16:creationId xmlns:a16="http://schemas.microsoft.com/office/drawing/2014/main" id="{B3E092A4-C409-87E0-E91B-6ED89896DC9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5829946" y="6436807"/>
            <a:ext cx="332774" cy="355505"/>
          </a:xfrm>
          <a:prstGeom prst="rect">
            <a:avLst/>
          </a:prstGeom>
        </p:spPr>
      </p:pic>
      <p:sp>
        <p:nvSpPr>
          <p:cNvPr id="11" name="AutoShape 2">
            <a:extLst>
              <a:ext uri="{FF2B5EF4-FFF2-40B4-BE49-F238E27FC236}">
                <a16:creationId xmlns:a16="http://schemas.microsoft.com/office/drawing/2014/main" id="{785493B3-4F14-3D8C-5576-AAD611B7AF4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20154" y="331888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862FB793-8E5C-D88D-539B-1A9B486BC4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13938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7" name="Image 16" descr="Une image contenant créativité, art&#10;&#10;Description générée automatiquement avec une confiance moyenne">
            <a:extLst>
              <a:ext uri="{FF2B5EF4-FFF2-40B4-BE49-F238E27FC236}">
                <a16:creationId xmlns:a16="http://schemas.microsoft.com/office/drawing/2014/main" id="{57D5AF13-6F3D-601F-2888-BFA41DA5C30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495" y="6406153"/>
            <a:ext cx="441645" cy="448291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45B497C-2798-02B7-0A7C-EE5FD382738A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1" name="Image 20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6E89CA5D-27BA-D1A3-A818-83B6F500BFA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B2A0E3E-D6B6-117C-B614-8E6D53A8E4E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72398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1DECB-DD70-491F-7716-BCDAF88278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6" name="Image 5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F19D7C43-628E-3C50-0F15-0C9FAE962D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18E9B7AD-F855-8DB3-948F-E551DEE41A44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Image 2" descr="Une image contenant créativité, astronomie&#10;&#10;Description générée automatiquement">
            <a:extLst>
              <a:ext uri="{FF2B5EF4-FFF2-40B4-BE49-F238E27FC236}">
                <a16:creationId xmlns:a16="http://schemas.microsoft.com/office/drawing/2014/main" id="{7C468658-CAD6-58FB-A45D-ABD0CEB66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404" y="-107130"/>
            <a:ext cx="7072260" cy="707226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5BB155-6B7F-9E19-C27C-8499448B21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312528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863BB-8BA1-971F-12D2-0C7DA81198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D0E88-253D-46CB-3F46-209C3AD47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Image 6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1FF33AEB-3BF7-DAB7-58A8-3A8364F0F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B17A43E2-F7B5-0789-E682-D3C38F3B6BF1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8D5C3067-1F74-7940-B7F5-E9BDD5ECBD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226891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19E21-EB74-E7EE-D235-D0F2BC7005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208581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32E5BA-2ACC-B906-5AE5-52485872C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81347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9" name="Image 8" descr="Une image contenant triangle, Graphique, ligne&#10;&#10;Description générée automatiquement">
            <a:extLst>
              <a:ext uri="{FF2B5EF4-FFF2-40B4-BE49-F238E27FC236}">
                <a16:creationId xmlns:a16="http://schemas.microsoft.com/office/drawing/2014/main" id="{C768621D-B5CA-AB29-51A2-E4D3B57787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137432"/>
            <a:ext cx="6583136" cy="6583136"/>
          </a:xfrm>
          <a:prstGeom prst="rect">
            <a:avLst/>
          </a:prstGeom>
        </p:spPr>
      </p:pic>
      <p:pic>
        <p:nvPicPr>
          <p:cNvPr id="10" name="Image 9" descr="Une image contenant Graphique, graphisme, Caractère coloré, créativité&#10;&#10;Description générée automatiquement">
            <a:extLst>
              <a:ext uri="{FF2B5EF4-FFF2-40B4-BE49-F238E27FC236}">
                <a16:creationId xmlns:a16="http://schemas.microsoft.com/office/drawing/2014/main" id="{CBC2A14B-B7A2-C968-C088-4E5EAA75B7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" y="179821"/>
            <a:ext cx="1749185" cy="331897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FFD4F72-3ABA-4C89-DACB-3E265F68E6D6}"/>
              </a:ext>
            </a:extLst>
          </p:cNvPr>
          <p:cNvCxnSpPr>
            <a:cxnSpLocks/>
          </p:cNvCxnSpPr>
          <p:nvPr userDrawn="1"/>
        </p:nvCxnSpPr>
        <p:spPr>
          <a:xfrm>
            <a:off x="671513" y="6192422"/>
            <a:ext cx="8662401" cy="0"/>
          </a:xfrm>
          <a:prstGeom prst="line">
            <a:avLst/>
          </a:prstGeom>
          <a:ln w="38100">
            <a:solidFill>
              <a:srgbClr val="29245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BB898812-9299-9DFE-7C26-F5211E1B65A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84928" y="6133832"/>
            <a:ext cx="2339158" cy="523142"/>
          </a:xfrm>
          <a:prstGeom prst="rect">
            <a:avLst/>
          </a:prstGeom>
          <a:solidFill>
            <a:srgbClr val="000000"/>
          </a:solidFill>
        </p:spPr>
      </p:pic>
    </p:spTree>
    <p:extLst>
      <p:ext uri="{BB962C8B-B14F-4D97-AF65-F5344CB8AC3E}">
        <p14:creationId xmlns:p14="http://schemas.microsoft.com/office/powerpoint/2010/main" val="408534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A49BA23-0419-1480-0633-79C7BF70E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E5291-2DE0-6491-8062-69E0DA92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6549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Black" panose="020B0A040201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383C22-96E2-A7A0-0F48-E4FD70572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633" y="1774825"/>
            <a:ext cx="9144000" cy="2387600"/>
          </a:xfrm>
        </p:spPr>
        <p:txBody>
          <a:bodyPr>
            <a:normAutofit/>
          </a:bodyPr>
          <a:lstStyle/>
          <a:p>
            <a:r>
              <a:rPr lang="fr-FR" sz="4800" dirty="0"/>
              <a:t>Le Design </a:t>
            </a:r>
            <a:r>
              <a:rPr lang="fr-FR" sz="4800" dirty="0" err="1"/>
              <a:t>Thinking</a:t>
            </a:r>
            <a:r>
              <a:rPr lang="fr-FR" sz="4800" dirty="0"/>
              <a:t> au service des coordinations  SPRO-EP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893399E-689E-AC77-8573-338DB38EE3C8}"/>
              </a:ext>
            </a:extLst>
          </p:cNvPr>
          <p:cNvSpPr txBox="1">
            <a:spLocks/>
          </p:cNvSpPr>
          <p:nvPr/>
        </p:nvSpPr>
        <p:spPr>
          <a:xfrm>
            <a:off x="7759967" y="6030119"/>
            <a:ext cx="4432033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Réunion  régionale SPRO-EP </a:t>
            </a:r>
          </a:p>
          <a:p>
            <a:r>
              <a:rPr lang="fr-FR" sz="2000" dirty="0"/>
              <a:t>5 décembre 2025 </a:t>
            </a:r>
          </a:p>
        </p:txBody>
      </p:sp>
      <p:sp>
        <p:nvSpPr>
          <p:cNvPr id="7" name="Sous-titre 4">
            <a:extLst>
              <a:ext uri="{FF2B5EF4-FFF2-40B4-BE49-F238E27FC236}">
                <a16:creationId xmlns:a16="http://schemas.microsoft.com/office/drawing/2014/main" id="{4C758D09-E801-E5C5-B96E-A9DE2A275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6986" y="4499109"/>
            <a:ext cx="9144000" cy="1425044"/>
          </a:xfrm>
        </p:spPr>
        <p:txBody>
          <a:bodyPr>
            <a:normAutofit/>
          </a:bodyPr>
          <a:lstStyle/>
          <a:p>
            <a:pPr lvl="0" rtl="0"/>
            <a:r>
              <a:rPr lang="fr-FR" sz="2800" b="1" dirty="0">
                <a:latin typeface="Century Gothic" panose="020F0302020204030204"/>
              </a:rPr>
              <a:t>Chapitre 4 : Étape d’expérimentation</a:t>
            </a:r>
          </a:p>
          <a:p>
            <a:pPr lvl="0" rtl="0"/>
            <a:r>
              <a:rPr lang="fr-FR" sz="3000" i="1" dirty="0">
                <a:latin typeface="Century Gothic" panose="020F0302020204030204"/>
              </a:rPr>
              <a:t>Tester sur le terrain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925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6B04E4-D482-71C6-732B-4362BE560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7943" y="0"/>
            <a:ext cx="10515600" cy="1325563"/>
          </a:xfrm>
        </p:spPr>
        <p:txBody>
          <a:bodyPr/>
          <a:lstStyle/>
          <a:p>
            <a:r>
              <a:rPr lang="fr-FR" sz="4000" dirty="0">
                <a:latin typeface="Arial Black" panose="020B0A04020102020204" pitchFamily="34" charset="0"/>
                <a:cs typeface="Arial" panose="020B0604020202020204" pitchFamily="34" charset="0"/>
              </a:rPr>
              <a:t>5 étapes de travail</a:t>
            </a:r>
            <a:endParaRPr lang="fr-FR" dirty="0"/>
          </a:p>
        </p:txBody>
      </p:sp>
      <p:graphicFrame>
        <p:nvGraphicFramePr>
          <p:cNvPr id="7" name="Espace réservé du contenu 3">
            <a:extLst>
              <a:ext uri="{FF2B5EF4-FFF2-40B4-BE49-F238E27FC236}">
                <a16:creationId xmlns:a16="http://schemas.microsoft.com/office/drawing/2014/main" id="{255C95C6-7E8D-A3DA-18BD-2E12A5654E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062323"/>
              </p:ext>
            </p:extLst>
          </p:nvPr>
        </p:nvGraphicFramePr>
        <p:xfrm>
          <a:off x="623481" y="1142820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147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DB4E03-391B-8DD8-227B-22A7CCEBA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4524" y="951978"/>
            <a:ext cx="7347728" cy="4849205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endParaRPr lang="fr-FR" dirty="0">
              <a:latin typeface="+mn-lt"/>
            </a:endParaRPr>
          </a:p>
          <a:p>
            <a:pPr algn="l"/>
            <a:endParaRPr lang="fr-FR" dirty="0">
              <a:latin typeface="+mn-lt"/>
            </a:endParaRPr>
          </a:p>
          <a:p>
            <a:pPr algn="l"/>
            <a:r>
              <a:rPr lang="fr-FR" dirty="0">
                <a:latin typeface="+mn-lt"/>
              </a:rPr>
              <a:t>Lancer les tests en situation réelle de mobilisation de l’ensemble des acteurs.</a:t>
            </a:r>
          </a:p>
          <a:p>
            <a:pPr algn="l"/>
            <a:r>
              <a:rPr lang="fr-FR" dirty="0">
                <a:latin typeface="+mn-lt"/>
              </a:rPr>
              <a:t>Permettre de se confronter au réel, de mesurer les atouts et les inconvénients.</a:t>
            </a:r>
          </a:p>
          <a:p>
            <a:pPr algn="l"/>
            <a:r>
              <a:rPr lang="fr-FR" dirty="0">
                <a:latin typeface="+mn-lt"/>
              </a:rPr>
              <a:t>Évaluer la faisabilité du concept.</a:t>
            </a:r>
          </a:p>
          <a:p>
            <a:pPr marL="0" indent="0" algn="l">
              <a:buNone/>
            </a:pPr>
            <a:endParaRPr lang="fr-FR" sz="1800" b="1" i="0" u="none" strike="noStrike" baseline="0" dirty="0">
              <a:latin typeface="CenturyGothic-Bold"/>
            </a:endParaRPr>
          </a:p>
          <a:p>
            <a:pPr marL="0" indent="0" algn="ctr">
              <a:buNone/>
            </a:pPr>
            <a:r>
              <a:rPr lang="fr-FR" sz="3600" b="1" dirty="0">
                <a:latin typeface="+mn-lt"/>
              </a:rPr>
              <a:t>Récolter les retours des solutions proposées</a:t>
            </a:r>
          </a:p>
          <a:p>
            <a:pPr marL="0" indent="0">
              <a:buNone/>
            </a:pPr>
            <a:endParaRPr lang="fr-FR" sz="2000" b="1" i="0" u="none" strike="noStrike" baseline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CF77C09-E0AD-F1F2-73B1-8D8C9B48B17D}"/>
              </a:ext>
            </a:extLst>
          </p:cNvPr>
          <p:cNvGrpSpPr/>
          <p:nvPr/>
        </p:nvGrpSpPr>
        <p:grpSpPr>
          <a:xfrm>
            <a:off x="551146" y="864296"/>
            <a:ext cx="3913170" cy="4936887"/>
            <a:chOff x="6573" y="974257"/>
            <a:chExt cx="2054866" cy="2465839"/>
          </a:xfrm>
          <a:solidFill>
            <a:schemeClr val="accent6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EE55F0-E359-E21E-90A3-9F6A14CCDA9F}"/>
                </a:ext>
              </a:extLst>
            </p:cNvPr>
            <p:cNvSpPr/>
            <p:nvPr/>
          </p:nvSpPr>
          <p:spPr>
            <a:xfrm>
              <a:off x="6573" y="974257"/>
              <a:ext cx="2054866" cy="2465839"/>
            </a:xfrm>
            <a:prstGeom prst="rect">
              <a:avLst/>
            </a:prstGeom>
            <a:grp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59799F7-2918-6BDE-5C79-446C5A3D13BD}"/>
                </a:ext>
              </a:extLst>
            </p:cNvPr>
            <p:cNvSpPr txBox="1"/>
            <p:nvPr/>
          </p:nvSpPr>
          <p:spPr>
            <a:xfrm>
              <a:off x="6573" y="1655366"/>
              <a:ext cx="2054866" cy="14795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0" rIns="202975" bIns="330200" numCol="1" spcCol="1270" anchor="t" anchorCtr="0">
              <a:noAutofit/>
            </a:bodyPr>
            <a:lstStyle/>
            <a:p>
              <a:pPr lvl="0" rtl="0"/>
              <a:r>
                <a:rPr lang="fr-FR" sz="2400" b="1" dirty="0">
                  <a:latin typeface="Century Gothic" panose="020F0302020204030204"/>
                </a:rPr>
                <a:t>Phase d’expérimentation : tester sur le terrain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360C1543-EE41-882F-D9E8-2DF4E831F72B}"/>
              </a:ext>
            </a:extLst>
          </p:cNvPr>
          <p:cNvGrpSpPr/>
          <p:nvPr/>
        </p:nvGrpSpPr>
        <p:grpSpPr>
          <a:xfrm>
            <a:off x="551146" y="748450"/>
            <a:ext cx="2155074" cy="1479503"/>
            <a:chOff x="2225829" y="481089"/>
            <a:chExt cx="2155074" cy="14795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B85EC1-A90F-9820-00FB-D8FC01E1CD2E}"/>
                </a:ext>
              </a:extLst>
            </p:cNvPr>
            <p:cNvSpPr/>
            <p:nvPr/>
          </p:nvSpPr>
          <p:spPr>
            <a:xfrm>
              <a:off x="2225829" y="974257"/>
              <a:ext cx="2054866" cy="98633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EF2926B-7B8E-A16A-6BDC-6FCAB79644B6}"/>
                </a:ext>
              </a:extLst>
            </p:cNvPr>
            <p:cNvSpPr txBox="1"/>
            <p:nvPr/>
          </p:nvSpPr>
          <p:spPr>
            <a:xfrm>
              <a:off x="2326037" y="481089"/>
              <a:ext cx="2054866" cy="9863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165100" rIns="202975" bIns="165100" numCol="1" spcCol="1270" anchor="ctr" anchorCtr="0">
              <a:noAutofit/>
            </a:bodyPr>
            <a:lstStyle/>
            <a:p>
              <a:pPr lvl="0"/>
              <a:endParaRPr lang="fr-FR" sz="4800" dirty="0"/>
            </a:p>
            <a:p>
              <a:pPr lvl="0"/>
              <a:r>
                <a:rPr lang="fr-FR" sz="4800" dirty="0"/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5554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DB4E03-391B-8DD8-227B-22A7CCEBA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4524" y="1338606"/>
            <a:ext cx="7347728" cy="4462577"/>
          </a:xfr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spcAft>
                <a:spcPts val="900"/>
              </a:spcAft>
              <a:buSzPts val="1000"/>
              <a:buNone/>
              <a:tabLst>
                <a:tab pos="457200" algn="l"/>
              </a:tabLst>
            </a:pPr>
            <a:r>
              <a:rPr lang="fr-FR" b="1" dirty="0">
                <a:latin typeface="+mn-lt"/>
              </a:rPr>
              <a:t>Pourquoi tester ? 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dirty="0">
                <a:latin typeface="+mn-lt"/>
              </a:rPr>
              <a:t>Vérifier la faisabilité, l’utilisabilité, la désirabilité ou l’adéquation à la problématique.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dirty="0">
              <a:latin typeface="+mn-lt"/>
            </a:endParaRPr>
          </a:p>
          <a:p>
            <a:pPr marL="0" lvl="0" indent="0">
              <a:spcAft>
                <a:spcPts val="900"/>
              </a:spcAft>
              <a:buSzPts val="1000"/>
              <a:buNone/>
              <a:tabLst>
                <a:tab pos="457200" algn="l"/>
              </a:tabLst>
            </a:pPr>
            <a:r>
              <a:rPr lang="fr-FR" b="1" dirty="0">
                <a:latin typeface="+mn-lt"/>
              </a:rPr>
              <a:t>Quelles hypothèses valider </a:t>
            </a:r>
            <a:r>
              <a:rPr lang="fr-FR" dirty="0">
                <a:latin typeface="+mn-lt"/>
              </a:rPr>
              <a:t>? 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dirty="0">
                <a:latin typeface="+mn-lt"/>
              </a:rPr>
              <a:t>Par exemple : « Les utilisateurs comprennent facilement le processus » ou « Ils adoptent spontanément telle fonctionnalité ».</a:t>
            </a:r>
          </a:p>
          <a:p>
            <a:pPr marL="0" indent="0">
              <a:spcAft>
                <a:spcPts val="900"/>
              </a:spcAft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FR" sz="2000" b="1" i="0" u="none" strike="noStrike" baseline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CF77C09-E0AD-F1F2-73B1-8D8C9B48B17D}"/>
              </a:ext>
            </a:extLst>
          </p:cNvPr>
          <p:cNvGrpSpPr/>
          <p:nvPr/>
        </p:nvGrpSpPr>
        <p:grpSpPr>
          <a:xfrm>
            <a:off x="551146" y="864296"/>
            <a:ext cx="3913170" cy="4936887"/>
            <a:chOff x="6573" y="974257"/>
            <a:chExt cx="2054866" cy="2465839"/>
          </a:xfrm>
          <a:solidFill>
            <a:schemeClr val="accent6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EE55F0-E359-E21E-90A3-9F6A14CCDA9F}"/>
                </a:ext>
              </a:extLst>
            </p:cNvPr>
            <p:cNvSpPr/>
            <p:nvPr/>
          </p:nvSpPr>
          <p:spPr>
            <a:xfrm>
              <a:off x="6573" y="974257"/>
              <a:ext cx="2054866" cy="2465839"/>
            </a:xfrm>
            <a:prstGeom prst="rect">
              <a:avLst/>
            </a:prstGeom>
            <a:grp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59799F7-2918-6BDE-5C79-446C5A3D13BD}"/>
                </a:ext>
              </a:extLst>
            </p:cNvPr>
            <p:cNvSpPr txBox="1"/>
            <p:nvPr/>
          </p:nvSpPr>
          <p:spPr>
            <a:xfrm>
              <a:off x="6573" y="1655366"/>
              <a:ext cx="2054866" cy="14795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0" rIns="202975" bIns="330200" numCol="1" spcCol="1270" anchor="t" anchorCtr="0">
              <a:noAutofit/>
            </a:bodyPr>
            <a:lstStyle/>
            <a:p>
              <a:pPr lvl="0" rtl="0"/>
              <a:r>
                <a:rPr lang="fr-FR" sz="2400" b="1" dirty="0">
                  <a:latin typeface="Century Gothic" panose="020F0302020204030204"/>
                </a:rPr>
                <a:t>Étape 1 : Définir les objectifs du test, de l’expérimentation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360C1543-EE41-882F-D9E8-2DF4E831F72B}"/>
              </a:ext>
            </a:extLst>
          </p:cNvPr>
          <p:cNvGrpSpPr/>
          <p:nvPr/>
        </p:nvGrpSpPr>
        <p:grpSpPr>
          <a:xfrm>
            <a:off x="551146" y="748450"/>
            <a:ext cx="2155074" cy="1479503"/>
            <a:chOff x="2225829" y="481089"/>
            <a:chExt cx="2155074" cy="14795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B85EC1-A90F-9820-00FB-D8FC01E1CD2E}"/>
                </a:ext>
              </a:extLst>
            </p:cNvPr>
            <p:cNvSpPr/>
            <p:nvPr/>
          </p:nvSpPr>
          <p:spPr>
            <a:xfrm>
              <a:off x="2225829" y="974257"/>
              <a:ext cx="2054866" cy="98633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EF2926B-7B8E-A16A-6BDC-6FCAB79644B6}"/>
                </a:ext>
              </a:extLst>
            </p:cNvPr>
            <p:cNvSpPr txBox="1"/>
            <p:nvPr/>
          </p:nvSpPr>
          <p:spPr>
            <a:xfrm>
              <a:off x="2326037" y="481089"/>
              <a:ext cx="2054866" cy="9863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165100" rIns="202975" bIns="165100" numCol="1" spcCol="1270" anchor="ctr" anchorCtr="0">
              <a:noAutofit/>
            </a:bodyPr>
            <a:lstStyle/>
            <a:p>
              <a:pPr lvl="0"/>
              <a:endParaRPr lang="fr-FR" sz="4800" dirty="0"/>
            </a:p>
            <a:p>
              <a:pPr lvl="0"/>
              <a:r>
                <a:rPr lang="fr-FR" sz="4800" dirty="0"/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551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DB4E03-391B-8DD8-227B-22A7CCEBA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4524" y="951978"/>
            <a:ext cx="7347728" cy="4849205"/>
          </a:xfr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b="1" dirty="0">
                <a:latin typeface="+mn-lt"/>
              </a:rPr>
              <a:t>Sélectionner des utilisateurs </a:t>
            </a:r>
            <a:r>
              <a:rPr lang="fr-FR" dirty="0">
                <a:latin typeface="+mn-lt"/>
              </a:rPr>
              <a:t>représentatifs de la cible </a:t>
            </a:r>
            <a:r>
              <a:rPr lang="fr-FR" sz="2000" dirty="0">
                <a:latin typeface="+mn-lt"/>
              </a:rPr>
              <a:t>(</a:t>
            </a:r>
            <a:r>
              <a:rPr lang="fr-FR" sz="2000" dirty="0" err="1">
                <a:latin typeface="+mn-lt"/>
              </a:rPr>
              <a:t>personas</a:t>
            </a:r>
            <a:r>
              <a:rPr lang="fr-FR" sz="2000" dirty="0">
                <a:latin typeface="+mn-lt"/>
              </a:rPr>
              <a:t> créés en phase Empathie)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dirty="0">
                <a:latin typeface="+mn-lt"/>
              </a:rPr>
              <a:t>Prévoir </a:t>
            </a:r>
            <a:r>
              <a:rPr lang="fr-FR" b="1" dirty="0">
                <a:latin typeface="+mn-lt"/>
              </a:rPr>
              <a:t>un panel diversifié</a:t>
            </a:r>
            <a:r>
              <a:rPr lang="fr-FR" dirty="0">
                <a:latin typeface="+mn-lt"/>
              </a:rPr>
              <a:t> pour éviter un biais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dirty="0">
                <a:latin typeface="+mn-lt"/>
              </a:rPr>
              <a:t>Déterminer </a:t>
            </a:r>
            <a:r>
              <a:rPr lang="fr-FR" b="1" dirty="0">
                <a:latin typeface="+mn-lt"/>
              </a:rPr>
              <a:t>dans quel contexte </a:t>
            </a:r>
            <a:r>
              <a:rPr lang="fr-FR" dirty="0">
                <a:latin typeface="+mn-lt"/>
              </a:rPr>
              <a:t>le prototype sera testé </a:t>
            </a:r>
            <a:r>
              <a:rPr lang="fr-FR" sz="2000" dirty="0">
                <a:latin typeface="+mn-lt"/>
              </a:rPr>
              <a:t>(usage réel, mise en situation simulée)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b="1" dirty="0">
                <a:latin typeface="+mn-lt"/>
              </a:rPr>
              <a:t>Préparer un parcours utilisateur </a:t>
            </a:r>
            <a:r>
              <a:rPr lang="fr-FR" dirty="0">
                <a:latin typeface="+mn-lt"/>
              </a:rPr>
              <a:t>avec des tâches précises </a:t>
            </a:r>
            <a:r>
              <a:rPr lang="fr-FR" sz="2000" dirty="0">
                <a:latin typeface="+mn-lt"/>
              </a:rPr>
              <a:t>(ex. : réserver un service, effectuer une recherche, finaliser une action)</a:t>
            </a:r>
          </a:p>
          <a:p>
            <a:pPr marL="342900" lvl="0" indent="-342900"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dirty="0">
                <a:latin typeface="+mn-lt"/>
              </a:rPr>
              <a:t>Prévoir </a:t>
            </a:r>
            <a:r>
              <a:rPr lang="fr-FR" b="1" dirty="0">
                <a:latin typeface="+mn-lt"/>
              </a:rPr>
              <a:t>les critères d’observation </a:t>
            </a:r>
            <a:r>
              <a:rPr lang="fr-FR" sz="2000" dirty="0">
                <a:latin typeface="+mn-lt"/>
              </a:rPr>
              <a:t>(temps de réalisation, erreurs, réactions émotionnelles, satisfaction)</a:t>
            </a:r>
            <a:endParaRPr lang="fr-FR" sz="2000" b="1" i="0" u="none" strike="noStrike" baseline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CF77C09-E0AD-F1F2-73B1-8D8C9B48B17D}"/>
              </a:ext>
            </a:extLst>
          </p:cNvPr>
          <p:cNvGrpSpPr/>
          <p:nvPr/>
        </p:nvGrpSpPr>
        <p:grpSpPr>
          <a:xfrm>
            <a:off x="599323" y="864296"/>
            <a:ext cx="4013378" cy="4936887"/>
            <a:chOff x="6573" y="974257"/>
            <a:chExt cx="2054866" cy="2465839"/>
          </a:xfrm>
          <a:solidFill>
            <a:schemeClr val="accent6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EE55F0-E359-E21E-90A3-9F6A14CCDA9F}"/>
                </a:ext>
              </a:extLst>
            </p:cNvPr>
            <p:cNvSpPr/>
            <p:nvPr/>
          </p:nvSpPr>
          <p:spPr>
            <a:xfrm>
              <a:off x="6573" y="974257"/>
              <a:ext cx="2054866" cy="2465839"/>
            </a:xfrm>
            <a:prstGeom prst="rect">
              <a:avLst/>
            </a:prstGeom>
            <a:grp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59799F7-2918-6BDE-5C79-446C5A3D13BD}"/>
                </a:ext>
              </a:extLst>
            </p:cNvPr>
            <p:cNvSpPr txBox="1"/>
            <p:nvPr/>
          </p:nvSpPr>
          <p:spPr>
            <a:xfrm>
              <a:off x="6573" y="1960593"/>
              <a:ext cx="2054866" cy="14795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0" rIns="202975" bIns="330200" numCol="1" spcCol="1270" anchor="t" anchorCtr="0">
              <a:noAutofit/>
            </a:bodyPr>
            <a:lstStyle/>
            <a:p>
              <a:pPr lvl="0" rtl="0"/>
              <a:r>
                <a:rPr lang="fr-FR" sz="2400" b="1" dirty="0">
                  <a:latin typeface="Century Gothic" panose="020F0302020204030204"/>
                </a:rPr>
                <a:t>Étape2 : Identifier les utilisateurs à impliquer et concevoir le scénario de test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360C1543-EE41-882F-D9E8-2DF4E831F72B}"/>
              </a:ext>
            </a:extLst>
          </p:cNvPr>
          <p:cNvGrpSpPr/>
          <p:nvPr/>
        </p:nvGrpSpPr>
        <p:grpSpPr>
          <a:xfrm>
            <a:off x="551146" y="748450"/>
            <a:ext cx="2155074" cy="1479503"/>
            <a:chOff x="2225829" y="481089"/>
            <a:chExt cx="2155074" cy="14795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B85EC1-A90F-9820-00FB-D8FC01E1CD2E}"/>
                </a:ext>
              </a:extLst>
            </p:cNvPr>
            <p:cNvSpPr/>
            <p:nvPr/>
          </p:nvSpPr>
          <p:spPr>
            <a:xfrm>
              <a:off x="2225829" y="974257"/>
              <a:ext cx="2054866" cy="98633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EF2926B-7B8E-A16A-6BDC-6FCAB79644B6}"/>
                </a:ext>
              </a:extLst>
            </p:cNvPr>
            <p:cNvSpPr txBox="1"/>
            <p:nvPr/>
          </p:nvSpPr>
          <p:spPr>
            <a:xfrm>
              <a:off x="2326037" y="481089"/>
              <a:ext cx="2054866" cy="9863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165100" rIns="202975" bIns="165100" numCol="1" spcCol="1270" anchor="ctr" anchorCtr="0">
              <a:noAutofit/>
            </a:bodyPr>
            <a:lstStyle/>
            <a:p>
              <a:pPr lvl="0"/>
              <a:endParaRPr lang="fr-FR" sz="4800" dirty="0"/>
            </a:p>
            <a:p>
              <a:pPr lvl="0"/>
              <a:r>
                <a:rPr lang="fr-FR" sz="4800" dirty="0"/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4233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DB4E03-391B-8DD8-227B-22A7CCEBA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4524" y="1348033"/>
            <a:ext cx="7347728" cy="445315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spcAft>
                <a:spcPts val="900"/>
              </a:spcAft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fr-FR" sz="2400" b="1" dirty="0">
                <a:latin typeface="+mn-lt"/>
              </a:rPr>
              <a:t>Briefer les participants </a:t>
            </a:r>
            <a:r>
              <a:rPr lang="fr-FR" sz="2400" dirty="0">
                <a:latin typeface="+mn-lt"/>
              </a:rPr>
              <a:t>: expliquer qu’il s’agit d’un test du prototype, pas d’un jugement de leurs compétences.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Créer un climat bienveillant </a:t>
            </a:r>
            <a:r>
              <a:rPr lang="fr-FR" sz="2400" dirty="0">
                <a:latin typeface="+mn-lt"/>
              </a:rPr>
              <a:t>pour obtenir des retours sincères.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 Faire manipuler le prototype </a:t>
            </a:r>
            <a:r>
              <a:rPr lang="fr-FR" sz="2400" dirty="0">
                <a:latin typeface="+mn-lt"/>
              </a:rPr>
              <a:t>sans guider outre mesure (laisser l’utilisateur explorer)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Observer</a:t>
            </a:r>
            <a:r>
              <a:rPr lang="fr-FR" sz="2400" dirty="0">
                <a:latin typeface="+mn-lt"/>
              </a:rPr>
              <a:t> comportements, difficultés, réactions.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Noter ou filmer </a:t>
            </a:r>
            <a:r>
              <a:rPr lang="fr-FR" sz="2400" dirty="0">
                <a:latin typeface="+mn-lt"/>
              </a:rPr>
              <a:t>(avec accord) pour garder une trace.</a:t>
            </a:r>
          </a:p>
          <a:p>
            <a:pPr>
              <a:spcAft>
                <a:spcPts val="9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FR" sz="2400" b="1" i="0" u="none" strike="noStrike" baseline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CF77C09-E0AD-F1F2-73B1-8D8C9B48B17D}"/>
              </a:ext>
            </a:extLst>
          </p:cNvPr>
          <p:cNvGrpSpPr/>
          <p:nvPr/>
        </p:nvGrpSpPr>
        <p:grpSpPr>
          <a:xfrm>
            <a:off x="551146" y="864296"/>
            <a:ext cx="3913170" cy="4936887"/>
            <a:chOff x="6573" y="974257"/>
            <a:chExt cx="2054866" cy="2465839"/>
          </a:xfrm>
          <a:solidFill>
            <a:schemeClr val="accent6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EE55F0-E359-E21E-90A3-9F6A14CCDA9F}"/>
                </a:ext>
              </a:extLst>
            </p:cNvPr>
            <p:cNvSpPr/>
            <p:nvPr/>
          </p:nvSpPr>
          <p:spPr>
            <a:xfrm>
              <a:off x="6573" y="974257"/>
              <a:ext cx="2054866" cy="2465839"/>
            </a:xfrm>
            <a:prstGeom prst="rect">
              <a:avLst/>
            </a:prstGeom>
            <a:grp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59799F7-2918-6BDE-5C79-446C5A3D13BD}"/>
                </a:ext>
              </a:extLst>
            </p:cNvPr>
            <p:cNvSpPr txBox="1"/>
            <p:nvPr/>
          </p:nvSpPr>
          <p:spPr>
            <a:xfrm>
              <a:off x="6573" y="1655366"/>
              <a:ext cx="2054866" cy="14795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0" rIns="202975" bIns="330200" numCol="1" spcCol="1270" anchor="t" anchorCtr="0">
              <a:noAutofit/>
            </a:bodyPr>
            <a:lstStyle/>
            <a:p>
              <a:pPr lvl="0" rtl="0"/>
              <a:r>
                <a:rPr lang="fr-FR" sz="2400" b="1" dirty="0">
                  <a:latin typeface="Century Gothic" panose="020F0302020204030204"/>
                </a:rPr>
                <a:t>Étape 3 : Lancer l’expérimentation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360C1543-EE41-882F-D9E8-2DF4E831F72B}"/>
              </a:ext>
            </a:extLst>
          </p:cNvPr>
          <p:cNvGrpSpPr/>
          <p:nvPr/>
        </p:nvGrpSpPr>
        <p:grpSpPr>
          <a:xfrm>
            <a:off x="551146" y="748450"/>
            <a:ext cx="2155074" cy="1479503"/>
            <a:chOff x="2225829" y="481089"/>
            <a:chExt cx="2155074" cy="14795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B85EC1-A90F-9820-00FB-D8FC01E1CD2E}"/>
                </a:ext>
              </a:extLst>
            </p:cNvPr>
            <p:cNvSpPr/>
            <p:nvPr/>
          </p:nvSpPr>
          <p:spPr>
            <a:xfrm>
              <a:off x="2225829" y="974257"/>
              <a:ext cx="2054866" cy="98633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EF2926B-7B8E-A16A-6BDC-6FCAB79644B6}"/>
                </a:ext>
              </a:extLst>
            </p:cNvPr>
            <p:cNvSpPr txBox="1"/>
            <p:nvPr/>
          </p:nvSpPr>
          <p:spPr>
            <a:xfrm>
              <a:off x="2326037" y="481089"/>
              <a:ext cx="2054866" cy="9863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165100" rIns="202975" bIns="165100" numCol="1" spcCol="1270" anchor="ctr" anchorCtr="0">
              <a:noAutofit/>
            </a:bodyPr>
            <a:lstStyle/>
            <a:p>
              <a:pPr lvl="0"/>
              <a:endParaRPr lang="fr-FR" sz="4800" dirty="0"/>
            </a:p>
            <a:p>
              <a:pPr lvl="0"/>
              <a:r>
                <a:rPr lang="fr-FR" sz="4800" dirty="0"/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6033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DB4E03-391B-8DD8-227B-22A7CCEBA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4524" y="951978"/>
            <a:ext cx="7347728" cy="4849205"/>
          </a:xfrm>
        </p:spPr>
        <p:txBody>
          <a:bodyPr vert="horz" lIns="91440" tIns="45720" rIns="91440" bIns="45720" rtlCol="0">
            <a:noAutofit/>
          </a:bodyPr>
          <a:lstStyle/>
          <a:p>
            <a:pPr lvl="0">
              <a:spcAft>
                <a:spcPts val="900"/>
              </a:spcAft>
              <a:buSzPts val="1000"/>
              <a:buFont typeface="Calibri" panose="020F0502020204030204" pitchFamily="34" charset="0"/>
              <a:buChar char="•"/>
              <a:tabLst>
                <a:tab pos="457200" algn="l"/>
              </a:tabLst>
            </a:pPr>
            <a:r>
              <a:rPr lang="fr-FR" sz="2400" b="1" dirty="0">
                <a:latin typeface="+mn-lt"/>
              </a:rPr>
              <a:t>Poser</a:t>
            </a:r>
            <a:r>
              <a:rPr lang="fr-FR" b="1" dirty="0">
                <a:latin typeface="+mn-lt"/>
              </a:rPr>
              <a:t> des questions ouvertes </a:t>
            </a:r>
            <a:r>
              <a:rPr lang="fr-FR" dirty="0">
                <a:latin typeface="+mn-lt"/>
              </a:rPr>
              <a:t>:</a:t>
            </a:r>
          </a:p>
          <a:p>
            <a:pPr lvl="1">
              <a:lnSpc>
                <a:spcPts val="800"/>
              </a:lnSpc>
              <a:spcAft>
                <a:spcPts val="9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000" i="1" dirty="0">
                <a:latin typeface="+mn-lt"/>
              </a:rPr>
              <a:t>Qu’est-ce qui vous a plu ?</a:t>
            </a:r>
          </a:p>
          <a:p>
            <a:pPr lvl="1">
              <a:lnSpc>
                <a:spcPts val="800"/>
              </a:lnSpc>
              <a:spcAft>
                <a:spcPts val="9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000" i="1" dirty="0">
                <a:latin typeface="+mn-lt"/>
              </a:rPr>
              <a:t>Qu’est-ce qui vous a gêné ?</a:t>
            </a:r>
          </a:p>
          <a:p>
            <a:pPr lvl="1">
              <a:lnSpc>
                <a:spcPts val="800"/>
              </a:lnSpc>
              <a:spcAft>
                <a:spcPts val="9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000" i="1" dirty="0">
                <a:latin typeface="+mn-lt"/>
              </a:rPr>
              <a:t>Comment amélioreriez-vous cela ?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Identifier les points forts</a:t>
            </a:r>
            <a:r>
              <a:rPr lang="fr-FR" sz="2400" dirty="0">
                <a:latin typeface="+mn-lt"/>
              </a:rPr>
              <a:t>, </a:t>
            </a:r>
            <a:r>
              <a:rPr lang="fr-FR" sz="2400" b="1" dirty="0">
                <a:latin typeface="+mn-lt"/>
              </a:rPr>
              <a:t>irritants </a:t>
            </a:r>
            <a:r>
              <a:rPr lang="fr-FR" sz="2400" dirty="0">
                <a:latin typeface="+mn-lt"/>
              </a:rPr>
              <a:t>et </a:t>
            </a:r>
            <a:r>
              <a:rPr lang="fr-FR" sz="2400" b="1" dirty="0">
                <a:latin typeface="+mn-lt"/>
              </a:rPr>
              <a:t>attentes</a:t>
            </a:r>
            <a:r>
              <a:rPr lang="fr-FR" sz="2400" dirty="0">
                <a:latin typeface="+mn-lt"/>
              </a:rPr>
              <a:t> non couvertes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Classer les retours </a:t>
            </a:r>
            <a:r>
              <a:rPr lang="fr-FR" sz="2400" dirty="0">
                <a:latin typeface="+mn-lt"/>
              </a:rPr>
              <a:t>par priorité d’amélioration (ex. via une matrice impact / faisabilité).</a:t>
            </a:r>
          </a:p>
          <a:p>
            <a:pPr>
              <a:spcAft>
                <a:spcPts val="900"/>
              </a:spcAft>
            </a:pPr>
            <a:r>
              <a:rPr lang="fr-FR" sz="2400" dirty="0">
                <a:latin typeface="+mn-lt"/>
              </a:rPr>
              <a:t> </a:t>
            </a:r>
            <a:r>
              <a:rPr lang="fr-FR" sz="2400" b="1" dirty="0">
                <a:latin typeface="+mn-lt"/>
              </a:rPr>
              <a:t>Adapter le prototype </a:t>
            </a:r>
            <a:r>
              <a:rPr lang="fr-FR" sz="2400" dirty="0">
                <a:latin typeface="+mn-lt"/>
              </a:rPr>
              <a:t>en fonction des apprentissages</a:t>
            </a:r>
          </a:p>
          <a:p>
            <a:pPr>
              <a:spcAft>
                <a:spcPts val="900"/>
              </a:spcAft>
            </a:pPr>
            <a:r>
              <a:rPr lang="fr-FR" sz="2400" b="1" dirty="0">
                <a:latin typeface="+mn-lt"/>
              </a:rPr>
              <a:t>Re-tester si nécessaire </a:t>
            </a:r>
            <a:r>
              <a:rPr lang="fr-FR" sz="2400" dirty="0">
                <a:latin typeface="+mn-lt"/>
              </a:rPr>
              <a:t>(cycle itératif jusqu’à validation ou pivot).</a:t>
            </a:r>
          </a:p>
          <a:p>
            <a:pPr>
              <a:spcAft>
                <a:spcPts val="900"/>
              </a:spcAft>
            </a:pPr>
            <a:endParaRPr lang="fr-FR" sz="2000" b="1" i="0" u="none" strike="noStrike" baseline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CF77C09-E0AD-F1F2-73B1-8D8C9B48B17D}"/>
              </a:ext>
            </a:extLst>
          </p:cNvPr>
          <p:cNvGrpSpPr/>
          <p:nvPr/>
        </p:nvGrpSpPr>
        <p:grpSpPr>
          <a:xfrm>
            <a:off x="551146" y="864296"/>
            <a:ext cx="3913170" cy="4936887"/>
            <a:chOff x="6573" y="974257"/>
            <a:chExt cx="2054866" cy="2465839"/>
          </a:xfrm>
          <a:solidFill>
            <a:schemeClr val="accent6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EE55F0-E359-E21E-90A3-9F6A14CCDA9F}"/>
                </a:ext>
              </a:extLst>
            </p:cNvPr>
            <p:cNvSpPr/>
            <p:nvPr/>
          </p:nvSpPr>
          <p:spPr>
            <a:xfrm>
              <a:off x="6573" y="974257"/>
              <a:ext cx="2054866" cy="2465839"/>
            </a:xfrm>
            <a:prstGeom prst="rect">
              <a:avLst/>
            </a:prstGeom>
            <a:grp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59799F7-2918-6BDE-5C79-446C5A3D13BD}"/>
                </a:ext>
              </a:extLst>
            </p:cNvPr>
            <p:cNvSpPr txBox="1"/>
            <p:nvPr/>
          </p:nvSpPr>
          <p:spPr>
            <a:xfrm>
              <a:off x="6573" y="1655366"/>
              <a:ext cx="2054866" cy="14795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0" rIns="202975" bIns="330200" numCol="1" spcCol="1270" anchor="t" anchorCtr="0">
              <a:noAutofit/>
            </a:bodyPr>
            <a:lstStyle/>
            <a:p>
              <a:pPr lvl="0" rtl="0"/>
              <a:r>
                <a:rPr lang="fr-FR" sz="2400" b="1" dirty="0">
                  <a:latin typeface="Century Gothic" panose="020F0302020204030204"/>
                </a:rPr>
                <a:t>Étape 4: recueillir les feedbacks à chaud et analyser les retours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360C1543-EE41-882F-D9E8-2DF4E831F72B}"/>
              </a:ext>
            </a:extLst>
          </p:cNvPr>
          <p:cNvGrpSpPr/>
          <p:nvPr/>
        </p:nvGrpSpPr>
        <p:grpSpPr>
          <a:xfrm>
            <a:off x="551146" y="748450"/>
            <a:ext cx="2155074" cy="1479503"/>
            <a:chOff x="2225829" y="481089"/>
            <a:chExt cx="2155074" cy="14795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B85EC1-A90F-9820-00FB-D8FC01E1CD2E}"/>
                </a:ext>
              </a:extLst>
            </p:cNvPr>
            <p:cNvSpPr/>
            <p:nvPr/>
          </p:nvSpPr>
          <p:spPr>
            <a:xfrm>
              <a:off x="2225829" y="974257"/>
              <a:ext cx="2054866" cy="98633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EF2926B-7B8E-A16A-6BDC-6FCAB79644B6}"/>
                </a:ext>
              </a:extLst>
            </p:cNvPr>
            <p:cNvSpPr txBox="1"/>
            <p:nvPr/>
          </p:nvSpPr>
          <p:spPr>
            <a:xfrm>
              <a:off x="2326037" y="481089"/>
              <a:ext cx="2054866" cy="9863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2975" tIns="165100" rIns="202975" bIns="165100" numCol="1" spcCol="1270" anchor="ctr" anchorCtr="0">
              <a:noAutofit/>
            </a:bodyPr>
            <a:lstStyle/>
            <a:p>
              <a:pPr lvl="0"/>
              <a:endParaRPr lang="fr-FR" sz="4800" dirty="0"/>
            </a:p>
            <a:p>
              <a:pPr lvl="0"/>
              <a:r>
                <a:rPr lang="fr-FR" sz="4800" dirty="0"/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997976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FFFF00"/>
      </a:accent1>
      <a:accent2>
        <a:srgbClr val="99CB38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68601B1E50224492E14C372F49547B" ma:contentTypeVersion="19" ma:contentTypeDescription="Crée un document." ma:contentTypeScope="" ma:versionID="cb23c72a71531e865fb2982e5dba26cd">
  <xsd:schema xmlns:xsd="http://www.w3.org/2001/XMLSchema" xmlns:xs="http://www.w3.org/2001/XMLSchema" xmlns:p="http://schemas.microsoft.com/office/2006/metadata/properties" xmlns:ns2="fc1bcaa3-3646-43c0-bbd0-ac8e85dec4f2" xmlns:ns3="dc6cdcd7-c9f0-4dcc-bc22-59af596aaff9" targetNamespace="http://schemas.microsoft.com/office/2006/metadata/properties" ma:root="true" ma:fieldsID="7ef39a91982ab7c9c1835628da6b360d" ns2:_="" ns3:_="">
    <xsd:import namespace="fc1bcaa3-3646-43c0-bbd0-ac8e85dec4f2"/>
    <xsd:import namespace="dc6cdcd7-c9f0-4dcc-bc22-59af596aaf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bcaa3-3646-43c0-bbd0-ac8e85dec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658b35cd-c21e-45d7-b2a2-8049bcbfbb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cdcd7-c9f0-4dcc-bc22-59af596aaff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4c8f5f3-4f92-4f53-b8b5-ee7abb46ca29}" ma:internalName="TaxCatchAll" ma:showField="CatchAllData" ma:web="dc6cdcd7-c9f0-4dcc-bc22-59af596aaf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bcaa3-3646-43c0-bbd0-ac8e85dec4f2">
      <Terms xmlns="http://schemas.microsoft.com/office/infopath/2007/PartnerControls"/>
    </lcf76f155ced4ddcb4097134ff3c332f>
    <TaxCatchAll xmlns="dc6cdcd7-c9f0-4dcc-bc22-59af596aaff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782790-137A-4613-ABF2-796DA889CA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bcaa3-3646-43c0-bbd0-ac8e85dec4f2"/>
    <ds:schemaRef ds:uri="dc6cdcd7-c9f0-4dcc-bc22-59af596aaf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9CF0EA-A8C4-4226-A421-B2C22239E8AD}">
  <ds:schemaRefs>
    <ds:schemaRef ds:uri="http://schemas.microsoft.com/office/2006/metadata/properties"/>
    <ds:schemaRef ds:uri="http://schemas.microsoft.com/office/infopath/2007/PartnerControls"/>
    <ds:schemaRef ds:uri="fc1bcaa3-3646-43c0-bbd0-ac8e85dec4f2"/>
    <ds:schemaRef ds:uri="dc6cdcd7-c9f0-4dcc-bc22-59af596aaff9"/>
  </ds:schemaRefs>
</ds:datastoreItem>
</file>

<file path=customXml/itemProps3.xml><?xml version="1.0" encoding="utf-8"?>
<ds:datastoreItem xmlns:ds="http://schemas.openxmlformats.org/officeDocument/2006/customXml" ds:itemID="{BD57733C-A727-4321-A384-6C233901AB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424</Words>
  <Application>Microsoft Office PowerPoint</Application>
  <PresentationFormat>Grand écran</PresentationFormat>
  <Paragraphs>60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Century Gothic</vt:lpstr>
      <vt:lpstr>CenturyGothic-Bold</vt:lpstr>
      <vt:lpstr>Symbol</vt:lpstr>
      <vt:lpstr>Wingdings</vt:lpstr>
      <vt:lpstr>1_Thème Office</vt:lpstr>
      <vt:lpstr>Le Design Thinking au service des coordinations  SPRO-EP</vt:lpstr>
      <vt:lpstr>5 étapes de travail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CRCVDL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Design Thinking au service des coordinateurs SPRO-EP</dc:title>
  <dc:creator>ZILLHARDT Anne</dc:creator>
  <cp:lastModifiedBy>ZILLHARDT Anne</cp:lastModifiedBy>
  <cp:revision>1</cp:revision>
  <dcterms:created xsi:type="dcterms:W3CDTF">2025-07-03T12:28:43Z</dcterms:created>
  <dcterms:modified xsi:type="dcterms:W3CDTF">2025-08-05T07:45:50Z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0x0101004868601B1E50224492E14C372F49547B</vt:lpwstr>
  </property>
  <property fmtid="{D5CDD505-2E9C-101B-9397-08002B2CF9AE}" pid="3" name="MediaServiceImageTags">
    <vt:lpwstr/>
  </property>
</Properties>
</file>