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sldIdLst>
    <p:sldId id="266" r:id="rId5"/>
    <p:sldId id="1346" r:id="rId6"/>
    <p:sldId id="1322" r:id="rId7"/>
    <p:sldId id="1347" r:id="rId8"/>
    <p:sldId id="1348" r:id="rId9"/>
    <p:sldId id="1349" r:id="rId10"/>
    <p:sldId id="1350" r:id="rId11"/>
    <p:sldId id="1351" r:id="rId12"/>
    <p:sldId id="1352" r:id="rId13"/>
    <p:sldId id="1353" r:id="rId14"/>
    <p:sldId id="1335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8C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8" autoAdjust="0"/>
    <p:restoredTop sz="93302" autoAdjust="0"/>
  </p:normalViewPr>
  <p:slideViewPr>
    <p:cSldViewPr snapToGrid="0">
      <p:cViewPr varScale="1">
        <p:scale>
          <a:sx n="52" d="100"/>
          <a:sy n="52" d="100"/>
        </p:scale>
        <p:origin x="90" y="12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ILLHARDT Anne" userId="f3abb930-b4cb-473d-ab1f-7820c9bbf280" providerId="ADAL" clId="{3F94B824-4AE2-42DC-AE43-31B3AC8F94B8}"/>
    <pc:docChg chg="undo custSel addSld delSld modSld sldOrd">
      <pc:chgData name="ZILLHARDT Anne" userId="f3abb930-b4cb-473d-ab1f-7820c9bbf280" providerId="ADAL" clId="{3F94B824-4AE2-42DC-AE43-31B3AC8F94B8}" dt="2025-07-31T14:19:26.883" v="948" actId="1076"/>
      <pc:docMkLst>
        <pc:docMk/>
      </pc:docMkLst>
      <pc:sldChg chg="modSp">
        <pc:chgData name="ZILLHARDT Anne" userId="f3abb930-b4cb-473d-ab1f-7820c9bbf280" providerId="ADAL" clId="{3F94B824-4AE2-42DC-AE43-31B3AC8F94B8}" dt="2025-07-31T14:09:35.453" v="886" actId="207"/>
        <pc:sldMkLst>
          <pc:docMk/>
          <pc:sldMk cId="4184556944" sldId="1308"/>
        </pc:sldMkLst>
      </pc:sldChg>
      <pc:sldChg chg="addSp modSp add del mod">
        <pc:chgData name="ZILLHARDT Anne" userId="f3abb930-b4cb-473d-ab1f-7820c9bbf280" providerId="ADAL" clId="{3F94B824-4AE2-42DC-AE43-31B3AC8F94B8}" dt="2025-07-31T14:19:26.883" v="948" actId="1076"/>
        <pc:sldMkLst>
          <pc:docMk/>
          <pc:sldMk cId="3415271418" sldId="1310"/>
        </pc:sldMkLst>
      </pc:sldChg>
      <pc:sldChg chg="modSp mod ord">
        <pc:chgData name="ZILLHARDT Anne" userId="f3abb930-b4cb-473d-ab1f-7820c9bbf280" providerId="ADAL" clId="{3F94B824-4AE2-42DC-AE43-31B3AC8F94B8}" dt="2025-07-31T13:14:50.253" v="500" actId="20577"/>
        <pc:sldMkLst>
          <pc:docMk/>
          <pc:sldMk cId="1695372777" sldId="1311"/>
        </pc:sldMkLst>
      </pc:sldChg>
      <pc:sldChg chg="modSp mod">
        <pc:chgData name="ZILLHARDT Anne" userId="f3abb930-b4cb-473d-ab1f-7820c9bbf280" providerId="ADAL" clId="{3F94B824-4AE2-42DC-AE43-31B3AC8F94B8}" dt="2025-07-31T13:12:19.064" v="471" actId="14100"/>
        <pc:sldMkLst>
          <pc:docMk/>
          <pc:sldMk cId="84119721" sldId="1312"/>
        </pc:sldMkLst>
      </pc:sldChg>
      <pc:sldChg chg="modSp mod">
        <pc:chgData name="ZILLHARDT Anne" userId="f3abb930-b4cb-473d-ab1f-7820c9bbf280" providerId="ADAL" clId="{3F94B824-4AE2-42DC-AE43-31B3AC8F94B8}" dt="2025-07-31T13:15:39.115" v="502" actId="14100"/>
        <pc:sldMkLst>
          <pc:docMk/>
          <pc:sldMk cId="31484398" sldId="1313"/>
        </pc:sldMkLst>
      </pc:sldChg>
      <pc:sldChg chg="modSp add del mod ord">
        <pc:chgData name="ZILLHARDT Anne" userId="f3abb930-b4cb-473d-ab1f-7820c9bbf280" providerId="ADAL" clId="{3F94B824-4AE2-42DC-AE43-31B3AC8F94B8}" dt="2025-07-31T14:07:58.275" v="869" actId="47"/>
        <pc:sldMkLst>
          <pc:docMk/>
          <pc:sldMk cId="3574803797" sldId="1314"/>
        </pc:sldMkLst>
      </pc:sldChg>
      <pc:sldChg chg="modSp mod">
        <pc:chgData name="ZILLHARDT Anne" userId="f3abb930-b4cb-473d-ab1f-7820c9bbf280" providerId="ADAL" clId="{3F94B824-4AE2-42DC-AE43-31B3AC8F94B8}" dt="2025-07-31T13:12:56.076" v="487"/>
        <pc:sldMkLst>
          <pc:docMk/>
          <pc:sldMk cId="412107148" sldId="1319"/>
        </pc:sldMkLst>
      </pc:sldChg>
      <pc:sldChg chg="modSp mod">
        <pc:chgData name="ZILLHARDT Anne" userId="f3abb930-b4cb-473d-ab1f-7820c9bbf280" providerId="ADAL" clId="{3F94B824-4AE2-42DC-AE43-31B3AC8F94B8}" dt="2025-07-31T13:12:08.105" v="468" actId="14100"/>
        <pc:sldMkLst>
          <pc:docMk/>
          <pc:sldMk cId="3711799014" sldId="1324"/>
        </pc:sldMkLst>
      </pc:sldChg>
      <pc:sldChg chg="modSp mod">
        <pc:chgData name="ZILLHARDT Anne" userId="f3abb930-b4cb-473d-ab1f-7820c9bbf280" providerId="ADAL" clId="{3F94B824-4AE2-42DC-AE43-31B3AC8F94B8}" dt="2025-07-31T13:13:00.261" v="488"/>
        <pc:sldMkLst>
          <pc:docMk/>
          <pc:sldMk cId="2578448808" sldId="1327"/>
        </pc:sldMkLst>
      </pc:sldChg>
      <pc:sldChg chg="del">
        <pc:chgData name="ZILLHARDT Anne" userId="f3abb930-b4cb-473d-ab1f-7820c9bbf280" providerId="ADAL" clId="{3F94B824-4AE2-42DC-AE43-31B3AC8F94B8}" dt="2025-07-31T13:13:37.767" v="491" actId="2696"/>
        <pc:sldMkLst>
          <pc:docMk/>
          <pc:sldMk cId="48047974" sldId="1328"/>
        </pc:sldMkLst>
      </pc:sldChg>
      <pc:sldChg chg="add">
        <pc:chgData name="ZILLHARDT Anne" userId="f3abb930-b4cb-473d-ab1f-7820c9bbf280" providerId="ADAL" clId="{3F94B824-4AE2-42DC-AE43-31B3AC8F94B8}" dt="2025-07-31T13:17:18.596" v="506"/>
        <pc:sldMkLst>
          <pc:docMk/>
          <pc:sldMk cId="1582521312" sldId="1328"/>
        </pc:sldMkLst>
      </pc:sldChg>
      <pc:sldChg chg="add del">
        <pc:chgData name="ZILLHARDT Anne" userId="f3abb930-b4cb-473d-ab1f-7820c9bbf280" providerId="ADAL" clId="{3F94B824-4AE2-42DC-AE43-31B3AC8F94B8}" dt="2025-07-31T13:17:14.373" v="505" actId="2696"/>
        <pc:sldMkLst>
          <pc:docMk/>
          <pc:sldMk cId="1748476258" sldId="1328"/>
        </pc:sldMkLst>
      </pc:sldChg>
      <pc:sldChg chg="add del">
        <pc:chgData name="ZILLHARDT Anne" userId="f3abb930-b4cb-473d-ab1f-7820c9bbf280" providerId="ADAL" clId="{3F94B824-4AE2-42DC-AE43-31B3AC8F94B8}" dt="2025-07-31T13:16:31.307" v="503" actId="2696"/>
        <pc:sldMkLst>
          <pc:docMk/>
          <pc:sldMk cId="3828332551" sldId="1328"/>
        </pc:sldMkLst>
      </pc:sldChg>
      <pc:sldChg chg="del">
        <pc:chgData name="ZILLHARDT Anne" userId="f3abb930-b4cb-473d-ab1f-7820c9bbf280" providerId="ADAL" clId="{3F94B824-4AE2-42DC-AE43-31B3AC8F94B8}" dt="2025-07-31T13:13:37.767" v="491" actId="2696"/>
        <pc:sldMkLst>
          <pc:docMk/>
          <pc:sldMk cId="589400693" sldId="1329"/>
        </pc:sldMkLst>
      </pc:sldChg>
      <pc:sldChg chg="addSp delSp modSp add mod">
        <pc:chgData name="ZILLHARDT Anne" userId="f3abb930-b4cb-473d-ab1f-7820c9bbf280" providerId="ADAL" clId="{3F94B824-4AE2-42DC-AE43-31B3AC8F94B8}" dt="2025-07-31T14:13:46.870" v="918" actId="1076"/>
        <pc:sldMkLst>
          <pc:docMk/>
          <pc:sldMk cId="1628042168" sldId="1329"/>
        </pc:sldMkLst>
      </pc:sldChg>
      <pc:sldChg chg="add del">
        <pc:chgData name="ZILLHARDT Anne" userId="f3abb930-b4cb-473d-ab1f-7820c9bbf280" providerId="ADAL" clId="{3F94B824-4AE2-42DC-AE43-31B3AC8F94B8}" dt="2025-07-31T13:16:31.307" v="503" actId="2696"/>
        <pc:sldMkLst>
          <pc:docMk/>
          <pc:sldMk cId="2011578339" sldId="1329"/>
        </pc:sldMkLst>
      </pc:sldChg>
      <pc:sldChg chg="add del">
        <pc:chgData name="ZILLHARDT Anne" userId="f3abb930-b4cb-473d-ab1f-7820c9bbf280" providerId="ADAL" clId="{3F94B824-4AE2-42DC-AE43-31B3AC8F94B8}" dt="2025-07-31T13:17:14.373" v="505" actId="2696"/>
        <pc:sldMkLst>
          <pc:docMk/>
          <pc:sldMk cId="4057869003" sldId="1329"/>
        </pc:sldMkLst>
      </pc:sldChg>
      <pc:sldChg chg="add">
        <pc:chgData name="ZILLHARDT Anne" userId="f3abb930-b4cb-473d-ab1f-7820c9bbf280" providerId="ADAL" clId="{3F94B824-4AE2-42DC-AE43-31B3AC8F94B8}" dt="2025-07-31T13:17:18.596" v="506"/>
        <pc:sldMkLst>
          <pc:docMk/>
          <pc:sldMk cId="1464453444" sldId="1330"/>
        </pc:sldMkLst>
      </pc:sldChg>
      <pc:sldChg chg="add del">
        <pc:chgData name="ZILLHARDT Anne" userId="f3abb930-b4cb-473d-ab1f-7820c9bbf280" providerId="ADAL" clId="{3F94B824-4AE2-42DC-AE43-31B3AC8F94B8}" dt="2025-07-31T13:17:14.373" v="505" actId="2696"/>
        <pc:sldMkLst>
          <pc:docMk/>
          <pc:sldMk cId="1798813869" sldId="1330"/>
        </pc:sldMkLst>
      </pc:sldChg>
      <pc:sldChg chg="del">
        <pc:chgData name="ZILLHARDT Anne" userId="f3abb930-b4cb-473d-ab1f-7820c9bbf280" providerId="ADAL" clId="{3F94B824-4AE2-42DC-AE43-31B3AC8F94B8}" dt="2025-07-31T13:13:37.767" v="491" actId="2696"/>
        <pc:sldMkLst>
          <pc:docMk/>
          <pc:sldMk cId="2530221914" sldId="1330"/>
        </pc:sldMkLst>
      </pc:sldChg>
      <pc:sldChg chg="add del">
        <pc:chgData name="ZILLHARDT Anne" userId="f3abb930-b4cb-473d-ab1f-7820c9bbf280" providerId="ADAL" clId="{3F94B824-4AE2-42DC-AE43-31B3AC8F94B8}" dt="2025-07-31T13:16:31.307" v="503" actId="2696"/>
        <pc:sldMkLst>
          <pc:docMk/>
          <pc:sldMk cId="3498547965" sldId="1330"/>
        </pc:sldMkLst>
      </pc:sldChg>
      <pc:sldChg chg="del">
        <pc:chgData name="ZILLHARDT Anne" userId="f3abb930-b4cb-473d-ab1f-7820c9bbf280" providerId="ADAL" clId="{3F94B824-4AE2-42DC-AE43-31B3AC8F94B8}" dt="2025-07-31T13:13:37.767" v="491" actId="2696"/>
        <pc:sldMkLst>
          <pc:docMk/>
          <pc:sldMk cId="258609544" sldId="1331"/>
        </pc:sldMkLst>
      </pc:sldChg>
      <pc:sldChg chg="add del">
        <pc:chgData name="ZILLHARDT Anne" userId="f3abb930-b4cb-473d-ab1f-7820c9bbf280" providerId="ADAL" clId="{3F94B824-4AE2-42DC-AE43-31B3AC8F94B8}" dt="2025-07-31T13:17:14.373" v="505" actId="2696"/>
        <pc:sldMkLst>
          <pc:docMk/>
          <pc:sldMk cId="1024846825" sldId="1331"/>
        </pc:sldMkLst>
      </pc:sldChg>
      <pc:sldChg chg="add del">
        <pc:chgData name="ZILLHARDT Anne" userId="f3abb930-b4cb-473d-ab1f-7820c9bbf280" providerId="ADAL" clId="{3F94B824-4AE2-42DC-AE43-31B3AC8F94B8}" dt="2025-07-31T13:16:31.307" v="503" actId="2696"/>
        <pc:sldMkLst>
          <pc:docMk/>
          <pc:sldMk cId="1713580726" sldId="1331"/>
        </pc:sldMkLst>
      </pc:sldChg>
      <pc:sldChg chg="add">
        <pc:chgData name="ZILLHARDT Anne" userId="f3abb930-b4cb-473d-ab1f-7820c9bbf280" providerId="ADAL" clId="{3F94B824-4AE2-42DC-AE43-31B3AC8F94B8}" dt="2025-07-31T13:17:18.596" v="506"/>
        <pc:sldMkLst>
          <pc:docMk/>
          <pc:sldMk cId="2120836680" sldId="1331"/>
        </pc:sldMkLst>
      </pc:sldChg>
      <pc:sldChg chg="modSp mod">
        <pc:chgData name="ZILLHARDT Anne" userId="f3abb930-b4cb-473d-ab1f-7820c9bbf280" providerId="ADAL" clId="{3F94B824-4AE2-42DC-AE43-31B3AC8F94B8}" dt="2025-07-31T13:13:04.460" v="489"/>
        <pc:sldMkLst>
          <pc:docMk/>
          <pc:sldMk cId="2773358469" sldId="1333"/>
        </pc:sldMkLst>
      </pc:sldChg>
      <pc:sldChg chg="modSp mod">
        <pc:chgData name="ZILLHARDT Anne" userId="f3abb930-b4cb-473d-ab1f-7820c9bbf280" providerId="ADAL" clId="{3F94B824-4AE2-42DC-AE43-31B3AC8F94B8}" dt="2025-07-31T13:13:07.725" v="490"/>
        <pc:sldMkLst>
          <pc:docMk/>
          <pc:sldMk cId="1765518332" sldId="1334"/>
        </pc:sldMkLst>
      </pc:sldChg>
      <pc:sldChg chg="modSp add del mod">
        <pc:chgData name="ZILLHARDT Anne" userId="f3abb930-b4cb-473d-ab1f-7820c9bbf280" providerId="ADAL" clId="{3F94B824-4AE2-42DC-AE43-31B3AC8F94B8}" dt="2025-07-31T14:07:58.553" v="870" actId="47"/>
        <pc:sldMkLst>
          <pc:docMk/>
          <pc:sldMk cId="3544213263" sldId="1336"/>
        </pc:sldMkLst>
      </pc:sldChg>
      <pc:sldChg chg="addSp delSp modSp new add del mod ord">
        <pc:chgData name="ZILLHARDT Anne" userId="f3abb930-b4cb-473d-ab1f-7820c9bbf280" providerId="ADAL" clId="{3F94B824-4AE2-42DC-AE43-31B3AC8F94B8}" dt="2025-07-31T14:07:58.770" v="871" actId="47"/>
        <pc:sldMkLst>
          <pc:docMk/>
          <pc:sldMk cId="3753343661" sldId="1337"/>
        </pc:sldMkLst>
      </pc:sldChg>
      <pc:sldChg chg="modSp new mod">
        <pc:chgData name="ZILLHARDT Anne" userId="f3abb930-b4cb-473d-ab1f-7820c9bbf280" providerId="ADAL" clId="{3F94B824-4AE2-42DC-AE43-31B3AC8F94B8}" dt="2025-07-31T13:27:58.858" v="848" actId="20577"/>
        <pc:sldMkLst>
          <pc:docMk/>
          <pc:sldMk cId="2366009636" sldId="1338"/>
        </pc:sldMkLst>
      </pc:sldChg>
      <pc:sldChg chg="modSp new mod">
        <pc:chgData name="ZILLHARDT Anne" userId="f3abb930-b4cb-473d-ab1f-7820c9bbf280" providerId="ADAL" clId="{3F94B824-4AE2-42DC-AE43-31B3AC8F94B8}" dt="2025-07-31T13:23:36.163" v="684" actId="14100"/>
        <pc:sldMkLst>
          <pc:docMk/>
          <pc:sldMk cId="3247110437" sldId="1339"/>
        </pc:sldMkLst>
      </pc:sldChg>
      <pc:sldChg chg="addSp modSp new mod">
        <pc:chgData name="ZILLHARDT Anne" userId="f3abb930-b4cb-473d-ab1f-7820c9bbf280" providerId="ADAL" clId="{3F94B824-4AE2-42DC-AE43-31B3AC8F94B8}" dt="2025-07-31T14:15:33.013" v="921" actId="113"/>
        <pc:sldMkLst>
          <pc:docMk/>
          <pc:sldMk cId="3654093257" sldId="1340"/>
        </pc:sldMkLst>
      </pc:sldChg>
      <pc:sldChg chg="modSp mod">
        <pc:chgData name="ZILLHARDT Anne" userId="f3abb930-b4cb-473d-ab1f-7820c9bbf280" providerId="ADAL" clId="{3F94B824-4AE2-42DC-AE43-31B3AC8F94B8}" dt="2025-07-31T13:24:01.834" v="688" actId="20577"/>
        <pc:sldMkLst>
          <pc:docMk/>
          <pc:sldMk cId="3377373222" sldId="1341"/>
        </pc:sldMkLst>
      </pc:sldChg>
      <pc:sldChg chg="modSp new mod">
        <pc:chgData name="ZILLHARDT Anne" userId="f3abb930-b4cb-473d-ab1f-7820c9bbf280" providerId="ADAL" clId="{3F94B824-4AE2-42DC-AE43-31B3AC8F94B8}" dt="2025-07-31T13:25:34.857" v="802" actId="255"/>
        <pc:sldMkLst>
          <pc:docMk/>
          <pc:sldMk cId="2853992868" sldId="1342"/>
        </pc:sldMkLst>
      </pc:sldChg>
      <pc:sldChg chg="modSp add">
        <pc:chgData name="ZILLHARDT Anne" userId="f3abb930-b4cb-473d-ab1f-7820c9bbf280" providerId="ADAL" clId="{3F94B824-4AE2-42DC-AE43-31B3AC8F94B8}" dt="2025-07-31T14:09:48.712" v="888" actId="207"/>
        <pc:sldMkLst>
          <pc:docMk/>
          <pc:sldMk cId="1093827229" sldId="1343"/>
        </pc:sldMkLst>
      </pc:sldChg>
      <pc:sldChg chg="modSp add del">
        <pc:chgData name="ZILLHARDT Anne" userId="f3abb930-b4cb-473d-ab1f-7820c9bbf280" providerId="ADAL" clId="{3F94B824-4AE2-42DC-AE43-31B3AC8F94B8}" dt="2025-07-31T14:08:02.116" v="879"/>
        <pc:sldMkLst>
          <pc:docMk/>
          <pc:sldMk cId="3771297987" sldId="1343"/>
        </pc:sldMkLst>
      </pc:sldChg>
      <pc:sldChg chg="modSp add">
        <pc:chgData name="ZILLHARDT Anne" userId="f3abb930-b4cb-473d-ab1f-7820c9bbf280" providerId="ADAL" clId="{3F94B824-4AE2-42DC-AE43-31B3AC8F94B8}" dt="2025-07-31T14:10:01.145" v="890" actId="207"/>
        <pc:sldMkLst>
          <pc:docMk/>
          <pc:sldMk cId="74471599" sldId="1344"/>
        </pc:sldMkLst>
      </pc:sldChg>
      <pc:sldChg chg="modSp add del">
        <pc:chgData name="ZILLHARDT Anne" userId="f3abb930-b4cb-473d-ab1f-7820c9bbf280" providerId="ADAL" clId="{3F94B824-4AE2-42DC-AE43-31B3AC8F94B8}" dt="2025-07-31T14:08:01.689" v="878"/>
        <pc:sldMkLst>
          <pc:docMk/>
          <pc:sldMk cId="270531425" sldId="1344"/>
        </pc:sldMkLst>
      </pc:sldChg>
      <pc:sldChg chg="modSp add del">
        <pc:chgData name="ZILLHARDT Anne" userId="f3abb930-b4cb-473d-ab1f-7820c9bbf280" providerId="ADAL" clId="{3F94B824-4AE2-42DC-AE43-31B3AC8F94B8}" dt="2025-07-31T14:08:01.265" v="877"/>
        <pc:sldMkLst>
          <pc:docMk/>
          <pc:sldMk cId="803364421" sldId="1345"/>
        </pc:sldMkLst>
      </pc:sldChg>
      <pc:sldChg chg="modSp add">
        <pc:chgData name="ZILLHARDT Anne" userId="f3abb930-b4cb-473d-ab1f-7820c9bbf280" providerId="ADAL" clId="{3F94B824-4AE2-42DC-AE43-31B3AC8F94B8}" dt="2025-07-31T14:10:08.440" v="892" actId="207"/>
        <pc:sldMkLst>
          <pc:docMk/>
          <pc:sldMk cId="2791474362" sldId="1345"/>
        </pc:sldMkLst>
      </pc:sldChg>
      <pc:sldChg chg="modSp add">
        <pc:chgData name="ZILLHARDT Anne" userId="f3abb930-b4cb-473d-ab1f-7820c9bbf280" providerId="ADAL" clId="{3F94B824-4AE2-42DC-AE43-31B3AC8F94B8}" dt="2025-07-31T14:10:14.197" v="893" actId="207"/>
        <pc:sldMkLst>
          <pc:docMk/>
          <pc:sldMk cId="422914356" sldId="1346"/>
        </pc:sldMkLst>
        <pc:graphicFrameChg chg="mod">
          <ac:chgData name="ZILLHARDT Anne" userId="f3abb930-b4cb-473d-ab1f-7820c9bbf280" providerId="ADAL" clId="{3F94B824-4AE2-42DC-AE43-31B3AC8F94B8}" dt="2025-07-31T14:10:14.197" v="893" actId="207"/>
          <ac:graphicFrameMkLst>
            <pc:docMk/>
            <pc:sldMk cId="422914356" sldId="1346"/>
            <ac:graphicFrameMk id="7" creationId="{255C95C6-7E8D-A3DA-18BD-2E12A5654E99}"/>
          </ac:graphicFrameMkLst>
        </pc:graphicFrameChg>
      </pc:sldChg>
      <pc:sldChg chg="modSp add del">
        <pc:chgData name="ZILLHARDT Anne" userId="f3abb930-b4cb-473d-ab1f-7820c9bbf280" providerId="ADAL" clId="{3F94B824-4AE2-42DC-AE43-31B3AC8F94B8}" dt="2025-07-31T14:08:00.224" v="875"/>
        <pc:sldMkLst>
          <pc:docMk/>
          <pc:sldMk cId="2501710641" sldId="1346"/>
        </pc:sldMkLst>
      </pc:sldChg>
      <pc:sldChg chg="modSp add del">
        <pc:chgData name="ZILLHARDT Anne" userId="f3abb930-b4cb-473d-ab1f-7820c9bbf280" providerId="ADAL" clId="{3F94B824-4AE2-42DC-AE43-31B3AC8F94B8}" dt="2025-07-31T14:07:59.998" v="874"/>
        <pc:sldMkLst>
          <pc:docMk/>
          <pc:sldMk cId="162986559" sldId="1347"/>
        </pc:sldMkLst>
      </pc:sldChg>
      <pc:sldChg chg="modSp add del">
        <pc:chgData name="ZILLHARDT Anne" userId="f3abb930-b4cb-473d-ab1f-7820c9bbf280" providerId="ADAL" clId="{3F94B824-4AE2-42DC-AE43-31B3AC8F94B8}" dt="2025-07-31T14:07:59.385" v="873"/>
        <pc:sldMkLst>
          <pc:docMk/>
          <pc:sldMk cId="3555764069" sldId="1348"/>
        </pc:sldMkLst>
      </pc:sldChg>
    </pc:docChg>
  </pc:docChgLst>
  <pc:docChgLst>
    <pc:chgData name="ZILLHARDT Anne" userId="f3abb930-b4cb-473d-ab1f-7820c9bbf280" providerId="ADAL" clId="{4CA099C8-09A1-4B75-B5EB-A937F0C6CA81}"/>
    <pc:docChg chg="modSld">
      <pc:chgData name="ZILLHARDT Anne" userId="f3abb930-b4cb-473d-ab1f-7820c9bbf280" providerId="ADAL" clId="{4CA099C8-09A1-4B75-B5EB-A937F0C6CA81}" dt="2025-09-16T13:37:24.787" v="2" actId="1076"/>
      <pc:docMkLst>
        <pc:docMk/>
      </pc:docMkLst>
      <pc:sldChg chg="modSp mod">
        <pc:chgData name="ZILLHARDT Anne" userId="f3abb930-b4cb-473d-ab1f-7820c9bbf280" providerId="ADAL" clId="{4CA099C8-09A1-4B75-B5EB-A937F0C6CA81}" dt="2025-09-16T13:37:24.787" v="2" actId="1076"/>
        <pc:sldMkLst>
          <pc:docMk/>
          <pc:sldMk cId="2634864962" sldId="1322"/>
        </pc:sldMkLst>
        <pc:spChg chg="mod">
          <ac:chgData name="ZILLHARDT Anne" userId="f3abb930-b4cb-473d-ab1f-7820c9bbf280" providerId="ADAL" clId="{4CA099C8-09A1-4B75-B5EB-A937F0C6CA81}" dt="2025-09-16T13:37:24.787" v="2" actId="1076"/>
          <ac:spMkLst>
            <pc:docMk/>
            <pc:sldMk cId="2634864962" sldId="1322"/>
            <ac:spMk id="3" creationId="{ECDB4E03-391B-8DD8-227B-22A7CCEBAB9F}"/>
          </ac:spMkLst>
        </pc:spChg>
      </pc:sldChg>
    </pc:docChg>
  </pc:docChgLst>
  <pc:docChgLst>
    <pc:chgData name="ZILLHARDT Anne" userId="f3abb930-b4cb-473d-ab1f-7820c9bbf280" providerId="ADAL" clId="{1F5F8026-C0FE-4956-AEBF-1090F74F7941}"/>
    <pc:docChg chg="undo custSel addSld delSld modSld">
      <pc:chgData name="ZILLHARDT Anne" userId="f3abb930-b4cb-473d-ab1f-7820c9bbf280" providerId="ADAL" clId="{1F5F8026-C0FE-4956-AEBF-1090F74F7941}" dt="2025-08-05T07:44:47.470" v="934" actId="1076"/>
      <pc:docMkLst>
        <pc:docMk/>
      </pc:docMkLst>
      <pc:sldChg chg="del">
        <pc:chgData name="ZILLHARDT Anne" userId="f3abb930-b4cb-473d-ab1f-7820c9bbf280" providerId="ADAL" clId="{1F5F8026-C0FE-4956-AEBF-1090F74F7941}" dt="2025-08-04T07:34:33.818" v="2" actId="47"/>
        <pc:sldMkLst>
          <pc:docMk/>
          <pc:sldMk cId="4158632242" sldId="257"/>
        </pc:sldMkLst>
      </pc:sldChg>
      <pc:sldChg chg="addSp modSp mod">
        <pc:chgData name="ZILLHARDT Anne" userId="f3abb930-b4cb-473d-ab1f-7820c9bbf280" providerId="ADAL" clId="{1F5F8026-C0FE-4956-AEBF-1090F74F7941}" dt="2025-08-04T07:43:22.827" v="48" actId="1076"/>
        <pc:sldMkLst>
          <pc:docMk/>
          <pc:sldMk cId="629254296" sldId="266"/>
        </pc:sldMkLst>
        <pc:spChg chg="mod">
          <ac:chgData name="ZILLHARDT Anne" userId="f3abb930-b4cb-473d-ab1f-7820c9bbf280" providerId="ADAL" clId="{1F5F8026-C0FE-4956-AEBF-1090F74F7941}" dt="2025-08-04T07:43:19.132" v="47" actId="1076"/>
          <ac:spMkLst>
            <pc:docMk/>
            <pc:sldMk cId="629254296" sldId="266"/>
            <ac:spMk id="2" creationId="{B7383C22-96E2-A7A0-0F48-E4FD70572BC1}"/>
          </ac:spMkLst>
        </pc:spChg>
        <pc:spChg chg="mod">
          <ac:chgData name="ZILLHARDT Anne" userId="f3abb930-b4cb-473d-ab1f-7820c9bbf280" providerId="ADAL" clId="{1F5F8026-C0FE-4956-AEBF-1090F74F7941}" dt="2025-08-04T07:43:22.827" v="48" actId="1076"/>
          <ac:spMkLst>
            <pc:docMk/>
            <pc:sldMk cId="629254296" sldId="266"/>
            <ac:spMk id="3" creationId="{5C64F61B-D66F-C073-24A2-2CD00E48975A}"/>
          </ac:spMkLst>
        </pc:spChg>
        <pc:spChg chg="add mod">
          <ac:chgData name="ZILLHARDT Anne" userId="f3abb930-b4cb-473d-ab1f-7820c9bbf280" providerId="ADAL" clId="{1F5F8026-C0FE-4956-AEBF-1090F74F7941}" dt="2025-08-04T07:42:18.988" v="33"/>
          <ac:spMkLst>
            <pc:docMk/>
            <pc:sldMk cId="629254296" sldId="266"/>
            <ac:spMk id="4" creationId="{43469EBF-7D7D-DCCE-A0BC-762181328A1C}"/>
          </ac:spMkLst>
        </pc:spChg>
      </pc:sldChg>
      <pc:sldChg chg="del">
        <pc:chgData name="ZILLHARDT Anne" userId="f3abb930-b4cb-473d-ab1f-7820c9bbf280" providerId="ADAL" clId="{1F5F8026-C0FE-4956-AEBF-1090F74F7941}" dt="2025-08-04T07:34:35.059" v="7" actId="47"/>
        <pc:sldMkLst>
          <pc:docMk/>
          <pc:sldMk cId="4184556944" sldId="1308"/>
        </pc:sldMkLst>
      </pc:sldChg>
      <pc:sldChg chg="del">
        <pc:chgData name="ZILLHARDT Anne" userId="f3abb930-b4cb-473d-ab1f-7820c9bbf280" providerId="ADAL" clId="{1F5F8026-C0FE-4956-AEBF-1090F74F7941}" dt="2025-08-04T07:34:35.577" v="8" actId="47"/>
        <pc:sldMkLst>
          <pc:docMk/>
          <pc:sldMk cId="3415271418" sldId="1310"/>
        </pc:sldMkLst>
      </pc:sldChg>
      <pc:sldChg chg="del">
        <pc:chgData name="ZILLHARDT Anne" userId="f3abb930-b4cb-473d-ab1f-7820c9bbf280" providerId="ADAL" clId="{1F5F8026-C0FE-4956-AEBF-1090F74F7941}" dt="2025-08-04T07:34:35.981" v="12" actId="47"/>
        <pc:sldMkLst>
          <pc:docMk/>
          <pc:sldMk cId="1695372777" sldId="1311"/>
        </pc:sldMkLst>
      </pc:sldChg>
      <pc:sldChg chg="del">
        <pc:chgData name="ZILLHARDT Anne" userId="f3abb930-b4cb-473d-ab1f-7820c9bbf280" providerId="ADAL" clId="{1F5F8026-C0FE-4956-AEBF-1090F74F7941}" dt="2025-08-04T07:34:36.472" v="14" actId="47"/>
        <pc:sldMkLst>
          <pc:docMk/>
          <pc:sldMk cId="84119721" sldId="1312"/>
        </pc:sldMkLst>
      </pc:sldChg>
      <pc:sldChg chg="del">
        <pc:chgData name="ZILLHARDT Anne" userId="f3abb930-b4cb-473d-ab1f-7820c9bbf280" providerId="ADAL" clId="{1F5F8026-C0FE-4956-AEBF-1090F74F7941}" dt="2025-08-04T07:34:36.646" v="15" actId="47"/>
        <pc:sldMkLst>
          <pc:docMk/>
          <pc:sldMk cId="31484398" sldId="1313"/>
        </pc:sldMkLst>
      </pc:sldChg>
      <pc:sldChg chg="del">
        <pc:chgData name="ZILLHARDT Anne" userId="f3abb930-b4cb-473d-ab1f-7820c9bbf280" providerId="ADAL" clId="{1F5F8026-C0FE-4956-AEBF-1090F74F7941}" dt="2025-08-04T07:34:35.829" v="11" actId="47"/>
        <pc:sldMkLst>
          <pc:docMk/>
          <pc:sldMk cId="3574803797" sldId="1314"/>
        </pc:sldMkLst>
      </pc:sldChg>
      <pc:sldChg chg="del">
        <pc:chgData name="ZILLHARDT Anne" userId="f3abb930-b4cb-473d-ab1f-7820c9bbf280" providerId="ADAL" clId="{1F5F8026-C0FE-4956-AEBF-1090F74F7941}" dt="2025-08-04T07:34:38.341" v="22" actId="47"/>
        <pc:sldMkLst>
          <pc:docMk/>
          <pc:sldMk cId="412107148" sldId="1319"/>
        </pc:sldMkLst>
      </pc:sldChg>
      <pc:sldChg chg="del">
        <pc:chgData name="ZILLHARDT Anne" userId="f3abb930-b4cb-473d-ab1f-7820c9bbf280" providerId="ADAL" clId="{1F5F8026-C0FE-4956-AEBF-1090F74F7941}" dt="2025-08-04T07:34:39.300" v="26" actId="47"/>
        <pc:sldMkLst>
          <pc:docMk/>
          <pc:sldMk cId="701162089" sldId="1320"/>
        </pc:sldMkLst>
      </pc:sldChg>
      <pc:sldChg chg="del">
        <pc:chgData name="ZILLHARDT Anne" userId="f3abb930-b4cb-473d-ab1f-7820c9bbf280" providerId="ADAL" clId="{1F5F8026-C0FE-4956-AEBF-1090F74F7941}" dt="2025-08-04T07:34:40.019" v="29" actId="47"/>
        <pc:sldMkLst>
          <pc:docMk/>
          <pc:sldMk cId="3665554064" sldId="1321"/>
        </pc:sldMkLst>
      </pc:sldChg>
      <pc:sldChg chg="modSp mod">
        <pc:chgData name="ZILLHARDT Anne" userId="f3abb930-b4cb-473d-ab1f-7820c9bbf280" providerId="ADAL" clId="{1F5F8026-C0FE-4956-AEBF-1090F74F7941}" dt="2025-08-05T07:44:47.470" v="934" actId="1076"/>
        <pc:sldMkLst>
          <pc:docMk/>
          <pc:sldMk cId="2634864962" sldId="1322"/>
        </pc:sldMkLst>
        <pc:spChg chg="mod">
          <ac:chgData name="ZILLHARDT Anne" userId="f3abb930-b4cb-473d-ab1f-7820c9bbf280" providerId="ADAL" clId="{1F5F8026-C0FE-4956-AEBF-1090F74F7941}" dt="2025-08-05T07:43:29.830" v="916" actId="207"/>
          <ac:spMkLst>
            <pc:docMk/>
            <pc:sldMk cId="2634864962" sldId="1322"/>
            <ac:spMk id="5" creationId="{58EE55F0-E359-E21E-90A3-9F6A14CCDA9F}"/>
          </ac:spMkLst>
        </pc:spChg>
        <pc:spChg chg="mod">
          <ac:chgData name="ZILLHARDT Anne" userId="f3abb930-b4cb-473d-ab1f-7820c9bbf280" providerId="ADAL" clId="{1F5F8026-C0FE-4956-AEBF-1090F74F7941}" dt="2025-08-05T07:44:47.470" v="934" actId="1076"/>
          <ac:spMkLst>
            <pc:docMk/>
            <pc:sldMk cId="2634864962" sldId="1322"/>
            <ac:spMk id="6" creationId="{859799F7-2918-6BDE-5C79-446C5A3D13BD}"/>
          </ac:spMkLst>
        </pc:spChg>
      </pc:sldChg>
      <pc:sldChg chg="del">
        <pc:chgData name="ZILLHARDT Anne" userId="f3abb930-b4cb-473d-ab1f-7820c9bbf280" providerId="ADAL" clId="{1F5F8026-C0FE-4956-AEBF-1090F74F7941}" dt="2025-08-04T07:34:33.231" v="0" actId="47"/>
        <pc:sldMkLst>
          <pc:docMk/>
          <pc:sldMk cId="3029966545" sldId="1323"/>
        </pc:sldMkLst>
      </pc:sldChg>
      <pc:sldChg chg="del">
        <pc:chgData name="ZILLHARDT Anne" userId="f3abb930-b4cb-473d-ab1f-7820c9bbf280" providerId="ADAL" clId="{1F5F8026-C0FE-4956-AEBF-1090F74F7941}" dt="2025-08-04T07:34:36.215" v="13" actId="47"/>
        <pc:sldMkLst>
          <pc:docMk/>
          <pc:sldMk cId="3711799014" sldId="1324"/>
        </pc:sldMkLst>
      </pc:sldChg>
      <pc:sldChg chg="del">
        <pc:chgData name="ZILLHARDT Anne" userId="f3abb930-b4cb-473d-ab1f-7820c9bbf280" providerId="ADAL" clId="{1F5F8026-C0FE-4956-AEBF-1090F74F7941}" dt="2025-08-04T07:34:33.630" v="1" actId="47"/>
        <pc:sldMkLst>
          <pc:docMk/>
          <pc:sldMk cId="1785319748" sldId="1326"/>
        </pc:sldMkLst>
      </pc:sldChg>
      <pc:sldChg chg="del">
        <pc:chgData name="ZILLHARDT Anne" userId="f3abb930-b4cb-473d-ab1f-7820c9bbf280" providerId="ADAL" clId="{1F5F8026-C0FE-4956-AEBF-1090F74F7941}" dt="2025-08-04T07:34:38.599" v="23" actId="47"/>
        <pc:sldMkLst>
          <pc:docMk/>
          <pc:sldMk cId="2578448808" sldId="1327"/>
        </pc:sldMkLst>
      </pc:sldChg>
      <pc:sldChg chg="del">
        <pc:chgData name="ZILLHARDT Anne" userId="f3abb930-b4cb-473d-ab1f-7820c9bbf280" providerId="ADAL" clId="{1F5F8026-C0FE-4956-AEBF-1090F74F7941}" dt="2025-08-04T07:34:34.349" v="4" actId="47"/>
        <pc:sldMkLst>
          <pc:docMk/>
          <pc:sldMk cId="1582521312" sldId="1328"/>
        </pc:sldMkLst>
      </pc:sldChg>
      <pc:sldChg chg="del">
        <pc:chgData name="ZILLHARDT Anne" userId="f3abb930-b4cb-473d-ab1f-7820c9bbf280" providerId="ADAL" clId="{1F5F8026-C0FE-4956-AEBF-1090F74F7941}" dt="2025-08-04T07:34:34.415" v="5" actId="47"/>
        <pc:sldMkLst>
          <pc:docMk/>
          <pc:sldMk cId="1628042168" sldId="1329"/>
        </pc:sldMkLst>
      </pc:sldChg>
      <pc:sldChg chg="del">
        <pc:chgData name="ZILLHARDT Anne" userId="f3abb930-b4cb-473d-ab1f-7820c9bbf280" providerId="ADAL" clId="{1F5F8026-C0FE-4956-AEBF-1090F74F7941}" dt="2025-08-04T07:34:34.028" v="3" actId="47"/>
        <pc:sldMkLst>
          <pc:docMk/>
          <pc:sldMk cId="1464453444" sldId="1330"/>
        </pc:sldMkLst>
      </pc:sldChg>
      <pc:sldChg chg="del">
        <pc:chgData name="ZILLHARDT Anne" userId="f3abb930-b4cb-473d-ab1f-7820c9bbf280" providerId="ADAL" clId="{1F5F8026-C0FE-4956-AEBF-1090F74F7941}" dt="2025-08-04T07:34:34.663" v="6" actId="47"/>
        <pc:sldMkLst>
          <pc:docMk/>
          <pc:sldMk cId="2120836680" sldId="1331"/>
        </pc:sldMkLst>
      </pc:sldChg>
      <pc:sldChg chg="del">
        <pc:chgData name="ZILLHARDT Anne" userId="f3abb930-b4cb-473d-ab1f-7820c9bbf280" providerId="ADAL" clId="{1F5F8026-C0FE-4956-AEBF-1090F74F7941}" dt="2025-08-04T07:34:38.849" v="24" actId="47"/>
        <pc:sldMkLst>
          <pc:docMk/>
          <pc:sldMk cId="1477324834" sldId="1332"/>
        </pc:sldMkLst>
      </pc:sldChg>
      <pc:sldChg chg="del">
        <pc:chgData name="ZILLHARDT Anne" userId="f3abb930-b4cb-473d-ab1f-7820c9bbf280" providerId="ADAL" clId="{1F5F8026-C0FE-4956-AEBF-1090F74F7941}" dt="2025-08-04T07:34:39.575" v="27" actId="47"/>
        <pc:sldMkLst>
          <pc:docMk/>
          <pc:sldMk cId="2773358469" sldId="1333"/>
        </pc:sldMkLst>
      </pc:sldChg>
      <pc:sldChg chg="del">
        <pc:chgData name="ZILLHARDT Anne" userId="f3abb930-b4cb-473d-ab1f-7820c9bbf280" providerId="ADAL" clId="{1F5F8026-C0FE-4956-AEBF-1090F74F7941}" dt="2025-08-04T07:34:40.315" v="30" actId="47"/>
        <pc:sldMkLst>
          <pc:docMk/>
          <pc:sldMk cId="1765518332" sldId="1334"/>
        </pc:sldMkLst>
      </pc:sldChg>
      <pc:sldChg chg="addSp delSp modSp mod">
        <pc:chgData name="ZILLHARDT Anne" userId="f3abb930-b4cb-473d-ab1f-7820c9bbf280" providerId="ADAL" clId="{1F5F8026-C0FE-4956-AEBF-1090F74F7941}" dt="2025-08-05T07:44:23.070" v="928" actId="14100"/>
        <pc:sldMkLst>
          <pc:docMk/>
          <pc:sldMk cId="3847902877" sldId="1335"/>
        </pc:sldMkLst>
        <pc:spChg chg="mod">
          <ac:chgData name="ZILLHARDT Anne" userId="f3abb930-b4cb-473d-ab1f-7820c9bbf280" providerId="ADAL" clId="{1F5F8026-C0FE-4956-AEBF-1090F74F7941}" dt="2025-08-05T07:44:14.672" v="926" actId="207"/>
          <ac:spMkLst>
            <pc:docMk/>
            <pc:sldMk cId="3847902877" sldId="1335"/>
            <ac:spMk id="5" creationId="{58EE55F0-E359-E21E-90A3-9F6A14CCDA9F}"/>
          </ac:spMkLst>
        </pc:spChg>
        <pc:spChg chg="mod">
          <ac:chgData name="ZILLHARDT Anne" userId="f3abb930-b4cb-473d-ab1f-7820c9bbf280" providerId="ADAL" clId="{1F5F8026-C0FE-4956-AEBF-1090F74F7941}" dt="2025-08-05T07:44:23.070" v="928" actId="14100"/>
          <ac:spMkLst>
            <pc:docMk/>
            <pc:sldMk cId="3847902877" sldId="1335"/>
            <ac:spMk id="6" creationId="{859799F7-2918-6BDE-5C79-446C5A3D13BD}"/>
          </ac:spMkLst>
        </pc:spChg>
        <pc:grpChg chg="mod">
          <ac:chgData name="ZILLHARDT Anne" userId="f3abb930-b4cb-473d-ab1f-7820c9bbf280" providerId="ADAL" clId="{1F5F8026-C0FE-4956-AEBF-1090F74F7941}" dt="2025-08-05T07:44:14.672" v="926" actId="207"/>
          <ac:grpSpMkLst>
            <pc:docMk/>
            <pc:sldMk cId="3847902877" sldId="1335"/>
            <ac:grpSpMk id="4" creationId="{4CF77C09-E0AD-F1F2-73B1-8D8C9B48B17D}"/>
          </ac:grpSpMkLst>
        </pc:grpChg>
        <pc:picChg chg="add mod">
          <ac:chgData name="ZILLHARDT Anne" userId="f3abb930-b4cb-473d-ab1f-7820c9bbf280" providerId="ADAL" clId="{1F5F8026-C0FE-4956-AEBF-1090F74F7941}" dt="2025-08-05T07:12:17.108" v="55"/>
          <ac:picMkLst>
            <pc:docMk/>
            <pc:sldMk cId="3847902877" sldId="1335"/>
            <ac:picMk id="9" creationId="{768BBDE1-65FA-33FF-318A-FD62C7F9239B}"/>
          </ac:picMkLst>
        </pc:picChg>
      </pc:sldChg>
      <pc:sldChg chg="del">
        <pc:chgData name="ZILLHARDT Anne" userId="f3abb930-b4cb-473d-ab1f-7820c9bbf280" providerId="ADAL" clId="{1F5F8026-C0FE-4956-AEBF-1090F74F7941}" dt="2025-08-04T07:34:35.747" v="10" actId="47"/>
        <pc:sldMkLst>
          <pc:docMk/>
          <pc:sldMk cId="3544213263" sldId="1336"/>
        </pc:sldMkLst>
      </pc:sldChg>
      <pc:sldChg chg="del">
        <pc:chgData name="ZILLHARDT Anne" userId="f3abb930-b4cb-473d-ab1f-7820c9bbf280" providerId="ADAL" clId="{1F5F8026-C0FE-4956-AEBF-1090F74F7941}" dt="2025-08-04T07:34:35.619" v="9" actId="47"/>
        <pc:sldMkLst>
          <pc:docMk/>
          <pc:sldMk cId="3753343661" sldId="1337"/>
        </pc:sldMkLst>
      </pc:sldChg>
      <pc:sldChg chg="del">
        <pc:chgData name="ZILLHARDT Anne" userId="f3abb930-b4cb-473d-ab1f-7820c9bbf280" providerId="ADAL" clId="{1F5F8026-C0FE-4956-AEBF-1090F74F7941}" dt="2025-08-04T07:34:37.219" v="17" actId="47"/>
        <pc:sldMkLst>
          <pc:docMk/>
          <pc:sldMk cId="2366009636" sldId="1338"/>
        </pc:sldMkLst>
      </pc:sldChg>
      <pc:sldChg chg="del">
        <pc:chgData name="ZILLHARDT Anne" userId="f3abb930-b4cb-473d-ab1f-7820c9bbf280" providerId="ADAL" clId="{1F5F8026-C0FE-4956-AEBF-1090F74F7941}" dt="2025-08-04T07:34:37.497" v="18" actId="47"/>
        <pc:sldMkLst>
          <pc:docMk/>
          <pc:sldMk cId="3247110437" sldId="1339"/>
        </pc:sldMkLst>
      </pc:sldChg>
      <pc:sldChg chg="del">
        <pc:chgData name="ZILLHARDT Anne" userId="f3abb930-b4cb-473d-ab1f-7820c9bbf280" providerId="ADAL" clId="{1F5F8026-C0FE-4956-AEBF-1090F74F7941}" dt="2025-08-04T07:34:37.746" v="19" actId="47"/>
        <pc:sldMkLst>
          <pc:docMk/>
          <pc:sldMk cId="3654093257" sldId="1340"/>
        </pc:sldMkLst>
      </pc:sldChg>
      <pc:sldChg chg="del">
        <pc:chgData name="ZILLHARDT Anne" userId="f3abb930-b4cb-473d-ab1f-7820c9bbf280" providerId="ADAL" clId="{1F5F8026-C0FE-4956-AEBF-1090F74F7941}" dt="2025-08-04T07:34:37.870" v="20" actId="47"/>
        <pc:sldMkLst>
          <pc:docMk/>
          <pc:sldMk cId="3377373222" sldId="1341"/>
        </pc:sldMkLst>
      </pc:sldChg>
      <pc:sldChg chg="del">
        <pc:chgData name="ZILLHARDT Anne" userId="f3abb930-b4cb-473d-ab1f-7820c9bbf280" providerId="ADAL" clId="{1F5F8026-C0FE-4956-AEBF-1090F74F7941}" dt="2025-08-04T07:34:36.877" v="16" actId="47"/>
        <pc:sldMkLst>
          <pc:docMk/>
          <pc:sldMk cId="2853992868" sldId="1342"/>
        </pc:sldMkLst>
      </pc:sldChg>
      <pc:sldChg chg="del">
        <pc:chgData name="ZILLHARDT Anne" userId="f3abb930-b4cb-473d-ab1f-7820c9bbf280" providerId="ADAL" clId="{1F5F8026-C0FE-4956-AEBF-1090F74F7941}" dt="2025-08-04T07:34:38.164" v="21" actId="47"/>
        <pc:sldMkLst>
          <pc:docMk/>
          <pc:sldMk cId="1093827229" sldId="1343"/>
        </pc:sldMkLst>
      </pc:sldChg>
      <pc:sldChg chg="del">
        <pc:chgData name="ZILLHARDT Anne" userId="f3abb930-b4cb-473d-ab1f-7820c9bbf280" providerId="ADAL" clId="{1F5F8026-C0FE-4956-AEBF-1090F74F7941}" dt="2025-08-04T07:34:39.168" v="25" actId="47"/>
        <pc:sldMkLst>
          <pc:docMk/>
          <pc:sldMk cId="74471599" sldId="1344"/>
        </pc:sldMkLst>
      </pc:sldChg>
      <pc:sldChg chg="del">
        <pc:chgData name="ZILLHARDT Anne" userId="f3abb930-b4cb-473d-ab1f-7820c9bbf280" providerId="ADAL" clId="{1F5F8026-C0FE-4956-AEBF-1090F74F7941}" dt="2025-08-04T07:34:39.854" v="28" actId="47"/>
        <pc:sldMkLst>
          <pc:docMk/>
          <pc:sldMk cId="2791474362" sldId="1345"/>
        </pc:sldMkLst>
      </pc:sldChg>
      <pc:sldChg chg="modSp add del">
        <pc:chgData name="ZILLHARDT Anne" userId="f3abb930-b4cb-473d-ab1f-7820c9bbf280" providerId="ADAL" clId="{1F5F8026-C0FE-4956-AEBF-1090F74F7941}" dt="2025-08-05T07:43:25.376" v="915" actId="207"/>
        <pc:sldMkLst>
          <pc:docMk/>
          <pc:sldMk cId="422914356" sldId="1346"/>
        </pc:sldMkLst>
        <pc:graphicFrameChg chg="mod">
          <ac:chgData name="ZILLHARDT Anne" userId="f3abb930-b4cb-473d-ab1f-7820c9bbf280" providerId="ADAL" clId="{1F5F8026-C0FE-4956-AEBF-1090F74F7941}" dt="2025-08-05T07:43:25.376" v="915" actId="207"/>
          <ac:graphicFrameMkLst>
            <pc:docMk/>
            <pc:sldMk cId="422914356" sldId="1346"/>
            <ac:graphicFrameMk id="7" creationId="{255C95C6-7E8D-A3DA-18BD-2E12A5654E99}"/>
          </ac:graphicFrameMkLst>
        </pc:graphicFrameChg>
      </pc:sldChg>
      <pc:sldChg chg="modSp add mod">
        <pc:chgData name="ZILLHARDT Anne" userId="f3abb930-b4cb-473d-ab1f-7820c9bbf280" providerId="ADAL" clId="{1F5F8026-C0FE-4956-AEBF-1090F74F7941}" dt="2025-08-05T07:44:38.015" v="932" actId="14100"/>
        <pc:sldMkLst>
          <pc:docMk/>
          <pc:sldMk cId="807693320" sldId="1347"/>
        </pc:sldMkLst>
        <pc:spChg chg="mod">
          <ac:chgData name="ZILLHARDT Anne" userId="f3abb930-b4cb-473d-ab1f-7820c9bbf280" providerId="ADAL" clId="{1F5F8026-C0FE-4956-AEBF-1090F74F7941}" dt="2025-08-05T07:28:41.267" v="907" actId="14100"/>
          <ac:spMkLst>
            <pc:docMk/>
            <pc:sldMk cId="807693320" sldId="1347"/>
            <ac:spMk id="3" creationId="{ECDB4E03-391B-8DD8-227B-22A7CCEBAB9F}"/>
          </ac:spMkLst>
        </pc:spChg>
        <pc:spChg chg="mod">
          <ac:chgData name="ZILLHARDT Anne" userId="f3abb930-b4cb-473d-ab1f-7820c9bbf280" providerId="ADAL" clId="{1F5F8026-C0FE-4956-AEBF-1090F74F7941}" dt="2025-08-05T07:43:37.280" v="918" actId="207"/>
          <ac:spMkLst>
            <pc:docMk/>
            <pc:sldMk cId="807693320" sldId="1347"/>
            <ac:spMk id="5" creationId="{58EE55F0-E359-E21E-90A3-9F6A14CCDA9F}"/>
          </ac:spMkLst>
        </pc:spChg>
        <pc:spChg chg="mod">
          <ac:chgData name="ZILLHARDT Anne" userId="f3abb930-b4cb-473d-ab1f-7820c9bbf280" providerId="ADAL" clId="{1F5F8026-C0FE-4956-AEBF-1090F74F7941}" dt="2025-08-05T07:44:38.015" v="932" actId="14100"/>
          <ac:spMkLst>
            <pc:docMk/>
            <pc:sldMk cId="807693320" sldId="1347"/>
            <ac:spMk id="6" creationId="{859799F7-2918-6BDE-5C79-446C5A3D13BD}"/>
          </ac:spMkLst>
        </pc:spChg>
        <pc:grpChg chg="mod">
          <ac:chgData name="ZILLHARDT Anne" userId="f3abb930-b4cb-473d-ab1f-7820c9bbf280" providerId="ADAL" clId="{1F5F8026-C0FE-4956-AEBF-1090F74F7941}" dt="2025-08-05T07:43:37.280" v="918" actId="207"/>
          <ac:grpSpMkLst>
            <pc:docMk/>
            <pc:sldMk cId="807693320" sldId="1347"/>
            <ac:grpSpMk id="4" creationId="{4CF77C09-E0AD-F1F2-73B1-8D8C9B48B17D}"/>
          </ac:grpSpMkLst>
        </pc:grpChg>
      </pc:sldChg>
      <pc:sldChg chg="modSp add mod">
        <pc:chgData name="ZILLHARDT Anne" userId="f3abb930-b4cb-473d-ab1f-7820c9bbf280" providerId="ADAL" clId="{1F5F8026-C0FE-4956-AEBF-1090F74F7941}" dt="2025-08-05T07:43:42.192" v="919" actId="207"/>
        <pc:sldMkLst>
          <pc:docMk/>
          <pc:sldMk cId="462756633" sldId="1348"/>
        </pc:sldMkLst>
        <pc:spChg chg="mod">
          <ac:chgData name="ZILLHARDT Anne" userId="f3abb930-b4cb-473d-ab1f-7820c9bbf280" providerId="ADAL" clId="{1F5F8026-C0FE-4956-AEBF-1090F74F7941}" dt="2025-08-05T07:28:55.565" v="911" actId="14100"/>
          <ac:spMkLst>
            <pc:docMk/>
            <pc:sldMk cId="462756633" sldId="1348"/>
            <ac:spMk id="3" creationId="{ECDB4E03-391B-8DD8-227B-22A7CCEBAB9F}"/>
          </ac:spMkLst>
        </pc:spChg>
        <pc:spChg chg="mod">
          <ac:chgData name="ZILLHARDT Anne" userId="f3abb930-b4cb-473d-ab1f-7820c9bbf280" providerId="ADAL" clId="{1F5F8026-C0FE-4956-AEBF-1090F74F7941}" dt="2025-08-05T07:43:42.192" v="919" actId="207"/>
          <ac:spMkLst>
            <pc:docMk/>
            <pc:sldMk cId="462756633" sldId="1348"/>
            <ac:spMk id="5" creationId="{58EE55F0-E359-E21E-90A3-9F6A14CCDA9F}"/>
          </ac:spMkLst>
        </pc:spChg>
        <pc:spChg chg="mod">
          <ac:chgData name="ZILLHARDT Anne" userId="f3abb930-b4cb-473d-ab1f-7820c9bbf280" providerId="ADAL" clId="{1F5F8026-C0FE-4956-AEBF-1090F74F7941}" dt="2025-08-05T07:43:42.192" v="919" actId="207"/>
          <ac:spMkLst>
            <pc:docMk/>
            <pc:sldMk cId="462756633" sldId="1348"/>
            <ac:spMk id="6" creationId="{859799F7-2918-6BDE-5C79-446C5A3D13BD}"/>
          </ac:spMkLst>
        </pc:spChg>
        <pc:grpChg chg="mod">
          <ac:chgData name="ZILLHARDT Anne" userId="f3abb930-b4cb-473d-ab1f-7820c9bbf280" providerId="ADAL" clId="{1F5F8026-C0FE-4956-AEBF-1090F74F7941}" dt="2025-08-05T07:43:42.192" v="919" actId="207"/>
          <ac:grpSpMkLst>
            <pc:docMk/>
            <pc:sldMk cId="462756633" sldId="1348"/>
            <ac:grpSpMk id="4" creationId="{4CF77C09-E0AD-F1F2-73B1-8D8C9B48B17D}"/>
          </ac:grpSpMkLst>
        </pc:grpChg>
      </pc:sldChg>
      <pc:sldChg chg="modSp add mod">
        <pc:chgData name="ZILLHARDT Anne" userId="f3abb930-b4cb-473d-ab1f-7820c9bbf280" providerId="ADAL" clId="{1F5F8026-C0FE-4956-AEBF-1090F74F7941}" dt="2025-08-05T07:44:32.870" v="931" actId="14100"/>
        <pc:sldMkLst>
          <pc:docMk/>
          <pc:sldMk cId="3301435115" sldId="1349"/>
        </pc:sldMkLst>
        <pc:spChg chg="mod">
          <ac:chgData name="ZILLHARDT Anne" userId="f3abb930-b4cb-473d-ab1f-7820c9bbf280" providerId="ADAL" clId="{1F5F8026-C0FE-4956-AEBF-1090F74F7941}" dt="2025-08-05T07:29:03.797" v="913" actId="14100"/>
          <ac:spMkLst>
            <pc:docMk/>
            <pc:sldMk cId="3301435115" sldId="1349"/>
            <ac:spMk id="3" creationId="{ECDB4E03-391B-8DD8-227B-22A7CCEBAB9F}"/>
          </ac:spMkLst>
        </pc:spChg>
        <pc:spChg chg="mod">
          <ac:chgData name="ZILLHARDT Anne" userId="f3abb930-b4cb-473d-ab1f-7820c9bbf280" providerId="ADAL" clId="{1F5F8026-C0FE-4956-AEBF-1090F74F7941}" dt="2025-08-05T07:43:47.840" v="920" actId="207"/>
          <ac:spMkLst>
            <pc:docMk/>
            <pc:sldMk cId="3301435115" sldId="1349"/>
            <ac:spMk id="5" creationId="{58EE55F0-E359-E21E-90A3-9F6A14CCDA9F}"/>
          </ac:spMkLst>
        </pc:spChg>
        <pc:spChg chg="mod">
          <ac:chgData name="ZILLHARDT Anne" userId="f3abb930-b4cb-473d-ab1f-7820c9bbf280" providerId="ADAL" clId="{1F5F8026-C0FE-4956-AEBF-1090F74F7941}" dt="2025-08-05T07:44:32.870" v="931" actId="14100"/>
          <ac:spMkLst>
            <pc:docMk/>
            <pc:sldMk cId="3301435115" sldId="1349"/>
            <ac:spMk id="6" creationId="{859799F7-2918-6BDE-5C79-446C5A3D13BD}"/>
          </ac:spMkLst>
        </pc:spChg>
        <pc:grpChg chg="mod">
          <ac:chgData name="ZILLHARDT Anne" userId="f3abb930-b4cb-473d-ab1f-7820c9bbf280" providerId="ADAL" clId="{1F5F8026-C0FE-4956-AEBF-1090F74F7941}" dt="2025-08-05T07:43:47.840" v="920" actId="207"/>
          <ac:grpSpMkLst>
            <pc:docMk/>
            <pc:sldMk cId="3301435115" sldId="1349"/>
            <ac:grpSpMk id="4" creationId="{4CF77C09-E0AD-F1F2-73B1-8D8C9B48B17D}"/>
          </ac:grpSpMkLst>
        </pc:grpChg>
      </pc:sldChg>
      <pc:sldChg chg="modSp add mod">
        <pc:chgData name="ZILLHARDT Anne" userId="f3abb930-b4cb-473d-ab1f-7820c9bbf280" providerId="ADAL" clId="{1F5F8026-C0FE-4956-AEBF-1090F74F7941}" dt="2025-08-05T07:44:30.110" v="930" actId="14100"/>
        <pc:sldMkLst>
          <pc:docMk/>
          <pc:sldMk cId="3452637677" sldId="1350"/>
        </pc:sldMkLst>
        <pc:spChg chg="mod">
          <ac:chgData name="ZILLHARDT Anne" userId="f3abb930-b4cb-473d-ab1f-7820c9bbf280" providerId="ADAL" clId="{1F5F8026-C0FE-4956-AEBF-1090F74F7941}" dt="2025-08-05T07:29:08.612" v="914" actId="14100"/>
          <ac:spMkLst>
            <pc:docMk/>
            <pc:sldMk cId="3452637677" sldId="1350"/>
            <ac:spMk id="3" creationId="{ECDB4E03-391B-8DD8-227B-22A7CCEBAB9F}"/>
          </ac:spMkLst>
        </pc:spChg>
        <pc:spChg chg="mod">
          <ac:chgData name="ZILLHARDT Anne" userId="f3abb930-b4cb-473d-ab1f-7820c9bbf280" providerId="ADAL" clId="{1F5F8026-C0FE-4956-AEBF-1090F74F7941}" dt="2025-08-05T07:43:52.159" v="921" actId="207"/>
          <ac:spMkLst>
            <pc:docMk/>
            <pc:sldMk cId="3452637677" sldId="1350"/>
            <ac:spMk id="5" creationId="{58EE55F0-E359-E21E-90A3-9F6A14CCDA9F}"/>
          </ac:spMkLst>
        </pc:spChg>
        <pc:spChg chg="mod">
          <ac:chgData name="ZILLHARDT Anne" userId="f3abb930-b4cb-473d-ab1f-7820c9bbf280" providerId="ADAL" clId="{1F5F8026-C0FE-4956-AEBF-1090F74F7941}" dt="2025-08-05T07:44:30.110" v="930" actId="14100"/>
          <ac:spMkLst>
            <pc:docMk/>
            <pc:sldMk cId="3452637677" sldId="1350"/>
            <ac:spMk id="6" creationId="{859799F7-2918-6BDE-5C79-446C5A3D13BD}"/>
          </ac:spMkLst>
        </pc:spChg>
        <pc:grpChg chg="mod">
          <ac:chgData name="ZILLHARDT Anne" userId="f3abb930-b4cb-473d-ab1f-7820c9bbf280" providerId="ADAL" clId="{1F5F8026-C0FE-4956-AEBF-1090F74F7941}" dt="2025-08-05T07:43:52.159" v="921" actId="207"/>
          <ac:grpSpMkLst>
            <pc:docMk/>
            <pc:sldMk cId="3452637677" sldId="1350"/>
            <ac:grpSpMk id="4" creationId="{4CF77C09-E0AD-F1F2-73B1-8D8C9B48B17D}"/>
          </ac:grpSpMkLst>
        </pc:grpChg>
      </pc:sldChg>
      <pc:sldChg chg="modSp add mod">
        <pc:chgData name="ZILLHARDT Anne" userId="f3abb930-b4cb-473d-ab1f-7820c9bbf280" providerId="ADAL" clId="{1F5F8026-C0FE-4956-AEBF-1090F74F7941}" dt="2025-08-05T07:44:01.272" v="923" actId="207"/>
        <pc:sldMkLst>
          <pc:docMk/>
          <pc:sldMk cId="3622205809" sldId="1351"/>
        </pc:sldMkLst>
        <pc:spChg chg="mod">
          <ac:chgData name="ZILLHARDT Anne" userId="f3abb930-b4cb-473d-ab1f-7820c9bbf280" providerId="ADAL" clId="{1F5F8026-C0FE-4956-AEBF-1090F74F7941}" dt="2025-08-05T07:25:23.813" v="813" actId="20577"/>
          <ac:spMkLst>
            <pc:docMk/>
            <pc:sldMk cId="3622205809" sldId="1351"/>
            <ac:spMk id="3" creationId="{ECDB4E03-391B-8DD8-227B-22A7CCEBAB9F}"/>
          </ac:spMkLst>
        </pc:spChg>
        <pc:spChg chg="mod">
          <ac:chgData name="ZILLHARDT Anne" userId="f3abb930-b4cb-473d-ab1f-7820c9bbf280" providerId="ADAL" clId="{1F5F8026-C0FE-4956-AEBF-1090F74F7941}" dt="2025-08-05T07:43:57.311" v="922" actId="207"/>
          <ac:spMkLst>
            <pc:docMk/>
            <pc:sldMk cId="3622205809" sldId="1351"/>
            <ac:spMk id="5" creationId="{58EE55F0-E359-E21E-90A3-9F6A14CCDA9F}"/>
          </ac:spMkLst>
        </pc:spChg>
        <pc:spChg chg="mod">
          <ac:chgData name="ZILLHARDT Anne" userId="f3abb930-b4cb-473d-ab1f-7820c9bbf280" providerId="ADAL" clId="{1F5F8026-C0FE-4956-AEBF-1090F74F7941}" dt="2025-08-05T07:44:01.272" v="923" actId="207"/>
          <ac:spMkLst>
            <pc:docMk/>
            <pc:sldMk cId="3622205809" sldId="1351"/>
            <ac:spMk id="6" creationId="{859799F7-2918-6BDE-5C79-446C5A3D13BD}"/>
          </ac:spMkLst>
        </pc:spChg>
      </pc:sldChg>
      <pc:sldChg chg="modSp add mod">
        <pc:chgData name="ZILLHARDT Anne" userId="f3abb930-b4cb-473d-ab1f-7820c9bbf280" providerId="ADAL" clId="{1F5F8026-C0FE-4956-AEBF-1090F74F7941}" dt="2025-08-05T07:44:26.574" v="929" actId="14100"/>
        <pc:sldMkLst>
          <pc:docMk/>
          <pc:sldMk cId="3055313371" sldId="1352"/>
        </pc:sldMkLst>
        <pc:spChg chg="mod">
          <ac:chgData name="ZILLHARDT Anne" userId="f3abb930-b4cb-473d-ab1f-7820c9bbf280" providerId="ADAL" clId="{1F5F8026-C0FE-4956-AEBF-1090F74F7941}" dt="2025-08-05T07:25:51.692" v="831" actId="1076"/>
          <ac:spMkLst>
            <pc:docMk/>
            <pc:sldMk cId="3055313371" sldId="1352"/>
            <ac:spMk id="3" creationId="{ECDB4E03-391B-8DD8-227B-22A7CCEBAB9F}"/>
          </ac:spMkLst>
        </pc:spChg>
        <pc:spChg chg="mod">
          <ac:chgData name="ZILLHARDT Anne" userId="f3abb930-b4cb-473d-ab1f-7820c9bbf280" providerId="ADAL" clId="{1F5F8026-C0FE-4956-AEBF-1090F74F7941}" dt="2025-08-05T07:44:05.112" v="924" actId="207"/>
          <ac:spMkLst>
            <pc:docMk/>
            <pc:sldMk cId="3055313371" sldId="1352"/>
            <ac:spMk id="5" creationId="{58EE55F0-E359-E21E-90A3-9F6A14CCDA9F}"/>
          </ac:spMkLst>
        </pc:spChg>
        <pc:spChg chg="mod">
          <ac:chgData name="ZILLHARDT Anne" userId="f3abb930-b4cb-473d-ab1f-7820c9bbf280" providerId="ADAL" clId="{1F5F8026-C0FE-4956-AEBF-1090F74F7941}" dt="2025-08-05T07:44:26.574" v="929" actId="14100"/>
          <ac:spMkLst>
            <pc:docMk/>
            <pc:sldMk cId="3055313371" sldId="1352"/>
            <ac:spMk id="6" creationId="{859799F7-2918-6BDE-5C79-446C5A3D13BD}"/>
          </ac:spMkLst>
        </pc:spChg>
        <pc:grpChg chg="mod">
          <ac:chgData name="ZILLHARDT Anne" userId="f3abb930-b4cb-473d-ab1f-7820c9bbf280" providerId="ADAL" clId="{1F5F8026-C0FE-4956-AEBF-1090F74F7941}" dt="2025-08-05T07:44:05.112" v="924" actId="207"/>
          <ac:grpSpMkLst>
            <pc:docMk/>
            <pc:sldMk cId="3055313371" sldId="1352"/>
            <ac:grpSpMk id="4" creationId="{4CF77C09-E0AD-F1F2-73B1-8D8C9B48B17D}"/>
          </ac:grpSpMkLst>
        </pc:grpChg>
      </pc:sldChg>
      <pc:sldChg chg="modSp add mod">
        <pc:chgData name="ZILLHARDT Anne" userId="f3abb930-b4cb-473d-ab1f-7820c9bbf280" providerId="ADAL" clId="{1F5F8026-C0FE-4956-AEBF-1090F74F7941}" dt="2025-08-05T07:44:19.047" v="927" actId="14100"/>
        <pc:sldMkLst>
          <pc:docMk/>
          <pc:sldMk cId="1908922584" sldId="1353"/>
        </pc:sldMkLst>
        <pc:spChg chg="mod">
          <ac:chgData name="ZILLHARDT Anne" userId="f3abb930-b4cb-473d-ab1f-7820c9bbf280" providerId="ADAL" clId="{1F5F8026-C0FE-4956-AEBF-1090F74F7941}" dt="2025-08-05T07:28:08.494" v="905" actId="108"/>
          <ac:spMkLst>
            <pc:docMk/>
            <pc:sldMk cId="1908922584" sldId="1353"/>
            <ac:spMk id="3" creationId="{ECDB4E03-391B-8DD8-227B-22A7CCEBAB9F}"/>
          </ac:spMkLst>
        </pc:spChg>
        <pc:spChg chg="mod">
          <ac:chgData name="ZILLHARDT Anne" userId="f3abb930-b4cb-473d-ab1f-7820c9bbf280" providerId="ADAL" clId="{1F5F8026-C0FE-4956-AEBF-1090F74F7941}" dt="2025-08-05T07:44:10.846" v="925" actId="207"/>
          <ac:spMkLst>
            <pc:docMk/>
            <pc:sldMk cId="1908922584" sldId="1353"/>
            <ac:spMk id="5" creationId="{58EE55F0-E359-E21E-90A3-9F6A14CCDA9F}"/>
          </ac:spMkLst>
        </pc:spChg>
        <pc:spChg chg="mod">
          <ac:chgData name="ZILLHARDT Anne" userId="f3abb930-b4cb-473d-ab1f-7820c9bbf280" providerId="ADAL" clId="{1F5F8026-C0FE-4956-AEBF-1090F74F7941}" dt="2025-08-05T07:44:19.047" v="927" actId="14100"/>
          <ac:spMkLst>
            <pc:docMk/>
            <pc:sldMk cId="1908922584" sldId="1353"/>
            <ac:spMk id="6" creationId="{859799F7-2918-6BDE-5C79-446C5A3D13BD}"/>
          </ac:spMkLst>
        </pc:spChg>
        <pc:grpChg chg="mod">
          <ac:chgData name="ZILLHARDT Anne" userId="f3abb930-b4cb-473d-ab1f-7820c9bbf280" providerId="ADAL" clId="{1F5F8026-C0FE-4956-AEBF-1090F74F7941}" dt="2025-08-05T07:44:10.846" v="925" actId="207"/>
          <ac:grpSpMkLst>
            <pc:docMk/>
            <pc:sldMk cId="1908922584" sldId="1353"/>
            <ac:grpSpMk id="4" creationId="{4CF77C09-E0AD-F1F2-73B1-8D8C9B48B17D}"/>
          </ac:grpSpMkLst>
        </pc:grpChg>
      </pc:sldChg>
    </pc:docChg>
  </pc:docChgLst>
  <pc:docChgLst>
    <pc:chgData name="ZILLHARDT Anne" userId="f3abb930-b4cb-473d-ab1f-7820c9bbf280" providerId="ADAL" clId="{F01D0F47-5368-42F0-AB3B-18876708C9B4}"/>
    <pc:docChg chg="undo custSel addSld delSld modSld sldOrd delMainMaster">
      <pc:chgData name="ZILLHARDT Anne" userId="f3abb930-b4cb-473d-ab1f-7820c9bbf280" providerId="ADAL" clId="{F01D0F47-5368-42F0-AB3B-18876708C9B4}" dt="2025-07-04T10:10:03.731" v="3298" actId="20577"/>
      <pc:docMkLst>
        <pc:docMk/>
      </pc:docMkLst>
      <pc:sldChg chg="addSp delSp modSp del mod setBg">
        <pc:chgData name="ZILLHARDT Anne" userId="f3abb930-b4cb-473d-ab1f-7820c9bbf280" providerId="ADAL" clId="{F01D0F47-5368-42F0-AB3B-18876708C9B4}" dt="2025-07-03T13:05:26.473" v="798" actId="47"/>
        <pc:sldMkLst>
          <pc:docMk/>
          <pc:sldMk cId="2483759825" sldId="256"/>
        </pc:sldMkLst>
      </pc:sldChg>
      <pc:sldChg chg="addSp delSp modSp mod ord">
        <pc:chgData name="ZILLHARDT Anne" userId="f3abb930-b4cb-473d-ab1f-7820c9bbf280" providerId="ADAL" clId="{F01D0F47-5368-42F0-AB3B-18876708C9B4}" dt="2025-07-04T08:11:46.580" v="2070" actId="113"/>
        <pc:sldMkLst>
          <pc:docMk/>
          <pc:sldMk cId="4158632242" sldId="257"/>
        </pc:sldMkLst>
      </pc:sldChg>
      <pc:sldChg chg="modSp mod">
        <pc:chgData name="ZILLHARDT Anne" userId="f3abb930-b4cb-473d-ab1f-7820c9bbf280" providerId="ADAL" clId="{F01D0F47-5368-42F0-AB3B-18876708C9B4}" dt="2025-07-03T13:05:18.618" v="797" actId="1076"/>
        <pc:sldMkLst>
          <pc:docMk/>
          <pc:sldMk cId="629254296" sldId="266"/>
        </pc:sldMkLst>
        <pc:spChg chg="mod">
          <ac:chgData name="ZILLHARDT Anne" userId="f3abb930-b4cb-473d-ab1f-7820c9bbf280" providerId="ADAL" clId="{F01D0F47-5368-42F0-AB3B-18876708C9B4}" dt="2025-07-03T13:05:18.618" v="797" actId="1076"/>
          <ac:spMkLst>
            <pc:docMk/>
            <pc:sldMk cId="629254296" sldId="266"/>
            <ac:spMk id="2" creationId="{B7383C22-96E2-A7A0-0F48-E4FD70572BC1}"/>
          </ac:spMkLst>
        </pc:spChg>
        <pc:spChg chg="mod">
          <ac:chgData name="ZILLHARDT Anne" userId="f3abb930-b4cb-473d-ab1f-7820c9bbf280" providerId="ADAL" clId="{F01D0F47-5368-42F0-AB3B-18876708C9B4}" dt="2025-07-03T13:05:07.915" v="794" actId="1076"/>
          <ac:spMkLst>
            <pc:docMk/>
            <pc:sldMk cId="629254296" sldId="266"/>
            <ac:spMk id="3" creationId="{5C64F61B-D66F-C073-24A2-2CD00E48975A}"/>
          </ac:spMkLst>
        </pc:spChg>
      </pc:sldChg>
      <pc:sldChg chg="addSp modSp del mod setBg">
        <pc:chgData name="ZILLHARDT Anne" userId="f3abb930-b4cb-473d-ab1f-7820c9bbf280" providerId="ADAL" clId="{F01D0F47-5368-42F0-AB3B-18876708C9B4}" dt="2025-07-03T13:10:08.503" v="842" actId="47"/>
        <pc:sldMkLst>
          <pc:docMk/>
          <pc:sldMk cId="3507448262" sldId="1307"/>
        </pc:sldMkLst>
      </pc:sldChg>
      <pc:sldChg chg="addSp delSp modSp new del mod">
        <pc:chgData name="ZILLHARDT Anne" userId="f3abb930-b4cb-473d-ab1f-7820c9bbf280" providerId="ADAL" clId="{F01D0F47-5368-42F0-AB3B-18876708C9B4}" dt="2025-07-03T13:07:49.964" v="815" actId="47"/>
        <pc:sldMkLst>
          <pc:docMk/>
          <pc:sldMk cId="1915473496" sldId="1308"/>
        </pc:sldMkLst>
      </pc:sldChg>
      <pc:sldChg chg="del">
        <pc:chgData name="ZILLHARDT Anne" userId="f3abb930-b4cb-473d-ab1f-7820c9bbf280" providerId="ADAL" clId="{F01D0F47-5368-42F0-AB3B-18876708C9B4}" dt="2025-07-03T13:08:13.396" v="816"/>
        <pc:sldMkLst>
          <pc:docMk/>
          <pc:sldMk cId="3694808870" sldId="1308"/>
        </pc:sldMkLst>
      </pc:sldChg>
      <pc:sldChg chg="addSp delSp modSp mod">
        <pc:chgData name="ZILLHARDT Anne" userId="f3abb930-b4cb-473d-ab1f-7820c9bbf280" providerId="ADAL" clId="{F01D0F47-5368-42F0-AB3B-18876708C9B4}" dt="2025-07-04T07:50:46.481" v="1597"/>
        <pc:sldMkLst>
          <pc:docMk/>
          <pc:sldMk cId="4184556944" sldId="1308"/>
        </pc:sldMkLst>
      </pc:sldChg>
      <pc:sldChg chg="delSp modSp del mod">
        <pc:chgData name="ZILLHARDT Anne" userId="f3abb930-b4cb-473d-ab1f-7820c9bbf280" providerId="ADAL" clId="{F01D0F47-5368-42F0-AB3B-18876708C9B4}" dt="2025-07-04T09:45:06.615" v="2675" actId="47"/>
        <pc:sldMkLst>
          <pc:docMk/>
          <pc:sldMk cId="2652551007" sldId="1309"/>
        </pc:sldMkLst>
      </pc:sldChg>
      <pc:sldChg chg="addSp modSp add del mod ord">
        <pc:chgData name="ZILLHARDT Anne" userId="f3abb930-b4cb-473d-ab1f-7820c9bbf280" providerId="ADAL" clId="{F01D0F47-5368-42F0-AB3B-18876708C9B4}" dt="2025-07-04T08:26:26.560" v="2417" actId="2696"/>
        <pc:sldMkLst>
          <pc:docMk/>
          <pc:sldMk cId="3116676904" sldId="1309"/>
        </pc:sldMkLst>
      </pc:sldChg>
      <pc:sldChg chg="add del">
        <pc:chgData name="ZILLHARDT Anne" userId="f3abb930-b4cb-473d-ab1f-7820c9bbf280" providerId="ADAL" clId="{F01D0F47-5368-42F0-AB3B-18876708C9B4}" dt="2025-07-03T13:02:59.398" v="745"/>
        <pc:sldMkLst>
          <pc:docMk/>
          <pc:sldMk cId="3647375963" sldId="1309"/>
        </pc:sldMkLst>
      </pc:sldChg>
      <pc:sldChg chg="addSp delSp modSp add mod modClrScheme chgLayout">
        <pc:chgData name="ZILLHARDT Anne" userId="f3abb930-b4cb-473d-ab1f-7820c9bbf280" providerId="ADAL" clId="{F01D0F47-5368-42F0-AB3B-18876708C9B4}" dt="2025-07-04T10:05:31.585" v="3170" actId="6549"/>
        <pc:sldMkLst>
          <pc:docMk/>
          <pc:sldMk cId="3415271418" sldId="1310"/>
        </pc:sldMkLst>
      </pc:sldChg>
      <pc:sldChg chg="addSp modSp add mod ord">
        <pc:chgData name="ZILLHARDT Anne" userId="f3abb930-b4cb-473d-ab1f-7820c9bbf280" providerId="ADAL" clId="{F01D0F47-5368-42F0-AB3B-18876708C9B4}" dt="2025-07-04T10:09:37.983" v="3289" actId="20577"/>
        <pc:sldMkLst>
          <pc:docMk/>
          <pc:sldMk cId="1695372777" sldId="1311"/>
        </pc:sldMkLst>
      </pc:sldChg>
      <pc:sldChg chg="addSp delSp modSp add mod ord">
        <pc:chgData name="ZILLHARDT Anne" userId="f3abb930-b4cb-473d-ab1f-7820c9bbf280" providerId="ADAL" clId="{F01D0F47-5368-42F0-AB3B-18876708C9B4}" dt="2025-07-04T10:09:43.997" v="3290" actId="20577"/>
        <pc:sldMkLst>
          <pc:docMk/>
          <pc:sldMk cId="84119721" sldId="1312"/>
        </pc:sldMkLst>
      </pc:sldChg>
      <pc:sldChg chg="addSp delSp modSp add mod ord">
        <pc:chgData name="ZILLHARDT Anne" userId="f3abb930-b4cb-473d-ab1f-7820c9bbf280" providerId="ADAL" clId="{F01D0F47-5368-42F0-AB3B-18876708C9B4}" dt="2025-07-04T08:32:05.556" v="2462" actId="113"/>
        <pc:sldMkLst>
          <pc:docMk/>
          <pc:sldMk cId="31484398" sldId="1313"/>
        </pc:sldMkLst>
      </pc:sldChg>
      <pc:sldChg chg="addSp modSp add mod ord">
        <pc:chgData name="ZILLHARDT Anne" userId="f3abb930-b4cb-473d-ab1f-7820c9bbf280" providerId="ADAL" clId="{F01D0F47-5368-42F0-AB3B-18876708C9B4}" dt="2025-07-04T10:05:39.830" v="3171" actId="6549"/>
        <pc:sldMkLst>
          <pc:docMk/>
          <pc:sldMk cId="3574803797" sldId="1314"/>
        </pc:sldMkLst>
      </pc:sldChg>
      <pc:sldChg chg="add del">
        <pc:chgData name="ZILLHARDT Anne" userId="f3abb930-b4cb-473d-ab1f-7820c9bbf280" providerId="ADAL" clId="{F01D0F47-5368-42F0-AB3B-18876708C9B4}" dt="2025-07-03T13:55:23.576" v="1464" actId="47"/>
        <pc:sldMkLst>
          <pc:docMk/>
          <pc:sldMk cId="3727647213" sldId="1315"/>
        </pc:sldMkLst>
      </pc:sldChg>
      <pc:sldChg chg="add del">
        <pc:chgData name="ZILLHARDT Anne" userId="f3abb930-b4cb-473d-ab1f-7820c9bbf280" providerId="ADAL" clId="{F01D0F47-5368-42F0-AB3B-18876708C9B4}" dt="2025-07-03T13:55:24.306" v="1465" actId="47"/>
        <pc:sldMkLst>
          <pc:docMk/>
          <pc:sldMk cId="412122503" sldId="1316"/>
        </pc:sldMkLst>
      </pc:sldChg>
      <pc:sldChg chg="add del">
        <pc:chgData name="ZILLHARDT Anne" userId="f3abb930-b4cb-473d-ab1f-7820c9bbf280" providerId="ADAL" clId="{F01D0F47-5368-42F0-AB3B-18876708C9B4}" dt="2025-07-03T13:55:25.466" v="1466" actId="47"/>
        <pc:sldMkLst>
          <pc:docMk/>
          <pc:sldMk cId="3158929894" sldId="1317"/>
        </pc:sldMkLst>
      </pc:sldChg>
      <pc:sldChg chg="add del">
        <pc:chgData name="ZILLHARDT Anne" userId="f3abb930-b4cb-473d-ab1f-7820c9bbf280" providerId="ADAL" clId="{F01D0F47-5368-42F0-AB3B-18876708C9B4}" dt="2025-07-03T13:55:26.118" v="1467" actId="47"/>
        <pc:sldMkLst>
          <pc:docMk/>
          <pc:sldMk cId="3848275827" sldId="1318"/>
        </pc:sldMkLst>
      </pc:sldChg>
      <pc:sldChg chg="addSp modSp add mod">
        <pc:chgData name="ZILLHARDT Anne" userId="f3abb930-b4cb-473d-ab1f-7820c9bbf280" providerId="ADAL" clId="{F01D0F47-5368-42F0-AB3B-18876708C9B4}" dt="2025-07-04T08:33:44.622" v="2483" actId="122"/>
        <pc:sldMkLst>
          <pc:docMk/>
          <pc:sldMk cId="412107148" sldId="1319"/>
        </pc:sldMkLst>
      </pc:sldChg>
      <pc:sldChg chg="addSp delSp modSp add mod">
        <pc:chgData name="ZILLHARDT Anne" userId="f3abb930-b4cb-473d-ab1f-7820c9bbf280" providerId="ADAL" clId="{F01D0F47-5368-42F0-AB3B-18876708C9B4}" dt="2025-07-04T08:35:31.523" v="2522" actId="20577"/>
        <pc:sldMkLst>
          <pc:docMk/>
          <pc:sldMk cId="701162089" sldId="1320"/>
        </pc:sldMkLst>
      </pc:sldChg>
      <pc:sldChg chg="modSp add mod">
        <pc:chgData name="ZILLHARDT Anne" userId="f3abb930-b4cb-473d-ab1f-7820c9bbf280" providerId="ADAL" clId="{F01D0F47-5368-42F0-AB3B-18876708C9B4}" dt="2025-07-04T08:36:54.119" v="2533" actId="6549"/>
        <pc:sldMkLst>
          <pc:docMk/>
          <pc:sldMk cId="3665554064" sldId="1321"/>
        </pc:sldMkLst>
      </pc:sldChg>
      <pc:sldChg chg="modSp add mod">
        <pc:chgData name="ZILLHARDT Anne" userId="f3abb930-b4cb-473d-ab1f-7820c9bbf280" providerId="ADAL" clId="{F01D0F47-5368-42F0-AB3B-18876708C9B4}" dt="2025-07-04T08:37:50.619" v="2552" actId="6549"/>
        <pc:sldMkLst>
          <pc:docMk/>
          <pc:sldMk cId="2634864962" sldId="1322"/>
        </pc:sldMkLst>
        <pc:spChg chg="mod">
          <ac:chgData name="ZILLHARDT Anne" userId="f3abb930-b4cb-473d-ab1f-7820c9bbf280" providerId="ADAL" clId="{F01D0F47-5368-42F0-AB3B-18876708C9B4}" dt="2025-07-04T08:37:50.619" v="2552" actId="6549"/>
          <ac:spMkLst>
            <pc:docMk/>
            <pc:sldMk cId="2634864962" sldId="1322"/>
            <ac:spMk id="3" creationId="{ECDB4E03-391B-8DD8-227B-22A7CCEBAB9F}"/>
          </ac:spMkLst>
        </pc:spChg>
        <pc:spChg chg="mod">
          <ac:chgData name="ZILLHARDT Anne" userId="f3abb930-b4cb-473d-ab1f-7820c9bbf280" providerId="ADAL" clId="{F01D0F47-5368-42F0-AB3B-18876708C9B4}" dt="2025-07-03T13:54:31.741" v="1459" actId="207"/>
          <ac:spMkLst>
            <pc:docMk/>
            <pc:sldMk cId="2634864962" sldId="1322"/>
            <ac:spMk id="5" creationId="{58EE55F0-E359-E21E-90A3-9F6A14CCDA9F}"/>
          </ac:spMkLst>
        </pc:spChg>
        <pc:spChg chg="mod">
          <ac:chgData name="ZILLHARDT Anne" userId="f3abb930-b4cb-473d-ab1f-7820c9bbf280" providerId="ADAL" clId="{F01D0F47-5368-42F0-AB3B-18876708C9B4}" dt="2025-07-03T13:54:31.741" v="1459" actId="207"/>
          <ac:spMkLst>
            <pc:docMk/>
            <pc:sldMk cId="2634864962" sldId="1322"/>
            <ac:spMk id="6" creationId="{859799F7-2918-6BDE-5C79-446C5A3D13BD}"/>
          </ac:spMkLst>
        </pc:spChg>
        <pc:spChg chg="mod">
          <ac:chgData name="ZILLHARDT Anne" userId="f3abb930-b4cb-473d-ab1f-7820c9bbf280" providerId="ADAL" clId="{F01D0F47-5368-42F0-AB3B-18876708C9B4}" dt="2025-07-03T13:53:24.509" v="1448" actId="20577"/>
          <ac:spMkLst>
            <pc:docMk/>
            <pc:sldMk cId="2634864962" sldId="1322"/>
            <ac:spMk id="8" creationId="{AEF2926B-7B8E-A16A-6BDC-6FCAB79644B6}"/>
          </ac:spMkLst>
        </pc:spChg>
        <pc:grpChg chg="mod">
          <ac:chgData name="ZILLHARDT Anne" userId="f3abb930-b4cb-473d-ab1f-7820c9bbf280" providerId="ADAL" clId="{F01D0F47-5368-42F0-AB3B-18876708C9B4}" dt="2025-07-03T13:54:31.741" v="1459" actId="207"/>
          <ac:grpSpMkLst>
            <pc:docMk/>
            <pc:sldMk cId="2634864962" sldId="1322"/>
            <ac:grpSpMk id="4" creationId="{4CF77C09-E0AD-F1F2-73B1-8D8C9B48B17D}"/>
          </ac:grpSpMkLst>
        </pc:grpChg>
      </pc:sldChg>
      <pc:sldChg chg="addSp modSp new mod ord">
        <pc:chgData name="ZILLHARDT Anne" userId="f3abb930-b4cb-473d-ab1f-7820c9bbf280" providerId="ADAL" clId="{F01D0F47-5368-42F0-AB3B-18876708C9B4}" dt="2025-07-04T07:59:27.195" v="1747" actId="113"/>
        <pc:sldMkLst>
          <pc:docMk/>
          <pc:sldMk cId="3029966545" sldId="1323"/>
        </pc:sldMkLst>
      </pc:sldChg>
      <pc:sldChg chg="modSp add mod ord">
        <pc:chgData name="ZILLHARDT Anne" userId="f3abb930-b4cb-473d-ab1f-7820c9bbf280" providerId="ADAL" clId="{F01D0F47-5368-42F0-AB3B-18876708C9B4}" dt="2025-07-04T10:06:21.954" v="3191" actId="14100"/>
        <pc:sldMkLst>
          <pc:docMk/>
          <pc:sldMk cId="3711799014" sldId="1324"/>
        </pc:sldMkLst>
      </pc:sldChg>
      <pc:sldChg chg="new del">
        <pc:chgData name="ZILLHARDT Anne" userId="f3abb930-b4cb-473d-ab1f-7820c9bbf280" providerId="ADAL" clId="{F01D0F47-5368-42F0-AB3B-18876708C9B4}" dt="2025-07-04T08:02:40.326" v="1786" actId="680"/>
        <pc:sldMkLst>
          <pc:docMk/>
          <pc:sldMk cId="1155191068" sldId="1325"/>
        </pc:sldMkLst>
      </pc:sldChg>
      <pc:sldChg chg="new del">
        <pc:chgData name="ZILLHARDT Anne" userId="f3abb930-b4cb-473d-ab1f-7820c9bbf280" providerId="ADAL" clId="{F01D0F47-5368-42F0-AB3B-18876708C9B4}" dt="2025-07-04T08:02:58.029" v="1789" actId="47"/>
        <pc:sldMkLst>
          <pc:docMk/>
          <pc:sldMk cId="2797416593" sldId="1325"/>
        </pc:sldMkLst>
      </pc:sldChg>
      <pc:sldChg chg="modSp new mod modNotesTx">
        <pc:chgData name="ZILLHARDT Anne" userId="f3abb930-b4cb-473d-ab1f-7820c9bbf280" providerId="ADAL" clId="{F01D0F47-5368-42F0-AB3B-18876708C9B4}" dt="2025-07-04T08:10:19.804" v="2042"/>
        <pc:sldMkLst>
          <pc:docMk/>
          <pc:sldMk cId="1785319748" sldId="1326"/>
        </pc:sldMkLst>
      </pc:sldChg>
      <pc:sldChg chg="modSp add mod">
        <pc:chgData name="ZILLHARDT Anne" userId="f3abb930-b4cb-473d-ab1f-7820c9bbf280" providerId="ADAL" clId="{F01D0F47-5368-42F0-AB3B-18876708C9B4}" dt="2025-07-04T08:34:44.247" v="2505" actId="20577"/>
        <pc:sldMkLst>
          <pc:docMk/>
          <pc:sldMk cId="2578448808" sldId="1327"/>
        </pc:sldMkLst>
      </pc:sldChg>
      <pc:sldChg chg="addSp delSp modSp new mod">
        <pc:chgData name="ZILLHARDT Anne" userId="f3abb930-b4cb-473d-ab1f-7820c9bbf280" providerId="ADAL" clId="{F01D0F47-5368-42F0-AB3B-18876708C9B4}" dt="2025-07-04T10:03:26.624" v="3142" actId="1076"/>
        <pc:sldMkLst>
          <pc:docMk/>
          <pc:sldMk cId="48047974" sldId="1328"/>
        </pc:sldMkLst>
      </pc:sldChg>
      <pc:sldChg chg="addSp delSp modSp add mod">
        <pc:chgData name="ZILLHARDT Anne" userId="f3abb930-b4cb-473d-ab1f-7820c9bbf280" providerId="ADAL" clId="{F01D0F47-5368-42F0-AB3B-18876708C9B4}" dt="2025-07-04T10:05:05.962" v="3169" actId="20577"/>
        <pc:sldMkLst>
          <pc:docMk/>
          <pc:sldMk cId="589400693" sldId="1329"/>
        </pc:sldMkLst>
      </pc:sldChg>
      <pc:sldChg chg="new del">
        <pc:chgData name="ZILLHARDT Anne" userId="f3abb930-b4cb-473d-ab1f-7820c9bbf280" providerId="ADAL" clId="{F01D0F47-5368-42F0-AB3B-18876708C9B4}" dt="2025-07-04T08:24:23.866" v="2401" actId="680"/>
        <pc:sldMkLst>
          <pc:docMk/>
          <pc:sldMk cId="685390178" sldId="1330"/>
        </pc:sldMkLst>
      </pc:sldChg>
      <pc:sldChg chg="addSp delSp modSp new mod chgLayout">
        <pc:chgData name="ZILLHARDT Anne" userId="f3abb930-b4cb-473d-ab1f-7820c9bbf280" providerId="ADAL" clId="{F01D0F47-5368-42F0-AB3B-18876708C9B4}" dt="2025-07-04T08:38:05.305" v="2554" actId="1076"/>
        <pc:sldMkLst>
          <pc:docMk/>
          <pc:sldMk cId="2530221914" sldId="1330"/>
        </pc:sldMkLst>
      </pc:sldChg>
      <pc:sldChg chg="addSp delSp modSp add mod">
        <pc:chgData name="ZILLHARDT Anne" userId="f3abb930-b4cb-473d-ab1f-7820c9bbf280" providerId="ADAL" clId="{F01D0F47-5368-42F0-AB3B-18876708C9B4}" dt="2025-07-04T10:01:10.540" v="3069"/>
        <pc:sldMkLst>
          <pc:docMk/>
          <pc:sldMk cId="258609544" sldId="1331"/>
        </pc:sldMkLst>
      </pc:sldChg>
      <pc:sldChg chg="modSp add mod">
        <pc:chgData name="ZILLHARDT Anne" userId="f3abb930-b4cb-473d-ab1f-7820c9bbf280" providerId="ADAL" clId="{F01D0F47-5368-42F0-AB3B-18876708C9B4}" dt="2025-07-04T10:09:53.500" v="3293" actId="20577"/>
        <pc:sldMkLst>
          <pc:docMk/>
          <pc:sldMk cId="1477324834" sldId="1332"/>
        </pc:sldMkLst>
      </pc:sldChg>
      <pc:sldChg chg="modSp add mod">
        <pc:chgData name="ZILLHARDT Anne" userId="f3abb930-b4cb-473d-ab1f-7820c9bbf280" providerId="ADAL" clId="{F01D0F47-5368-42F0-AB3B-18876708C9B4}" dt="2025-07-04T10:10:03.731" v="3298" actId="20577"/>
        <pc:sldMkLst>
          <pc:docMk/>
          <pc:sldMk cId="2773358469" sldId="1333"/>
        </pc:sldMkLst>
      </pc:sldChg>
      <pc:sldChg chg="modSp add mod">
        <pc:chgData name="ZILLHARDT Anne" userId="f3abb930-b4cb-473d-ab1f-7820c9bbf280" providerId="ADAL" clId="{F01D0F47-5368-42F0-AB3B-18876708C9B4}" dt="2025-07-04T10:08:35.853" v="3288" actId="108"/>
        <pc:sldMkLst>
          <pc:docMk/>
          <pc:sldMk cId="1765518332" sldId="1334"/>
        </pc:sldMkLst>
      </pc:sldChg>
      <pc:sldChg chg="modSp add mod">
        <pc:chgData name="ZILLHARDT Anne" userId="f3abb930-b4cb-473d-ab1f-7820c9bbf280" providerId="ADAL" clId="{F01D0F47-5368-42F0-AB3B-18876708C9B4}" dt="2025-07-04T10:08:24.067" v="3287" actId="113"/>
        <pc:sldMkLst>
          <pc:docMk/>
          <pc:sldMk cId="3847902877" sldId="1335"/>
        </pc:sldMkLst>
      </pc:sldChg>
      <pc:sldMasterChg chg="del delSldLayout">
        <pc:chgData name="ZILLHARDT Anne" userId="f3abb930-b4cb-473d-ab1f-7820c9bbf280" providerId="ADAL" clId="{F01D0F47-5368-42F0-AB3B-18876708C9B4}" dt="2025-07-03T13:10:08.503" v="842" actId="47"/>
        <pc:sldMasterMkLst>
          <pc:docMk/>
          <pc:sldMasterMk cId="1117087426" sldId="2147483648"/>
        </pc:sldMasterMkLst>
        <pc:sldLayoutChg chg="del">
          <pc:chgData name="ZILLHARDT Anne" userId="f3abb930-b4cb-473d-ab1f-7820c9bbf280" providerId="ADAL" clId="{F01D0F47-5368-42F0-AB3B-18876708C9B4}" dt="2025-07-03T13:10:08.503" v="842" actId="47"/>
          <pc:sldLayoutMkLst>
            <pc:docMk/>
            <pc:sldMasterMk cId="1117087426" sldId="2147483648"/>
            <pc:sldLayoutMk cId="860649919" sldId="2147483649"/>
          </pc:sldLayoutMkLst>
        </pc:sldLayoutChg>
        <pc:sldLayoutChg chg="del">
          <pc:chgData name="ZILLHARDT Anne" userId="f3abb930-b4cb-473d-ab1f-7820c9bbf280" providerId="ADAL" clId="{F01D0F47-5368-42F0-AB3B-18876708C9B4}" dt="2025-07-03T13:10:08.503" v="842" actId="47"/>
          <pc:sldLayoutMkLst>
            <pc:docMk/>
            <pc:sldMasterMk cId="1117087426" sldId="2147483648"/>
            <pc:sldLayoutMk cId="1976407034" sldId="2147483650"/>
          </pc:sldLayoutMkLst>
        </pc:sldLayoutChg>
        <pc:sldLayoutChg chg="del">
          <pc:chgData name="ZILLHARDT Anne" userId="f3abb930-b4cb-473d-ab1f-7820c9bbf280" providerId="ADAL" clId="{F01D0F47-5368-42F0-AB3B-18876708C9B4}" dt="2025-07-03T13:10:08.503" v="842" actId="47"/>
          <pc:sldLayoutMkLst>
            <pc:docMk/>
            <pc:sldMasterMk cId="1117087426" sldId="2147483648"/>
            <pc:sldLayoutMk cId="3004674584" sldId="2147483651"/>
          </pc:sldLayoutMkLst>
        </pc:sldLayoutChg>
        <pc:sldLayoutChg chg="del">
          <pc:chgData name="ZILLHARDT Anne" userId="f3abb930-b4cb-473d-ab1f-7820c9bbf280" providerId="ADAL" clId="{F01D0F47-5368-42F0-AB3B-18876708C9B4}" dt="2025-07-03T13:10:08.503" v="842" actId="47"/>
          <pc:sldLayoutMkLst>
            <pc:docMk/>
            <pc:sldMasterMk cId="1117087426" sldId="2147483648"/>
            <pc:sldLayoutMk cId="3724113557" sldId="2147483652"/>
          </pc:sldLayoutMkLst>
        </pc:sldLayoutChg>
        <pc:sldLayoutChg chg="del">
          <pc:chgData name="ZILLHARDT Anne" userId="f3abb930-b4cb-473d-ab1f-7820c9bbf280" providerId="ADAL" clId="{F01D0F47-5368-42F0-AB3B-18876708C9B4}" dt="2025-07-03T13:10:08.503" v="842" actId="47"/>
          <pc:sldLayoutMkLst>
            <pc:docMk/>
            <pc:sldMasterMk cId="1117087426" sldId="2147483648"/>
            <pc:sldLayoutMk cId="3853802696" sldId="2147483653"/>
          </pc:sldLayoutMkLst>
        </pc:sldLayoutChg>
        <pc:sldLayoutChg chg="del">
          <pc:chgData name="ZILLHARDT Anne" userId="f3abb930-b4cb-473d-ab1f-7820c9bbf280" providerId="ADAL" clId="{F01D0F47-5368-42F0-AB3B-18876708C9B4}" dt="2025-07-03T13:10:08.503" v="842" actId="47"/>
          <pc:sldLayoutMkLst>
            <pc:docMk/>
            <pc:sldMasterMk cId="1117087426" sldId="2147483648"/>
            <pc:sldLayoutMk cId="621780740" sldId="2147483654"/>
          </pc:sldLayoutMkLst>
        </pc:sldLayoutChg>
        <pc:sldLayoutChg chg="del">
          <pc:chgData name="ZILLHARDT Anne" userId="f3abb930-b4cb-473d-ab1f-7820c9bbf280" providerId="ADAL" clId="{F01D0F47-5368-42F0-AB3B-18876708C9B4}" dt="2025-07-03T13:10:08.503" v="842" actId="47"/>
          <pc:sldLayoutMkLst>
            <pc:docMk/>
            <pc:sldMasterMk cId="1117087426" sldId="2147483648"/>
            <pc:sldLayoutMk cId="3274227422" sldId="2147483655"/>
          </pc:sldLayoutMkLst>
        </pc:sldLayoutChg>
        <pc:sldLayoutChg chg="del">
          <pc:chgData name="ZILLHARDT Anne" userId="f3abb930-b4cb-473d-ab1f-7820c9bbf280" providerId="ADAL" clId="{F01D0F47-5368-42F0-AB3B-18876708C9B4}" dt="2025-07-03T13:10:08.503" v="842" actId="47"/>
          <pc:sldLayoutMkLst>
            <pc:docMk/>
            <pc:sldMasterMk cId="1117087426" sldId="2147483648"/>
            <pc:sldLayoutMk cId="801502668" sldId="2147483656"/>
          </pc:sldLayoutMkLst>
        </pc:sldLayoutChg>
        <pc:sldLayoutChg chg="del">
          <pc:chgData name="ZILLHARDT Anne" userId="f3abb930-b4cb-473d-ab1f-7820c9bbf280" providerId="ADAL" clId="{F01D0F47-5368-42F0-AB3B-18876708C9B4}" dt="2025-07-03T13:10:08.503" v="842" actId="47"/>
          <pc:sldLayoutMkLst>
            <pc:docMk/>
            <pc:sldMasterMk cId="1117087426" sldId="2147483648"/>
            <pc:sldLayoutMk cId="3215399213" sldId="2147483657"/>
          </pc:sldLayoutMkLst>
        </pc:sldLayoutChg>
        <pc:sldLayoutChg chg="del">
          <pc:chgData name="ZILLHARDT Anne" userId="f3abb930-b4cb-473d-ab1f-7820c9bbf280" providerId="ADAL" clId="{F01D0F47-5368-42F0-AB3B-18876708C9B4}" dt="2025-07-03T13:10:08.503" v="842" actId="47"/>
          <pc:sldLayoutMkLst>
            <pc:docMk/>
            <pc:sldMasterMk cId="1117087426" sldId="2147483648"/>
            <pc:sldLayoutMk cId="1565182643" sldId="2147483658"/>
          </pc:sldLayoutMkLst>
        </pc:sldLayoutChg>
        <pc:sldLayoutChg chg="del">
          <pc:chgData name="ZILLHARDT Anne" userId="f3abb930-b4cb-473d-ab1f-7820c9bbf280" providerId="ADAL" clId="{F01D0F47-5368-42F0-AB3B-18876708C9B4}" dt="2025-07-03T13:10:08.503" v="842" actId="47"/>
          <pc:sldLayoutMkLst>
            <pc:docMk/>
            <pc:sldMasterMk cId="1117087426" sldId="2147483648"/>
            <pc:sldLayoutMk cId="1993896358" sldId="2147483659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C098E9-C72D-47C8-A0F5-BDA9052CE616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F84E44BC-96A7-4FA1-9BF5-FF39F8E0186C}">
      <dgm:prSet phldrT="[Texte]" custT="1"/>
      <dgm:spPr>
        <a:solidFill>
          <a:schemeClr val="bg1">
            <a:lumMod val="75000"/>
          </a:schemeClr>
        </a:solidFill>
      </dgm:spPr>
      <dgm:t>
        <a:bodyPr/>
        <a:lstStyle/>
        <a:p>
          <a:pPr rtl="0"/>
          <a:r>
            <a:rPr lang="fr-FR" sz="1600" b="1" kern="1200" dirty="0">
              <a:latin typeface="Century Gothic" panose="020F0302020204030204"/>
            </a:rPr>
            <a:t>Phase de compréhension </a:t>
          </a:r>
        </a:p>
        <a:p>
          <a:pPr rtl="0"/>
          <a:r>
            <a:rPr lang="fr-FR" sz="1200" b="1" kern="1200" dirty="0">
              <a:latin typeface="Century Gothic" panose="020F0302020204030204"/>
            </a:rPr>
            <a:t>= cadrer le périmètre du projet </a:t>
          </a:r>
          <a:r>
            <a:rPr lang="fr-FR" sz="1200" b="1" kern="1200" dirty="0">
              <a:latin typeface="Century Gothic" panose="020F0302020204030204"/>
              <a:ea typeface="+mn-ea"/>
              <a:cs typeface="+mn-cs"/>
            </a:rPr>
            <a:t>et analyser les besoins</a:t>
          </a:r>
        </a:p>
      </dgm:t>
    </dgm:pt>
    <dgm:pt modelId="{25D78DE5-FA0C-42E4-AA94-285C36DBB1E1}" type="parTrans" cxnId="{EAB036E8-FD5A-4360-8773-9A52A109DC34}">
      <dgm:prSet/>
      <dgm:spPr/>
      <dgm:t>
        <a:bodyPr/>
        <a:lstStyle/>
        <a:p>
          <a:endParaRPr lang="fr-FR"/>
        </a:p>
      </dgm:t>
    </dgm:pt>
    <dgm:pt modelId="{191290E0-DAAB-4A6F-B51D-5B3354EC9CBA}" type="sibTrans" cxnId="{EAB036E8-FD5A-4360-8773-9A52A109DC34}">
      <dgm:prSet phldrT="01" phldr="0"/>
      <dgm:spPr/>
      <dgm:t>
        <a:bodyPr/>
        <a:lstStyle/>
        <a:p>
          <a:r>
            <a:rPr lang="fr-FR"/>
            <a:t>01</a:t>
          </a:r>
          <a:endParaRPr lang="fr-FR" dirty="0"/>
        </a:p>
      </dgm:t>
    </dgm:pt>
    <dgm:pt modelId="{834C5378-253D-424B-956D-6720042357CA}">
      <dgm:prSet phldrT="[Texte]" phldr="0" custT="1"/>
      <dgm:spPr>
        <a:solidFill>
          <a:schemeClr val="bg1">
            <a:lumMod val="75000"/>
          </a:schemeClr>
        </a:solidFill>
      </dgm:spPr>
      <dgm:t>
        <a:bodyPr/>
        <a:lstStyle/>
        <a:p>
          <a:pPr rtl="0"/>
          <a:r>
            <a:rPr lang="fr-FR" sz="1600" b="1" dirty="0">
              <a:latin typeface="Century Gothic" panose="020F0302020204030204"/>
            </a:rPr>
            <a:t>Phase d'idéation  </a:t>
          </a:r>
        </a:p>
        <a:p>
          <a:pPr rtl="0"/>
          <a:r>
            <a:rPr lang="fr-FR" sz="1300" b="1" dirty="0">
              <a:latin typeface="Century Gothic" panose="020F0302020204030204"/>
            </a:rPr>
            <a:t>= imaginer des solutions, </a:t>
          </a:r>
          <a:r>
            <a:rPr lang="fr-FR" sz="1300" b="1" dirty="0" err="1">
              <a:latin typeface="Century Gothic" panose="020F0302020204030204"/>
            </a:rPr>
            <a:t>co-créer</a:t>
          </a:r>
          <a:r>
            <a:rPr lang="fr-FR" sz="1300" b="1" dirty="0">
              <a:latin typeface="Century Gothic" panose="020F0302020204030204"/>
            </a:rPr>
            <a:t>, brainstormer</a:t>
          </a:r>
          <a:endParaRPr lang="fr-FR" sz="1300" b="1" dirty="0"/>
        </a:p>
      </dgm:t>
    </dgm:pt>
    <dgm:pt modelId="{2524987A-8658-4080-8341-ED997FA75BAC}" type="parTrans" cxnId="{DAE2B2CD-D846-4147-A308-BA97FB8AB654}">
      <dgm:prSet/>
      <dgm:spPr/>
      <dgm:t>
        <a:bodyPr/>
        <a:lstStyle/>
        <a:p>
          <a:endParaRPr lang="fr-FR"/>
        </a:p>
      </dgm:t>
    </dgm:pt>
    <dgm:pt modelId="{2DCD4F00-3158-4DCC-B026-BB9959246437}" type="sibTrans" cxnId="{DAE2B2CD-D846-4147-A308-BA97FB8AB654}">
      <dgm:prSet phldrT="02" phldr="0"/>
      <dgm:spPr/>
      <dgm:t>
        <a:bodyPr/>
        <a:lstStyle/>
        <a:p>
          <a:r>
            <a:rPr lang="fr-FR"/>
            <a:t>02</a:t>
          </a:r>
          <a:endParaRPr lang="fr-FR" dirty="0"/>
        </a:p>
      </dgm:t>
    </dgm:pt>
    <dgm:pt modelId="{2003A5EA-2342-464F-B9FC-1E31A29D0631}">
      <dgm:prSet phldr="0" custT="1"/>
      <dgm:spPr>
        <a:solidFill>
          <a:schemeClr val="bg1">
            <a:lumMod val="75000"/>
          </a:schemeClr>
        </a:solidFill>
      </dgm:spPr>
      <dgm:t>
        <a:bodyPr/>
        <a:lstStyle/>
        <a:p>
          <a:pPr rtl="0"/>
          <a:r>
            <a:rPr lang="fr-FR" sz="1600" b="1" dirty="0" err="1">
              <a:latin typeface="Century Gothic" panose="020F0302020204030204"/>
            </a:rPr>
            <a:t>Phasede</a:t>
          </a:r>
          <a:r>
            <a:rPr lang="fr-FR" sz="1600" b="1" dirty="0">
              <a:latin typeface="Century Gothic" panose="020F0302020204030204"/>
            </a:rPr>
            <a:t> construction de projet (prototypage) </a:t>
          </a:r>
        </a:p>
        <a:p>
          <a:pPr rtl="0"/>
          <a:r>
            <a:rPr lang="fr-FR" sz="1300" b="1" dirty="0">
              <a:latin typeface="Century Gothic" panose="020F0302020204030204"/>
            </a:rPr>
            <a:t>= définir les contours du projet à expérimenter</a:t>
          </a:r>
        </a:p>
      </dgm:t>
    </dgm:pt>
    <dgm:pt modelId="{EEC46C73-F524-42C0-9A12-1B03B0CE7CA1}" type="parTrans" cxnId="{14721944-F87A-4194-A6B8-B6BBC4937E0D}">
      <dgm:prSet/>
      <dgm:spPr/>
      <dgm:t>
        <a:bodyPr/>
        <a:lstStyle/>
        <a:p>
          <a:endParaRPr lang="fr-FR"/>
        </a:p>
      </dgm:t>
    </dgm:pt>
    <dgm:pt modelId="{E0767E2D-F568-41FB-8892-70CF9AD956BC}" type="sibTrans" cxnId="{14721944-F87A-4194-A6B8-B6BBC4937E0D}">
      <dgm:prSet phldrT="03" phldr="0"/>
      <dgm:spPr/>
      <dgm:t>
        <a:bodyPr/>
        <a:lstStyle/>
        <a:p>
          <a:r>
            <a:rPr lang="fr-FR"/>
            <a:t>03</a:t>
          </a:r>
          <a:endParaRPr lang="fr-FR" dirty="0"/>
        </a:p>
      </dgm:t>
    </dgm:pt>
    <dgm:pt modelId="{F209A180-A3EA-481F-8343-07B710B91E43}">
      <dgm:prSet phldr="0"/>
      <dgm:spPr>
        <a:solidFill>
          <a:schemeClr val="bg1">
            <a:lumMod val="75000"/>
          </a:schemeClr>
        </a:solidFill>
      </dgm:spPr>
      <dgm:t>
        <a:bodyPr/>
        <a:lstStyle/>
        <a:p>
          <a:pPr rtl="0"/>
          <a:r>
            <a:rPr lang="fr-FR" b="1" dirty="0">
              <a:latin typeface="Century Gothic" panose="020F0302020204030204"/>
            </a:rPr>
            <a:t>Phase d’expérimentation = tester sur le terrain</a:t>
          </a:r>
        </a:p>
      </dgm:t>
    </dgm:pt>
    <dgm:pt modelId="{227B460E-AB5D-4887-888C-71AECED1AA9D}" type="parTrans" cxnId="{F028B48D-6D47-4245-97C2-A885BE77C17B}">
      <dgm:prSet/>
      <dgm:spPr/>
      <dgm:t>
        <a:bodyPr/>
        <a:lstStyle/>
        <a:p>
          <a:endParaRPr lang="fr-FR"/>
        </a:p>
      </dgm:t>
    </dgm:pt>
    <dgm:pt modelId="{AA42695A-0927-4D60-ACC0-97B1B4D81786}" type="sibTrans" cxnId="{F028B48D-6D47-4245-97C2-A885BE77C17B}">
      <dgm:prSet phldrT="04" phldr="0"/>
      <dgm:spPr/>
      <dgm:t>
        <a:bodyPr/>
        <a:lstStyle/>
        <a:p>
          <a:r>
            <a:rPr lang="fr-FR"/>
            <a:t>04</a:t>
          </a:r>
        </a:p>
      </dgm:t>
    </dgm:pt>
    <dgm:pt modelId="{4CDD83D7-388F-4F51-8139-00468A92904E}">
      <dgm:prSet phldr="0"/>
      <dgm:spPr>
        <a:solidFill>
          <a:srgbClr val="0070C0"/>
        </a:solidFill>
      </dgm:spPr>
      <dgm:t>
        <a:bodyPr/>
        <a:lstStyle/>
        <a:p>
          <a:pPr rtl="0"/>
          <a:r>
            <a:rPr lang="fr-FR" b="1">
              <a:latin typeface="Century Gothic" panose="020F0302020204030204"/>
            </a:rPr>
            <a:t>Phase </a:t>
          </a:r>
          <a:r>
            <a:rPr lang="fr-FR" b="1" dirty="0">
              <a:latin typeface="Century Gothic" panose="020F0302020204030204"/>
            </a:rPr>
            <a:t>d'évaluation = analyser les résultats et la faisabilité</a:t>
          </a:r>
        </a:p>
      </dgm:t>
    </dgm:pt>
    <dgm:pt modelId="{6270C52A-AF36-4377-A9FD-42EFC3DD633E}" type="parTrans" cxnId="{CD8834CC-B933-4149-BAB2-2346DDB8C0A7}">
      <dgm:prSet/>
      <dgm:spPr/>
      <dgm:t>
        <a:bodyPr/>
        <a:lstStyle/>
        <a:p>
          <a:endParaRPr lang="fr-FR"/>
        </a:p>
      </dgm:t>
    </dgm:pt>
    <dgm:pt modelId="{90D83269-8544-4760-8CD2-3E58D9468326}" type="sibTrans" cxnId="{CD8834CC-B933-4149-BAB2-2346DDB8C0A7}">
      <dgm:prSet phldrT="05" phldr="0"/>
      <dgm:spPr/>
      <dgm:t>
        <a:bodyPr/>
        <a:lstStyle/>
        <a:p>
          <a:r>
            <a:rPr lang="fr-FR"/>
            <a:t>05</a:t>
          </a:r>
        </a:p>
      </dgm:t>
    </dgm:pt>
    <dgm:pt modelId="{815AA4E0-CFF3-4731-A3CD-0FADACAEFC47}" type="pres">
      <dgm:prSet presAssocID="{FCC098E9-C72D-47C8-A0F5-BDA9052CE616}" presName="Name0" presStyleCnt="0">
        <dgm:presLayoutVars>
          <dgm:animLvl val="lvl"/>
          <dgm:resizeHandles val="exact"/>
        </dgm:presLayoutVars>
      </dgm:prSet>
      <dgm:spPr/>
    </dgm:pt>
    <dgm:pt modelId="{B1A26E1D-5504-4467-8DF8-0F0AEBBAB9BA}" type="pres">
      <dgm:prSet presAssocID="{F84E44BC-96A7-4FA1-9BF5-FF39F8E0186C}" presName="compositeNode" presStyleCnt="0">
        <dgm:presLayoutVars>
          <dgm:bulletEnabled val="1"/>
        </dgm:presLayoutVars>
      </dgm:prSet>
      <dgm:spPr/>
    </dgm:pt>
    <dgm:pt modelId="{CE416A99-84BA-4BE4-9A54-B97875EE1C6A}" type="pres">
      <dgm:prSet presAssocID="{F84E44BC-96A7-4FA1-9BF5-FF39F8E0186C}" presName="bgRect" presStyleLbl="alignNode1" presStyleIdx="0" presStyleCnt="5" custScaleY="116125"/>
      <dgm:spPr/>
    </dgm:pt>
    <dgm:pt modelId="{69AD6BEE-B2CE-420E-813F-1B61B1976E55}" type="pres">
      <dgm:prSet presAssocID="{191290E0-DAAB-4A6F-B51D-5B3354EC9CBA}" presName="sibTransNodeRect" presStyleLbl="alignNode1" presStyleIdx="0" presStyleCnt="5">
        <dgm:presLayoutVars>
          <dgm:chMax val="0"/>
          <dgm:bulletEnabled val="1"/>
        </dgm:presLayoutVars>
      </dgm:prSet>
      <dgm:spPr/>
    </dgm:pt>
    <dgm:pt modelId="{D3C1212D-BA04-49B5-823E-3E052CFD7D6F}" type="pres">
      <dgm:prSet presAssocID="{F84E44BC-96A7-4FA1-9BF5-FF39F8E0186C}" presName="nodeRect" presStyleLbl="alignNode1" presStyleIdx="0" presStyleCnt="5">
        <dgm:presLayoutVars>
          <dgm:bulletEnabled val="1"/>
        </dgm:presLayoutVars>
      </dgm:prSet>
      <dgm:spPr/>
    </dgm:pt>
    <dgm:pt modelId="{71EA67B7-9DFF-4C4E-9E6B-2564EC8A8CB1}" type="pres">
      <dgm:prSet presAssocID="{191290E0-DAAB-4A6F-B51D-5B3354EC9CBA}" presName="sibTrans" presStyleCnt="0"/>
      <dgm:spPr/>
    </dgm:pt>
    <dgm:pt modelId="{B23B647D-B62E-4DBA-9124-2CA26061FE58}" type="pres">
      <dgm:prSet presAssocID="{834C5378-253D-424B-956D-6720042357CA}" presName="compositeNode" presStyleCnt="0">
        <dgm:presLayoutVars>
          <dgm:bulletEnabled val="1"/>
        </dgm:presLayoutVars>
      </dgm:prSet>
      <dgm:spPr/>
    </dgm:pt>
    <dgm:pt modelId="{BD3191A7-7215-40FC-861B-E005CFC48755}" type="pres">
      <dgm:prSet presAssocID="{834C5378-253D-424B-956D-6720042357CA}" presName="bgRect" presStyleLbl="alignNode1" presStyleIdx="1" presStyleCnt="5" custScaleY="114559"/>
      <dgm:spPr/>
    </dgm:pt>
    <dgm:pt modelId="{A793851E-09B3-4A3C-9C31-478990C6854F}" type="pres">
      <dgm:prSet presAssocID="{2DCD4F00-3158-4DCC-B026-BB9959246437}" presName="sibTransNodeRect" presStyleLbl="alignNode1" presStyleIdx="1" presStyleCnt="5">
        <dgm:presLayoutVars>
          <dgm:chMax val="0"/>
          <dgm:bulletEnabled val="1"/>
        </dgm:presLayoutVars>
      </dgm:prSet>
      <dgm:spPr/>
    </dgm:pt>
    <dgm:pt modelId="{B851E868-298F-42A5-A7CC-B2AF84A65549}" type="pres">
      <dgm:prSet presAssocID="{834C5378-253D-424B-956D-6720042357CA}" presName="nodeRect" presStyleLbl="alignNode1" presStyleIdx="1" presStyleCnt="5">
        <dgm:presLayoutVars>
          <dgm:bulletEnabled val="1"/>
        </dgm:presLayoutVars>
      </dgm:prSet>
      <dgm:spPr/>
    </dgm:pt>
    <dgm:pt modelId="{96F9ABF0-69CF-4669-BFF4-C57725DCC431}" type="pres">
      <dgm:prSet presAssocID="{2DCD4F00-3158-4DCC-B026-BB9959246437}" presName="sibTrans" presStyleCnt="0"/>
      <dgm:spPr/>
    </dgm:pt>
    <dgm:pt modelId="{ECCFEC7C-E6AB-46F2-A343-5043C70E81AD}" type="pres">
      <dgm:prSet presAssocID="{2003A5EA-2342-464F-B9FC-1E31A29D0631}" presName="compositeNode" presStyleCnt="0">
        <dgm:presLayoutVars>
          <dgm:bulletEnabled val="1"/>
        </dgm:presLayoutVars>
      </dgm:prSet>
      <dgm:spPr/>
    </dgm:pt>
    <dgm:pt modelId="{609A027E-A758-4735-B2C3-5B0639D9838C}" type="pres">
      <dgm:prSet presAssocID="{2003A5EA-2342-464F-B9FC-1E31A29D0631}" presName="bgRect" presStyleLbl="alignNode1" presStyleIdx="2" presStyleCnt="5" custScaleY="114764"/>
      <dgm:spPr/>
    </dgm:pt>
    <dgm:pt modelId="{BCD502C1-24E3-41CC-8F78-B37B94863E8B}" type="pres">
      <dgm:prSet presAssocID="{E0767E2D-F568-41FB-8892-70CF9AD956BC}" presName="sibTransNodeRect" presStyleLbl="alignNode1" presStyleIdx="2" presStyleCnt="5">
        <dgm:presLayoutVars>
          <dgm:chMax val="0"/>
          <dgm:bulletEnabled val="1"/>
        </dgm:presLayoutVars>
      </dgm:prSet>
      <dgm:spPr/>
    </dgm:pt>
    <dgm:pt modelId="{2A77F2A1-01ED-4B36-80EC-48E4848CC420}" type="pres">
      <dgm:prSet presAssocID="{2003A5EA-2342-464F-B9FC-1E31A29D0631}" presName="nodeRect" presStyleLbl="alignNode1" presStyleIdx="2" presStyleCnt="5">
        <dgm:presLayoutVars>
          <dgm:bulletEnabled val="1"/>
        </dgm:presLayoutVars>
      </dgm:prSet>
      <dgm:spPr/>
    </dgm:pt>
    <dgm:pt modelId="{E2999F67-9B9C-409D-A0D7-E6A148E8A22B}" type="pres">
      <dgm:prSet presAssocID="{E0767E2D-F568-41FB-8892-70CF9AD956BC}" presName="sibTrans" presStyleCnt="0"/>
      <dgm:spPr/>
    </dgm:pt>
    <dgm:pt modelId="{1917E344-1FBE-41CF-A02C-5AC125F57583}" type="pres">
      <dgm:prSet presAssocID="{F209A180-A3EA-481F-8343-07B710B91E43}" presName="compositeNode" presStyleCnt="0">
        <dgm:presLayoutVars>
          <dgm:bulletEnabled val="1"/>
        </dgm:presLayoutVars>
      </dgm:prSet>
      <dgm:spPr/>
    </dgm:pt>
    <dgm:pt modelId="{61398CCC-0046-43E5-945C-5CF35DD77832}" type="pres">
      <dgm:prSet presAssocID="{F209A180-A3EA-481F-8343-07B710B91E43}" presName="bgRect" presStyleLbl="alignNode1" presStyleIdx="3" presStyleCnt="5" custScaleY="114764"/>
      <dgm:spPr/>
    </dgm:pt>
    <dgm:pt modelId="{C597D689-020C-47CD-867B-FF5DBEDB2CF4}" type="pres">
      <dgm:prSet presAssocID="{AA42695A-0927-4D60-ACC0-97B1B4D81786}" presName="sibTransNodeRect" presStyleLbl="alignNode1" presStyleIdx="3" presStyleCnt="5">
        <dgm:presLayoutVars>
          <dgm:chMax val="0"/>
          <dgm:bulletEnabled val="1"/>
        </dgm:presLayoutVars>
      </dgm:prSet>
      <dgm:spPr/>
    </dgm:pt>
    <dgm:pt modelId="{3FAC71F0-CACC-4FBC-B498-890C1F358C75}" type="pres">
      <dgm:prSet presAssocID="{F209A180-A3EA-481F-8343-07B710B91E43}" presName="nodeRect" presStyleLbl="alignNode1" presStyleIdx="3" presStyleCnt="5">
        <dgm:presLayoutVars>
          <dgm:bulletEnabled val="1"/>
        </dgm:presLayoutVars>
      </dgm:prSet>
      <dgm:spPr/>
    </dgm:pt>
    <dgm:pt modelId="{AFFB8232-6CD7-45D9-86BF-3F6D255394E1}" type="pres">
      <dgm:prSet presAssocID="{AA42695A-0927-4D60-ACC0-97B1B4D81786}" presName="sibTrans" presStyleCnt="0"/>
      <dgm:spPr/>
    </dgm:pt>
    <dgm:pt modelId="{08F36A75-5FBF-4D1E-81ED-DB17248CC840}" type="pres">
      <dgm:prSet presAssocID="{4CDD83D7-388F-4F51-8139-00468A92904E}" presName="compositeNode" presStyleCnt="0">
        <dgm:presLayoutVars>
          <dgm:bulletEnabled val="1"/>
        </dgm:presLayoutVars>
      </dgm:prSet>
      <dgm:spPr/>
    </dgm:pt>
    <dgm:pt modelId="{50519D71-D4AD-40BF-95ED-D12C0A7C96A1}" type="pres">
      <dgm:prSet presAssocID="{4CDD83D7-388F-4F51-8139-00468A92904E}" presName="bgRect" presStyleLbl="alignNode1" presStyleIdx="4" presStyleCnt="5" custScaleY="112723"/>
      <dgm:spPr/>
    </dgm:pt>
    <dgm:pt modelId="{0D0126D9-4135-41F2-9F81-2975FCA58935}" type="pres">
      <dgm:prSet presAssocID="{90D83269-8544-4760-8CD2-3E58D9468326}" presName="sibTransNodeRect" presStyleLbl="alignNode1" presStyleIdx="4" presStyleCnt="5">
        <dgm:presLayoutVars>
          <dgm:chMax val="0"/>
          <dgm:bulletEnabled val="1"/>
        </dgm:presLayoutVars>
      </dgm:prSet>
      <dgm:spPr/>
    </dgm:pt>
    <dgm:pt modelId="{56F46F3F-AA6D-4C5B-B3D2-421317D81660}" type="pres">
      <dgm:prSet presAssocID="{4CDD83D7-388F-4F51-8139-00468A92904E}" presName="nodeRect" presStyleLbl="alignNode1" presStyleIdx="4" presStyleCnt="5">
        <dgm:presLayoutVars>
          <dgm:bulletEnabled val="1"/>
        </dgm:presLayoutVars>
      </dgm:prSet>
      <dgm:spPr/>
    </dgm:pt>
  </dgm:ptLst>
  <dgm:cxnLst>
    <dgm:cxn modelId="{442C8E11-CC89-4A81-8B09-27C9290C37AB}" type="presOf" srcId="{F209A180-A3EA-481F-8343-07B710B91E43}" destId="{61398CCC-0046-43E5-945C-5CF35DD77832}" srcOrd="0" destOrd="0" presId="urn:microsoft.com/office/officeart/2016/7/layout/LinearBlockProcessNumbered"/>
    <dgm:cxn modelId="{417F1119-F76C-4801-BC87-6421AEDA57BB}" type="presOf" srcId="{2003A5EA-2342-464F-B9FC-1E31A29D0631}" destId="{609A027E-A758-4735-B2C3-5B0639D9838C}" srcOrd="0" destOrd="0" presId="urn:microsoft.com/office/officeart/2016/7/layout/LinearBlockProcessNumbered"/>
    <dgm:cxn modelId="{F7EB7E25-DFD9-45AF-8A9F-E098A63F0592}" type="presOf" srcId="{2DCD4F00-3158-4DCC-B026-BB9959246437}" destId="{A793851E-09B3-4A3C-9C31-478990C6854F}" srcOrd="0" destOrd="0" presId="urn:microsoft.com/office/officeart/2016/7/layout/LinearBlockProcessNumbered"/>
    <dgm:cxn modelId="{C4D2A127-D500-46BD-A7B5-BCF7739AF952}" type="presOf" srcId="{191290E0-DAAB-4A6F-B51D-5B3354EC9CBA}" destId="{69AD6BEE-B2CE-420E-813F-1B61B1976E55}" srcOrd="0" destOrd="0" presId="urn:microsoft.com/office/officeart/2016/7/layout/LinearBlockProcessNumbered"/>
    <dgm:cxn modelId="{B74AEB31-D8CF-49F4-A899-12664C30A20C}" type="presOf" srcId="{90D83269-8544-4760-8CD2-3E58D9468326}" destId="{0D0126D9-4135-41F2-9F81-2975FCA58935}" srcOrd="0" destOrd="0" presId="urn:microsoft.com/office/officeart/2016/7/layout/LinearBlockProcessNumbered"/>
    <dgm:cxn modelId="{14721944-F87A-4194-A6B8-B6BBC4937E0D}" srcId="{FCC098E9-C72D-47C8-A0F5-BDA9052CE616}" destId="{2003A5EA-2342-464F-B9FC-1E31A29D0631}" srcOrd="2" destOrd="0" parTransId="{EEC46C73-F524-42C0-9A12-1B03B0CE7CA1}" sibTransId="{E0767E2D-F568-41FB-8892-70CF9AD956BC}"/>
    <dgm:cxn modelId="{9F172866-4043-4B65-89A9-695E3CDEA3AE}" type="presOf" srcId="{4CDD83D7-388F-4F51-8139-00468A92904E}" destId="{50519D71-D4AD-40BF-95ED-D12C0A7C96A1}" srcOrd="0" destOrd="0" presId="urn:microsoft.com/office/officeart/2016/7/layout/LinearBlockProcessNumbered"/>
    <dgm:cxn modelId="{2910E14D-0364-41FD-B059-91BC7E1AEDCB}" type="presOf" srcId="{FCC098E9-C72D-47C8-A0F5-BDA9052CE616}" destId="{815AA4E0-CFF3-4731-A3CD-0FADACAEFC47}" srcOrd="0" destOrd="0" presId="urn:microsoft.com/office/officeart/2016/7/layout/LinearBlockProcessNumbered"/>
    <dgm:cxn modelId="{82BBDB85-85AA-4E51-AF57-F277C0865A87}" type="presOf" srcId="{F84E44BC-96A7-4FA1-9BF5-FF39F8E0186C}" destId="{CE416A99-84BA-4BE4-9A54-B97875EE1C6A}" srcOrd="0" destOrd="0" presId="urn:microsoft.com/office/officeart/2016/7/layout/LinearBlockProcessNumbered"/>
    <dgm:cxn modelId="{975C2988-33AC-4B1E-9DC9-4525797EC1AD}" type="presOf" srcId="{834C5378-253D-424B-956D-6720042357CA}" destId="{B851E868-298F-42A5-A7CC-B2AF84A65549}" srcOrd="1" destOrd="0" presId="urn:microsoft.com/office/officeart/2016/7/layout/LinearBlockProcessNumbered"/>
    <dgm:cxn modelId="{F028B48D-6D47-4245-97C2-A885BE77C17B}" srcId="{FCC098E9-C72D-47C8-A0F5-BDA9052CE616}" destId="{F209A180-A3EA-481F-8343-07B710B91E43}" srcOrd="3" destOrd="0" parTransId="{227B460E-AB5D-4887-888C-71AECED1AA9D}" sibTransId="{AA42695A-0927-4D60-ACC0-97B1B4D81786}"/>
    <dgm:cxn modelId="{11C47ABC-3349-491F-9EEE-3A275CBD5C15}" type="presOf" srcId="{AA42695A-0927-4D60-ACC0-97B1B4D81786}" destId="{C597D689-020C-47CD-867B-FF5DBEDB2CF4}" srcOrd="0" destOrd="0" presId="urn:microsoft.com/office/officeart/2016/7/layout/LinearBlockProcessNumbered"/>
    <dgm:cxn modelId="{CD8834CC-B933-4149-BAB2-2346DDB8C0A7}" srcId="{FCC098E9-C72D-47C8-A0F5-BDA9052CE616}" destId="{4CDD83D7-388F-4F51-8139-00468A92904E}" srcOrd="4" destOrd="0" parTransId="{6270C52A-AF36-4377-A9FD-42EFC3DD633E}" sibTransId="{90D83269-8544-4760-8CD2-3E58D9468326}"/>
    <dgm:cxn modelId="{DAE2B2CD-D846-4147-A308-BA97FB8AB654}" srcId="{FCC098E9-C72D-47C8-A0F5-BDA9052CE616}" destId="{834C5378-253D-424B-956D-6720042357CA}" srcOrd="1" destOrd="0" parTransId="{2524987A-8658-4080-8341-ED997FA75BAC}" sibTransId="{2DCD4F00-3158-4DCC-B026-BB9959246437}"/>
    <dgm:cxn modelId="{1F2D4ACE-F150-40E9-A521-53F8C847A432}" type="presOf" srcId="{4CDD83D7-388F-4F51-8139-00468A92904E}" destId="{56F46F3F-AA6D-4C5B-B3D2-421317D81660}" srcOrd="1" destOrd="0" presId="urn:microsoft.com/office/officeart/2016/7/layout/LinearBlockProcessNumbered"/>
    <dgm:cxn modelId="{CDC805D5-4CAA-4755-B010-D50E84FA66C6}" type="presOf" srcId="{E0767E2D-F568-41FB-8892-70CF9AD956BC}" destId="{BCD502C1-24E3-41CC-8F78-B37B94863E8B}" srcOrd="0" destOrd="0" presId="urn:microsoft.com/office/officeart/2016/7/layout/LinearBlockProcessNumbered"/>
    <dgm:cxn modelId="{E16DD4DE-08B9-4E95-A24B-4E31A43E516F}" type="presOf" srcId="{834C5378-253D-424B-956D-6720042357CA}" destId="{BD3191A7-7215-40FC-861B-E005CFC48755}" srcOrd="0" destOrd="0" presId="urn:microsoft.com/office/officeart/2016/7/layout/LinearBlockProcessNumbered"/>
    <dgm:cxn modelId="{EAB036E8-FD5A-4360-8773-9A52A109DC34}" srcId="{FCC098E9-C72D-47C8-A0F5-BDA9052CE616}" destId="{F84E44BC-96A7-4FA1-9BF5-FF39F8E0186C}" srcOrd="0" destOrd="0" parTransId="{25D78DE5-FA0C-42E4-AA94-285C36DBB1E1}" sibTransId="{191290E0-DAAB-4A6F-B51D-5B3354EC9CBA}"/>
    <dgm:cxn modelId="{63F4DEF6-6507-4119-86FE-041A5EA62A68}" type="presOf" srcId="{2003A5EA-2342-464F-B9FC-1E31A29D0631}" destId="{2A77F2A1-01ED-4B36-80EC-48E4848CC420}" srcOrd="1" destOrd="0" presId="urn:microsoft.com/office/officeart/2016/7/layout/LinearBlockProcessNumbered"/>
    <dgm:cxn modelId="{67BFBCF8-7FE1-423E-9D7D-A293149BAF2D}" type="presOf" srcId="{F209A180-A3EA-481F-8343-07B710B91E43}" destId="{3FAC71F0-CACC-4FBC-B498-890C1F358C75}" srcOrd="1" destOrd="0" presId="urn:microsoft.com/office/officeart/2016/7/layout/LinearBlockProcessNumbered"/>
    <dgm:cxn modelId="{257C0CFE-04FB-4DFA-AB1B-2BEFDDA1F430}" type="presOf" srcId="{F84E44BC-96A7-4FA1-9BF5-FF39F8E0186C}" destId="{D3C1212D-BA04-49B5-823E-3E052CFD7D6F}" srcOrd="1" destOrd="0" presId="urn:microsoft.com/office/officeart/2016/7/layout/LinearBlockProcessNumbered"/>
    <dgm:cxn modelId="{9AB31C67-9B00-47F4-A6F1-526A7245E45E}" type="presParOf" srcId="{815AA4E0-CFF3-4731-A3CD-0FADACAEFC47}" destId="{B1A26E1D-5504-4467-8DF8-0F0AEBBAB9BA}" srcOrd="0" destOrd="0" presId="urn:microsoft.com/office/officeart/2016/7/layout/LinearBlockProcessNumbered"/>
    <dgm:cxn modelId="{3F9B6D81-2944-43A2-9DA9-48CF526EB4C9}" type="presParOf" srcId="{B1A26E1D-5504-4467-8DF8-0F0AEBBAB9BA}" destId="{CE416A99-84BA-4BE4-9A54-B97875EE1C6A}" srcOrd="0" destOrd="0" presId="urn:microsoft.com/office/officeart/2016/7/layout/LinearBlockProcessNumbered"/>
    <dgm:cxn modelId="{9F03E654-D562-4C53-B234-86D1CEE0478B}" type="presParOf" srcId="{B1A26E1D-5504-4467-8DF8-0F0AEBBAB9BA}" destId="{69AD6BEE-B2CE-420E-813F-1B61B1976E55}" srcOrd="1" destOrd="0" presId="urn:microsoft.com/office/officeart/2016/7/layout/LinearBlockProcessNumbered"/>
    <dgm:cxn modelId="{1BDFBAFC-6320-47F4-9CF3-6E31025146CF}" type="presParOf" srcId="{B1A26E1D-5504-4467-8DF8-0F0AEBBAB9BA}" destId="{D3C1212D-BA04-49B5-823E-3E052CFD7D6F}" srcOrd="2" destOrd="0" presId="urn:microsoft.com/office/officeart/2016/7/layout/LinearBlockProcessNumbered"/>
    <dgm:cxn modelId="{1815048D-EF08-471D-A832-AA1D014BC16E}" type="presParOf" srcId="{815AA4E0-CFF3-4731-A3CD-0FADACAEFC47}" destId="{71EA67B7-9DFF-4C4E-9E6B-2564EC8A8CB1}" srcOrd="1" destOrd="0" presId="urn:microsoft.com/office/officeart/2016/7/layout/LinearBlockProcessNumbered"/>
    <dgm:cxn modelId="{5EF139EA-51F6-4A0C-A3C9-B063013AF136}" type="presParOf" srcId="{815AA4E0-CFF3-4731-A3CD-0FADACAEFC47}" destId="{B23B647D-B62E-4DBA-9124-2CA26061FE58}" srcOrd="2" destOrd="0" presId="urn:microsoft.com/office/officeart/2016/7/layout/LinearBlockProcessNumbered"/>
    <dgm:cxn modelId="{F236C233-DAD1-4D7D-8F2B-591C4B9642F8}" type="presParOf" srcId="{B23B647D-B62E-4DBA-9124-2CA26061FE58}" destId="{BD3191A7-7215-40FC-861B-E005CFC48755}" srcOrd="0" destOrd="0" presId="urn:microsoft.com/office/officeart/2016/7/layout/LinearBlockProcessNumbered"/>
    <dgm:cxn modelId="{16FDA10F-12CF-4913-94C7-415A0B398712}" type="presParOf" srcId="{B23B647D-B62E-4DBA-9124-2CA26061FE58}" destId="{A793851E-09B3-4A3C-9C31-478990C6854F}" srcOrd="1" destOrd="0" presId="urn:microsoft.com/office/officeart/2016/7/layout/LinearBlockProcessNumbered"/>
    <dgm:cxn modelId="{4BC9C4F3-6A86-46DC-BE7C-2F04E640FAE6}" type="presParOf" srcId="{B23B647D-B62E-4DBA-9124-2CA26061FE58}" destId="{B851E868-298F-42A5-A7CC-B2AF84A65549}" srcOrd="2" destOrd="0" presId="urn:microsoft.com/office/officeart/2016/7/layout/LinearBlockProcessNumbered"/>
    <dgm:cxn modelId="{711E57F2-0039-4F67-87B0-9DF810A9DFB9}" type="presParOf" srcId="{815AA4E0-CFF3-4731-A3CD-0FADACAEFC47}" destId="{96F9ABF0-69CF-4669-BFF4-C57725DCC431}" srcOrd="3" destOrd="0" presId="urn:microsoft.com/office/officeart/2016/7/layout/LinearBlockProcessNumbered"/>
    <dgm:cxn modelId="{28837133-C258-4CAD-A961-CE2253B7934B}" type="presParOf" srcId="{815AA4E0-CFF3-4731-A3CD-0FADACAEFC47}" destId="{ECCFEC7C-E6AB-46F2-A343-5043C70E81AD}" srcOrd="4" destOrd="0" presId="urn:microsoft.com/office/officeart/2016/7/layout/LinearBlockProcessNumbered"/>
    <dgm:cxn modelId="{7B6C0314-FE84-4F4C-9339-0567A8680DE2}" type="presParOf" srcId="{ECCFEC7C-E6AB-46F2-A343-5043C70E81AD}" destId="{609A027E-A758-4735-B2C3-5B0639D9838C}" srcOrd="0" destOrd="0" presId="urn:microsoft.com/office/officeart/2016/7/layout/LinearBlockProcessNumbered"/>
    <dgm:cxn modelId="{7C0A9240-8B75-4CD2-8D1E-BD7C30D37391}" type="presParOf" srcId="{ECCFEC7C-E6AB-46F2-A343-5043C70E81AD}" destId="{BCD502C1-24E3-41CC-8F78-B37B94863E8B}" srcOrd="1" destOrd="0" presId="urn:microsoft.com/office/officeart/2016/7/layout/LinearBlockProcessNumbered"/>
    <dgm:cxn modelId="{3A7BAE3C-2791-4408-9D95-E73080435680}" type="presParOf" srcId="{ECCFEC7C-E6AB-46F2-A343-5043C70E81AD}" destId="{2A77F2A1-01ED-4B36-80EC-48E4848CC420}" srcOrd="2" destOrd="0" presId="urn:microsoft.com/office/officeart/2016/7/layout/LinearBlockProcessNumbered"/>
    <dgm:cxn modelId="{75433115-B054-4247-A431-3DF3D694721E}" type="presParOf" srcId="{815AA4E0-CFF3-4731-A3CD-0FADACAEFC47}" destId="{E2999F67-9B9C-409D-A0D7-E6A148E8A22B}" srcOrd="5" destOrd="0" presId="urn:microsoft.com/office/officeart/2016/7/layout/LinearBlockProcessNumbered"/>
    <dgm:cxn modelId="{7D9EFD9F-E2D3-479B-962F-ADE6F0328299}" type="presParOf" srcId="{815AA4E0-CFF3-4731-A3CD-0FADACAEFC47}" destId="{1917E344-1FBE-41CF-A02C-5AC125F57583}" srcOrd="6" destOrd="0" presId="urn:microsoft.com/office/officeart/2016/7/layout/LinearBlockProcessNumbered"/>
    <dgm:cxn modelId="{9BA3E591-3FF2-435E-A07D-96A9C3DDAB20}" type="presParOf" srcId="{1917E344-1FBE-41CF-A02C-5AC125F57583}" destId="{61398CCC-0046-43E5-945C-5CF35DD77832}" srcOrd="0" destOrd="0" presId="urn:microsoft.com/office/officeart/2016/7/layout/LinearBlockProcessNumbered"/>
    <dgm:cxn modelId="{92B0E658-1779-42AD-9C4C-E13A3B7DA400}" type="presParOf" srcId="{1917E344-1FBE-41CF-A02C-5AC125F57583}" destId="{C597D689-020C-47CD-867B-FF5DBEDB2CF4}" srcOrd="1" destOrd="0" presId="urn:microsoft.com/office/officeart/2016/7/layout/LinearBlockProcessNumbered"/>
    <dgm:cxn modelId="{41160D6F-B6C3-4662-BCAB-AD1DD5F21FC3}" type="presParOf" srcId="{1917E344-1FBE-41CF-A02C-5AC125F57583}" destId="{3FAC71F0-CACC-4FBC-B498-890C1F358C75}" srcOrd="2" destOrd="0" presId="urn:microsoft.com/office/officeart/2016/7/layout/LinearBlockProcessNumbered"/>
    <dgm:cxn modelId="{CA863D10-7685-4CFE-9091-5BBB83C3EC5E}" type="presParOf" srcId="{815AA4E0-CFF3-4731-A3CD-0FADACAEFC47}" destId="{AFFB8232-6CD7-45D9-86BF-3F6D255394E1}" srcOrd="7" destOrd="0" presId="urn:microsoft.com/office/officeart/2016/7/layout/LinearBlockProcessNumbered"/>
    <dgm:cxn modelId="{59309A89-2F8D-4181-8613-0061B8230B63}" type="presParOf" srcId="{815AA4E0-CFF3-4731-A3CD-0FADACAEFC47}" destId="{08F36A75-5FBF-4D1E-81ED-DB17248CC840}" srcOrd="8" destOrd="0" presId="urn:microsoft.com/office/officeart/2016/7/layout/LinearBlockProcessNumbered"/>
    <dgm:cxn modelId="{A7997CB5-FD91-4B0E-BA92-28B0854A1C59}" type="presParOf" srcId="{08F36A75-5FBF-4D1E-81ED-DB17248CC840}" destId="{50519D71-D4AD-40BF-95ED-D12C0A7C96A1}" srcOrd="0" destOrd="0" presId="urn:microsoft.com/office/officeart/2016/7/layout/LinearBlockProcessNumbered"/>
    <dgm:cxn modelId="{FB9E7B4C-2CE1-4822-882E-71269AF52A9B}" type="presParOf" srcId="{08F36A75-5FBF-4D1E-81ED-DB17248CC840}" destId="{0D0126D9-4135-41F2-9F81-2975FCA58935}" srcOrd="1" destOrd="0" presId="urn:microsoft.com/office/officeart/2016/7/layout/LinearBlockProcessNumbered"/>
    <dgm:cxn modelId="{4DF482FC-BDC2-4D94-91D6-A9D085DDA591}" type="presParOf" srcId="{08F36A75-5FBF-4D1E-81ED-DB17248CC840}" destId="{56F46F3F-AA6D-4C5B-B3D2-421317D81660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416A99-84BA-4BE4-9A54-B97875EE1C6A}">
      <dsp:nvSpPr>
        <dsp:cNvPr id="0" name=""/>
        <dsp:cNvSpPr/>
      </dsp:nvSpPr>
      <dsp:spPr>
        <a:xfrm>
          <a:off x="6573" y="775448"/>
          <a:ext cx="2054866" cy="2863456"/>
        </a:xfrm>
        <a:prstGeom prst="rect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975" tIns="0" rIns="202975" bIns="33020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latin typeface="Century Gothic" panose="020F0302020204030204"/>
            </a:rPr>
            <a:t>Phase de compréhension </a:t>
          </a:r>
        </a:p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latin typeface="Century Gothic" panose="020F0302020204030204"/>
            </a:rPr>
            <a:t>= cadrer le périmètre du projet </a:t>
          </a:r>
          <a:r>
            <a:rPr lang="fr-FR" sz="1200" b="1" kern="1200" dirty="0">
              <a:latin typeface="Century Gothic" panose="020F0302020204030204"/>
              <a:ea typeface="+mn-ea"/>
              <a:cs typeface="+mn-cs"/>
            </a:rPr>
            <a:t>et analyser les besoins</a:t>
          </a:r>
        </a:p>
      </dsp:txBody>
      <dsp:txXfrm>
        <a:off x="6573" y="1920831"/>
        <a:ext cx="2054866" cy="1718073"/>
      </dsp:txXfrm>
    </dsp:sp>
    <dsp:sp modelId="{69AD6BEE-B2CE-420E-813F-1B61B1976E55}">
      <dsp:nvSpPr>
        <dsp:cNvPr id="0" name=""/>
        <dsp:cNvSpPr/>
      </dsp:nvSpPr>
      <dsp:spPr>
        <a:xfrm>
          <a:off x="6573" y="974257"/>
          <a:ext cx="2054866" cy="98633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975" tIns="165100" rIns="202975" bIns="16510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700" kern="1200"/>
            <a:t>01</a:t>
          </a:r>
          <a:endParaRPr lang="fr-FR" sz="4700" kern="1200" dirty="0"/>
        </a:p>
      </dsp:txBody>
      <dsp:txXfrm>
        <a:off x="6573" y="974257"/>
        <a:ext cx="2054866" cy="986335"/>
      </dsp:txXfrm>
    </dsp:sp>
    <dsp:sp modelId="{BD3191A7-7215-40FC-861B-E005CFC48755}">
      <dsp:nvSpPr>
        <dsp:cNvPr id="0" name=""/>
        <dsp:cNvSpPr/>
      </dsp:nvSpPr>
      <dsp:spPr>
        <a:xfrm>
          <a:off x="2225829" y="775448"/>
          <a:ext cx="2054866" cy="2824841"/>
        </a:xfrm>
        <a:prstGeom prst="rect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975" tIns="0" rIns="202975" bIns="33020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latin typeface="Century Gothic" panose="020F0302020204030204"/>
            </a:rPr>
            <a:t>Phase d'idéation  </a:t>
          </a:r>
        </a:p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b="1" kern="1200" dirty="0">
              <a:latin typeface="Century Gothic" panose="020F0302020204030204"/>
            </a:rPr>
            <a:t>= imaginer des solutions, </a:t>
          </a:r>
          <a:r>
            <a:rPr lang="fr-FR" sz="1300" b="1" kern="1200" dirty="0" err="1">
              <a:latin typeface="Century Gothic" panose="020F0302020204030204"/>
            </a:rPr>
            <a:t>co-créer</a:t>
          </a:r>
          <a:r>
            <a:rPr lang="fr-FR" sz="1300" b="1" kern="1200" dirty="0">
              <a:latin typeface="Century Gothic" panose="020F0302020204030204"/>
            </a:rPr>
            <a:t>, brainstormer</a:t>
          </a:r>
          <a:endParaRPr lang="fr-FR" sz="1300" b="1" kern="1200" dirty="0"/>
        </a:p>
      </dsp:txBody>
      <dsp:txXfrm>
        <a:off x="2225829" y="1905385"/>
        <a:ext cx="2054866" cy="1694904"/>
      </dsp:txXfrm>
    </dsp:sp>
    <dsp:sp modelId="{A793851E-09B3-4A3C-9C31-478990C6854F}">
      <dsp:nvSpPr>
        <dsp:cNvPr id="0" name=""/>
        <dsp:cNvSpPr/>
      </dsp:nvSpPr>
      <dsp:spPr>
        <a:xfrm>
          <a:off x="2225829" y="954949"/>
          <a:ext cx="2054866" cy="98633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975" tIns="165100" rIns="202975" bIns="16510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700" kern="1200"/>
            <a:t>02</a:t>
          </a:r>
          <a:endParaRPr lang="fr-FR" sz="4700" kern="1200" dirty="0"/>
        </a:p>
      </dsp:txBody>
      <dsp:txXfrm>
        <a:off x="2225829" y="954949"/>
        <a:ext cx="2054866" cy="986335"/>
      </dsp:txXfrm>
    </dsp:sp>
    <dsp:sp modelId="{609A027E-A758-4735-B2C3-5B0639D9838C}">
      <dsp:nvSpPr>
        <dsp:cNvPr id="0" name=""/>
        <dsp:cNvSpPr/>
      </dsp:nvSpPr>
      <dsp:spPr>
        <a:xfrm>
          <a:off x="4445085" y="775448"/>
          <a:ext cx="2054866" cy="2829896"/>
        </a:xfrm>
        <a:prstGeom prst="rect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975" tIns="0" rIns="202975" bIns="33020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 err="1">
              <a:latin typeface="Century Gothic" panose="020F0302020204030204"/>
            </a:rPr>
            <a:t>Phasede</a:t>
          </a:r>
          <a:r>
            <a:rPr lang="fr-FR" sz="1600" b="1" kern="1200" dirty="0">
              <a:latin typeface="Century Gothic" panose="020F0302020204030204"/>
            </a:rPr>
            <a:t> construction de projet (prototypage) </a:t>
          </a:r>
        </a:p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b="1" kern="1200" dirty="0">
              <a:latin typeface="Century Gothic" panose="020F0302020204030204"/>
            </a:rPr>
            <a:t>= définir les contours du projet à expérimenter</a:t>
          </a:r>
        </a:p>
      </dsp:txBody>
      <dsp:txXfrm>
        <a:off x="4445085" y="1907407"/>
        <a:ext cx="2054866" cy="1697937"/>
      </dsp:txXfrm>
    </dsp:sp>
    <dsp:sp modelId="{BCD502C1-24E3-41CC-8F78-B37B94863E8B}">
      <dsp:nvSpPr>
        <dsp:cNvPr id="0" name=""/>
        <dsp:cNvSpPr/>
      </dsp:nvSpPr>
      <dsp:spPr>
        <a:xfrm>
          <a:off x="4445085" y="957477"/>
          <a:ext cx="2054866" cy="98633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975" tIns="165100" rIns="202975" bIns="16510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700" kern="1200"/>
            <a:t>03</a:t>
          </a:r>
          <a:endParaRPr lang="fr-FR" sz="4700" kern="1200" dirty="0"/>
        </a:p>
      </dsp:txBody>
      <dsp:txXfrm>
        <a:off x="4445085" y="957477"/>
        <a:ext cx="2054866" cy="986335"/>
      </dsp:txXfrm>
    </dsp:sp>
    <dsp:sp modelId="{61398CCC-0046-43E5-945C-5CF35DD77832}">
      <dsp:nvSpPr>
        <dsp:cNvPr id="0" name=""/>
        <dsp:cNvSpPr/>
      </dsp:nvSpPr>
      <dsp:spPr>
        <a:xfrm>
          <a:off x="6664341" y="775448"/>
          <a:ext cx="2054866" cy="2829896"/>
        </a:xfrm>
        <a:prstGeom prst="rect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975" tIns="0" rIns="202975" bIns="33020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latin typeface="Century Gothic" panose="020F0302020204030204"/>
            </a:rPr>
            <a:t>Phase d’expérimentation = tester sur le terrain</a:t>
          </a:r>
        </a:p>
      </dsp:txBody>
      <dsp:txXfrm>
        <a:off x="6664341" y="1907407"/>
        <a:ext cx="2054866" cy="1697937"/>
      </dsp:txXfrm>
    </dsp:sp>
    <dsp:sp modelId="{C597D689-020C-47CD-867B-FF5DBEDB2CF4}">
      <dsp:nvSpPr>
        <dsp:cNvPr id="0" name=""/>
        <dsp:cNvSpPr/>
      </dsp:nvSpPr>
      <dsp:spPr>
        <a:xfrm>
          <a:off x="6664341" y="957477"/>
          <a:ext cx="2054866" cy="98633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975" tIns="165100" rIns="202975" bIns="16510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700" kern="1200"/>
            <a:t>04</a:t>
          </a:r>
        </a:p>
      </dsp:txBody>
      <dsp:txXfrm>
        <a:off x="6664341" y="957477"/>
        <a:ext cx="2054866" cy="986335"/>
      </dsp:txXfrm>
    </dsp:sp>
    <dsp:sp modelId="{50519D71-D4AD-40BF-95ED-D12C0A7C96A1}">
      <dsp:nvSpPr>
        <dsp:cNvPr id="0" name=""/>
        <dsp:cNvSpPr/>
      </dsp:nvSpPr>
      <dsp:spPr>
        <a:xfrm>
          <a:off x="8883596" y="775448"/>
          <a:ext cx="2054866" cy="2779568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975" tIns="0" rIns="202975" bIns="33020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>
              <a:latin typeface="Century Gothic" panose="020F0302020204030204"/>
            </a:rPr>
            <a:t>Phase </a:t>
          </a:r>
          <a:r>
            <a:rPr lang="fr-FR" sz="1400" b="1" kern="1200" dirty="0">
              <a:latin typeface="Century Gothic" panose="020F0302020204030204"/>
            </a:rPr>
            <a:t>d'évaluation = analyser les résultats et la faisabilité</a:t>
          </a:r>
        </a:p>
      </dsp:txBody>
      <dsp:txXfrm>
        <a:off x="8883596" y="1887276"/>
        <a:ext cx="2054866" cy="1667741"/>
      </dsp:txXfrm>
    </dsp:sp>
    <dsp:sp modelId="{0D0126D9-4135-41F2-9F81-2975FCA58935}">
      <dsp:nvSpPr>
        <dsp:cNvPr id="0" name=""/>
        <dsp:cNvSpPr/>
      </dsp:nvSpPr>
      <dsp:spPr>
        <a:xfrm>
          <a:off x="8883596" y="932313"/>
          <a:ext cx="2054866" cy="98633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975" tIns="165100" rIns="202975" bIns="16510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700" kern="1200"/>
            <a:t>05</a:t>
          </a:r>
        </a:p>
      </dsp:txBody>
      <dsp:txXfrm>
        <a:off x="8883596" y="932313"/>
        <a:ext cx="2054866" cy="9863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2EDE5-2C67-495A-B125-8F7DF1D1CDD1}" type="datetimeFigureOut">
              <a:rPr lang="fr-FR" smtClean="0"/>
              <a:t>16/09/2025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5E4B36-72A7-4DCB-8E58-5AB1B88209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4474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10" Type="http://schemas.openxmlformats.org/officeDocument/2006/relationships/image" Target="../media/image2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72D934C-BF94-8BDF-2C24-912A1F6F6864}"/>
              </a:ext>
            </a:extLst>
          </p:cNvPr>
          <p:cNvSpPr/>
          <p:nvPr userDrawn="1"/>
        </p:nvSpPr>
        <p:spPr>
          <a:xfrm>
            <a:off x="0" y="5922498"/>
            <a:ext cx="12192000" cy="9355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0B829A4-F34E-C678-3F80-1462C0B02DD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31815" y="1723814"/>
            <a:ext cx="9144000" cy="2387600"/>
          </a:xfrm>
        </p:spPr>
        <p:txBody>
          <a:bodyPr anchor="b"/>
          <a:lstStyle>
            <a:lvl1pPr algn="ctr">
              <a:defRPr sz="6000">
                <a:latin typeface="Arial Black" panose="020B0A040201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10" name="Image 9" descr="Une image contenant cercle, Graphique, conception&#10;&#10;Description générée automatiquement">
            <a:extLst>
              <a:ext uri="{FF2B5EF4-FFF2-40B4-BE49-F238E27FC236}">
                <a16:creationId xmlns:a16="http://schemas.microsoft.com/office/drawing/2014/main" id="{95F0A255-42D2-F91B-8907-A04DD00C5F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2862" y="-87271"/>
            <a:ext cx="7032542" cy="7032542"/>
          </a:xfrm>
          <a:prstGeom prst="rect">
            <a:avLst/>
          </a:prstGeom>
        </p:spPr>
      </p:pic>
      <p:sp>
        <p:nvSpPr>
          <p:cNvPr id="3" name="Sous-titre 2">
            <a:extLst>
              <a:ext uri="{FF2B5EF4-FFF2-40B4-BE49-F238E27FC236}">
                <a16:creationId xmlns:a16="http://schemas.microsoft.com/office/drawing/2014/main" id="{7F18FB7D-974E-1B52-F9C2-84C4A1AC8D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1815" y="4162645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977F7BE-143D-BF8E-73D6-86B3E56730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87503" y="234905"/>
            <a:ext cx="5024387" cy="1123681"/>
          </a:xfrm>
          <a:prstGeom prst="rect">
            <a:avLst/>
          </a:prstGeom>
          <a:solidFill>
            <a:srgbClr val="000000"/>
          </a:solidFill>
        </p:spPr>
      </p:pic>
    </p:spTree>
    <p:extLst>
      <p:ext uri="{BB962C8B-B14F-4D97-AF65-F5344CB8AC3E}">
        <p14:creationId xmlns:p14="http://schemas.microsoft.com/office/powerpoint/2010/main" val="34693181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E2A758-B2B9-D480-F0A5-6536716CCC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>
                <a:latin typeface="Arial Black" panose="020B0A040201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95D74D3-6EB8-9DFA-51B6-0D83F2B602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BFC5BA0-D421-C1FC-43AA-CFBC84D79D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C555109-7A5C-9AA9-FBAD-132A8AC05578}"/>
              </a:ext>
            </a:extLst>
          </p:cNvPr>
          <p:cNvCxnSpPr>
            <a:cxnSpLocks/>
          </p:cNvCxnSpPr>
          <p:nvPr userDrawn="1"/>
        </p:nvCxnSpPr>
        <p:spPr>
          <a:xfrm>
            <a:off x="671513" y="6192422"/>
            <a:ext cx="8662401" cy="0"/>
          </a:xfrm>
          <a:prstGeom prst="line">
            <a:avLst/>
          </a:prstGeom>
          <a:ln w="38100">
            <a:solidFill>
              <a:srgbClr val="29245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1" name="Image 10" descr="Une image contenant Graphique, graphisme, Caractère coloré, créativité&#10;&#10;Description générée automatiquement">
            <a:extLst>
              <a:ext uri="{FF2B5EF4-FFF2-40B4-BE49-F238E27FC236}">
                <a16:creationId xmlns:a16="http://schemas.microsoft.com/office/drawing/2014/main" id="{4A121262-706E-DC94-3A3E-7422B08114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28" y="179821"/>
            <a:ext cx="1749185" cy="33189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3432E3E-2766-5C3E-2CC5-8E7F52C9F8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84928" y="6133832"/>
            <a:ext cx="2339158" cy="523142"/>
          </a:xfrm>
          <a:prstGeom prst="rect">
            <a:avLst/>
          </a:prstGeom>
          <a:solidFill>
            <a:srgbClr val="000000"/>
          </a:solidFill>
        </p:spPr>
      </p:pic>
    </p:spTree>
    <p:extLst>
      <p:ext uri="{BB962C8B-B14F-4D97-AF65-F5344CB8AC3E}">
        <p14:creationId xmlns:p14="http://schemas.microsoft.com/office/powerpoint/2010/main" val="428950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49C2E7-BDA7-D1F1-2B29-C1CE5EC83F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>
                <a:latin typeface="Arial Black" panose="020B0A040201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1F4C63B-0F72-FD14-0106-E6EA5514A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6094A57-F3B2-D068-5FCD-809D4E56FA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A8B8ABA-4008-A4A9-81CC-DF4F9A7389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E10A7B4-7F5A-955A-7A0B-FF869EA27D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C2D429E1-32F7-BD25-6E61-656390BC4C91}"/>
              </a:ext>
            </a:extLst>
          </p:cNvPr>
          <p:cNvCxnSpPr>
            <a:cxnSpLocks/>
          </p:cNvCxnSpPr>
          <p:nvPr userDrawn="1"/>
        </p:nvCxnSpPr>
        <p:spPr>
          <a:xfrm>
            <a:off x="671513" y="6192422"/>
            <a:ext cx="8662401" cy="0"/>
          </a:xfrm>
          <a:prstGeom prst="line">
            <a:avLst/>
          </a:prstGeom>
          <a:ln w="38100">
            <a:solidFill>
              <a:srgbClr val="29245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3" name="Image 12" descr="Une image contenant Graphique, graphisme, Caractère coloré, créativité&#10;&#10;Description générée automatiquement">
            <a:extLst>
              <a:ext uri="{FF2B5EF4-FFF2-40B4-BE49-F238E27FC236}">
                <a16:creationId xmlns:a16="http://schemas.microsoft.com/office/drawing/2014/main" id="{A23888F5-32B8-0D77-A24A-018053A221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28" y="179821"/>
            <a:ext cx="1749185" cy="33189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86F725E-814E-7714-7323-D253E804C4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84928" y="6133832"/>
            <a:ext cx="2339158" cy="523142"/>
          </a:xfrm>
          <a:prstGeom prst="rect">
            <a:avLst/>
          </a:prstGeom>
          <a:solidFill>
            <a:srgbClr val="000000"/>
          </a:solidFill>
        </p:spPr>
      </p:pic>
    </p:spTree>
    <p:extLst>
      <p:ext uri="{BB962C8B-B14F-4D97-AF65-F5344CB8AC3E}">
        <p14:creationId xmlns:p14="http://schemas.microsoft.com/office/powerpoint/2010/main" val="2036465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Graphique, graphisme, Caractère coloré, créativité&#10;&#10;Description générée automatiquement">
            <a:extLst>
              <a:ext uri="{FF2B5EF4-FFF2-40B4-BE49-F238E27FC236}">
                <a16:creationId xmlns:a16="http://schemas.microsoft.com/office/drawing/2014/main" id="{6FA0B659-26A3-D729-DC62-6197820E37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28" y="179821"/>
            <a:ext cx="1749185" cy="331897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F00FA57F-47A7-468D-674A-4E1579727A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84928" y="6133832"/>
            <a:ext cx="2339158" cy="523142"/>
          </a:xfrm>
          <a:prstGeom prst="rect">
            <a:avLst/>
          </a:prstGeom>
          <a:solidFill>
            <a:srgbClr val="000000"/>
          </a:solidFill>
        </p:spPr>
      </p:pic>
    </p:spTree>
    <p:extLst>
      <p:ext uri="{BB962C8B-B14F-4D97-AF65-F5344CB8AC3E}">
        <p14:creationId xmlns:p14="http://schemas.microsoft.com/office/powerpoint/2010/main" val="33779112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Graphique, graphisme, Caractère coloré, créativité&#10;&#10;Description générée automatiquement">
            <a:extLst>
              <a:ext uri="{FF2B5EF4-FFF2-40B4-BE49-F238E27FC236}">
                <a16:creationId xmlns:a16="http://schemas.microsoft.com/office/drawing/2014/main" id="{6FA0B659-26A3-D729-DC62-6197820E37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28" y="179821"/>
            <a:ext cx="1749185" cy="331897"/>
          </a:xfrm>
          <a:prstGeom prst="rect">
            <a:avLst/>
          </a:prstGeom>
        </p:spPr>
      </p:pic>
      <p:pic>
        <p:nvPicPr>
          <p:cNvPr id="2" name="Image 1" descr="Une image contenant cercle, Graphique, conception&#10;&#10;Description générée automatiquement">
            <a:extLst>
              <a:ext uri="{FF2B5EF4-FFF2-40B4-BE49-F238E27FC236}">
                <a16:creationId xmlns:a16="http://schemas.microsoft.com/office/drawing/2014/main" id="{EBBADD97-3B99-791D-77C9-DB397C3E050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123" y="-737877"/>
            <a:ext cx="8333753" cy="833375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77B99C0-8C2C-3D65-369C-8D13E99F600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584928" y="6133832"/>
            <a:ext cx="2339158" cy="523142"/>
          </a:xfrm>
          <a:prstGeom prst="rect">
            <a:avLst/>
          </a:prstGeom>
          <a:solidFill>
            <a:srgbClr val="000000"/>
          </a:solidFill>
        </p:spPr>
      </p:pic>
    </p:spTree>
    <p:extLst>
      <p:ext uri="{BB962C8B-B14F-4D97-AF65-F5344CB8AC3E}">
        <p14:creationId xmlns:p14="http://schemas.microsoft.com/office/powerpoint/2010/main" val="871787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EE53D9-5CDA-EFD4-4D4F-0737281367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6D107E-5D41-553B-AD86-E63543DFB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7A702E4-D152-8C43-B5CD-C3BF9BD3E8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4C75C1F2-AF93-3293-2D6F-BF404CFF50CE}"/>
              </a:ext>
            </a:extLst>
          </p:cNvPr>
          <p:cNvCxnSpPr>
            <a:cxnSpLocks/>
          </p:cNvCxnSpPr>
          <p:nvPr userDrawn="1"/>
        </p:nvCxnSpPr>
        <p:spPr>
          <a:xfrm>
            <a:off x="671513" y="6192422"/>
            <a:ext cx="8662401" cy="0"/>
          </a:xfrm>
          <a:prstGeom prst="line">
            <a:avLst/>
          </a:prstGeom>
          <a:ln w="38100">
            <a:solidFill>
              <a:srgbClr val="29245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1" name="Image 10" descr="Une image contenant Graphique, graphisme, Caractère coloré, créativité&#10;&#10;Description générée automatiquement">
            <a:extLst>
              <a:ext uri="{FF2B5EF4-FFF2-40B4-BE49-F238E27FC236}">
                <a16:creationId xmlns:a16="http://schemas.microsoft.com/office/drawing/2014/main" id="{DE8A562D-E20A-8746-B1F2-936F96DECC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28" y="179821"/>
            <a:ext cx="1749185" cy="33189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6DCBC3C-3A0A-AAE2-BA4C-CB53B31005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84928" y="6133832"/>
            <a:ext cx="2339158" cy="523142"/>
          </a:xfrm>
          <a:prstGeom prst="rect">
            <a:avLst/>
          </a:prstGeom>
          <a:solidFill>
            <a:srgbClr val="000000"/>
          </a:solidFill>
        </p:spPr>
      </p:pic>
    </p:spTree>
    <p:extLst>
      <p:ext uri="{BB962C8B-B14F-4D97-AF65-F5344CB8AC3E}">
        <p14:creationId xmlns:p14="http://schemas.microsoft.com/office/powerpoint/2010/main" val="3573270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FE94B8-965E-078A-0894-938D11E982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55B8FEF-A13B-28D7-1314-7111298F12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5D8135A-1470-B7EA-1E84-99E0755696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D2BAB8B5-E9A0-FACA-50F9-A47299629012}"/>
              </a:ext>
            </a:extLst>
          </p:cNvPr>
          <p:cNvCxnSpPr>
            <a:cxnSpLocks/>
          </p:cNvCxnSpPr>
          <p:nvPr userDrawn="1"/>
        </p:nvCxnSpPr>
        <p:spPr>
          <a:xfrm>
            <a:off x="671513" y="6192422"/>
            <a:ext cx="8662401" cy="0"/>
          </a:xfrm>
          <a:prstGeom prst="line">
            <a:avLst/>
          </a:prstGeom>
          <a:ln w="38100">
            <a:solidFill>
              <a:srgbClr val="29245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1" name="Image 10" descr="Une image contenant Graphique, graphisme, Caractère coloré, créativité&#10;&#10;Description générée automatiquement">
            <a:extLst>
              <a:ext uri="{FF2B5EF4-FFF2-40B4-BE49-F238E27FC236}">
                <a16:creationId xmlns:a16="http://schemas.microsoft.com/office/drawing/2014/main" id="{FA4C2067-7A9B-733D-EBAC-4CFE9632FC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28" y="179821"/>
            <a:ext cx="1749185" cy="33189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02C79F1-2D18-B863-70EA-CDC4B32EA0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84928" y="6133832"/>
            <a:ext cx="2339158" cy="523142"/>
          </a:xfrm>
          <a:prstGeom prst="rect">
            <a:avLst/>
          </a:prstGeom>
          <a:solidFill>
            <a:srgbClr val="000000"/>
          </a:solidFill>
        </p:spPr>
      </p:pic>
    </p:spTree>
    <p:extLst>
      <p:ext uri="{BB962C8B-B14F-4D97-AF65-F5344CB8AC3E}">
        <p14:creationId xmlns:p14="http://schemas.microsoft.com/office/powerpoint/2010/main" val="926950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B829A4-F34E-C678-3F80-1462C0B02DD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 Black" panose="020B0A040201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F18FB7D-974E-1B52-F9C2-84C4A1AC8D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05A360F-287D-E426-454E-4A178DC315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663" b="-15239"/>
          <a:stretch/>
        </p:blipFill>
        <p:spPr>
          <a:xfrm>
            <a:off x="111369" y="290351"/>
            <a:ext cx="2204035" cy="391291"/>
          </a:xfrm>
          <a:prstGeom prst="rect">
            <a:avLst/>
          </a:prstGeom>
        </p:spPr>
      </p:pic>
      <p:pic>
        <p:nvPicPr>
          <p:cNvPr id="5" name="Image 4" descr="Une image contenant créativité, astronomie&#10;&#10;Description générée automatiquement">
            <a:extLst>
              <a:ext uri="{FF2B5EF4-FFF2-40B4-BE49-F238E27FC236}">
                <a16:creationId xmlns:a16="http://schemas.microsoft.com/office/drawing/2014/main" id="{6DCB4D3C-EF49-7EF9-5C64-D7C57A0AB3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404" y="-107130"/>
            <a:ext cx="7072260" cy="7072260"/>
          </a:xfrm>
          <a:prstGeom prst="rect">
            <a:avLst/>
          </a:prstGeom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D44A7DDD-A9D9-FAAD-9410-F557288642C0}"/>
              </a:ext>
            </a:extLst>
          </p:cNvPr>
          <p:cNvCxnSpPr/>
          <p:nvPr userDrawn="1"/>
        </p:nvCxnSpPr>
        <p:spPr>
          <a:xfrm>
            <a:off x="647114" y="6020972"/>
            <a:ext cx="8229600" cy="0"/>
          </a:xfrm>
          <a:prstGeom prst="line">
            <a:avLst/>
          </a:prstGeom>
          <a:ln w="38100">
            <a:solidFill>
              <a:srgbClr val="29245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5766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Diapositive de titr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B829A4-F34E-C678-3F80-1462C0B02DD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 Black" panose="020B0A040201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F18FB7D-974E-1B52-F9C2-84C4A1AC8D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D44A7DDD-A9D9-FAAD-9410-F557288642C0}"/>
              </a:ext>
            </a:extLst>
          </p:cNvPr>
          <p:cNvCxnSpPr/>
          <p:nvPr userDrawn="1"/>
        </p:nvCxnSpPr>
        <p:spPr>
          <a:xfrm>
            <a:off x="647114" y="6020972"/>
            <a:ext cx="8229600" cy="0"/>
          </a:xfrm>
          <a:prstGeom prst="line">
            <a:avLst/>
          </a:prstGeom>
          <a:ln w="38100">
            <a:solidFill>
              <a:srgbClr val="29245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" name="Image 5" descr="Une image contenant triangle, Graphique, ligne&#10;&#10;Description générée automatiquement">
            <a:extLst>
              <a:ext uri="{FF2B5EF4-FFF2-40B4-BE49-F238E27FC236}">
                <a16:creationId xmlns:a16="http://schemas.microsoft.com/office/drawing/2014/main" id="{C0684279-16E8-8E6A-8949-7066AB1D63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7114" y="127807"/>
            <a:ext cx="6583136" cy="658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160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Diapositive de titr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B829A4-F34E-C678-3F80-1462C0B02DD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 Black" panose="020B0A040201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F18FB7D-974E-1B52-F9C2-84C4A1AC8D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D44A7DDD-A9D9-FAAD-9410-F557288642C0}"/>
              </a:ext>
            </a:extLst>
          </p:cNvPr>
          <p:cNvCxnSpPr/>
          <p:nvPr userDrawn="1"/>
        </p:nvCxnSpPr>
        <p:spPr>
          <a:xfrm>
            <a:off x="647114" y="6020972"/>
            <a:ext cx="8229600" cy="0"/>
          </a:xfrm>
          <a:prstGeom prst="line">
            <a:avLst/>
          </a:prstGeom>
          <a:ln w="38100">
            <a:solidFill>
              <a:srgbClr val="29245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Image 3">
            <a:extLst>
              <a:ext uri="{FF2B5EF4-FFF2-40B4-BE49-F238E27FC236}">
                <a16:creationId xmlns:a16="http://schemas.microsoft.com/office/drawing/2014/main" id="{C43E0770-0AC0-7A2E-C32E-4C4602D6BA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93644" y="6104054"/>
            <a:ext cx="2748712" cy="614737"/>
          </a:xfrm>
          <a:prstGeom prst="rect">
            <a:avLst/>
          </a:prstGeom>
          <a:solidFill>
            <a:srgbClr val="000000"/>
          </a:solidFill>
        </p:spPr>
      </p:pic>
    </p:spTree>
    <p:extLst>
      <p:ext uri="{BB962C8B-B14F-4D97-AF65-F5344CB8AC3E}">
        <p14:creationId xmlns:p14="http://schemas.microsoft.com/office/powerpoint/2010/main" val="33900632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Diapositive de titr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B829A4-F34E-C678-3F80-1462C0B02DD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 Black" panose="020B0A040201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F18FB7D-974E-1B52-F9C2-84C4A1AC8D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D44A7DDD-A9D9-FAAD-9410-F557288642C0}"/>
              </a:ext>
            </a:extLst>
          </p:cNvPr>
          <p:cNvCxnSpPr/>
          <p:nvPr userDrawn="1"/>
        </p:nvCxnSpPr>
        <p:spPr>
          <a:xfrm>
            <a:off x="647114" y="6020972"/>
            <a:ext cx="8229600" cy="0"/>
          </a:xfrm>
          <a:prstGeom prst="line">
            <a:avLst/>
          </a:prstGeom>
          <a:ln w="38100">
            <a:solidFill>
              <a:srgbClr val="29245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" name="Image 5" descr="Une image contenant Graphique, créativité&#10;&#10;Description générée automatiquement">
            <a:extLst>
              <a:ext uri="{FF2B5EF4-FFF2-40B4-BE49-F238E27FC236}">
                <a16:creationId xmlns:a16="http://schemas.microsoft.com/office/drawing/2014/main" id="{43EAA94B-CD43-329F-85CA-57480FF68D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918" y="280808"/>
            <a:ext cx="5740164" cy="574016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DE2CADB-E8D4-42F1-6857-6A947B58EA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76714" y="6009182"/>
            <a:ext cx="3246336" cy="726028"/>
          </a:xfrm>
          <a:prstGeom prst="rect">
            <a:avLst/>
          </a:prstGeom>
          <a:solidFill>
            <a:srgbClr val="000000"/>
          </a:solidFill>
        </p:spPr>
      </p:pic>
    </p:spTree>
    <p:extLst>
      <p:ext uri="{BB962C8B-B14F-4D97-AF65-F5344CB8AC3E}">
        <p14:creationId xmlns:p14="http://schemas.microsoft.com/office/powerpoint/2010/main" val="3701626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8FE796-904E-47DF-C32C-24FBDA8DE3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>
                <a:latin typeface="Arial Black" panose="020B0A040201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7" name="Graphique 34">
            <a:extLst>
              <a:ext uri="{FF2B5EF4-FFF2-40B4-BE49-F238E27FC236}">
                <a16:creationId xmlns:a16="http://schemas.microsoft.com/office/drawing/2014/main" id="{D37C5858-58F8-9F53-F3F7-7BD62DAC40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62877" y="6465396"/>
            <a:ext cx="268975" cy="312233"/>
          </a:xfrm>
          <a:prstGeom prst="rect">
            <a:avLst/>
          </a:prstGeom>
        </p:spPr>
      </p:pic>
      <p:pic>
        <p:nvPicPr>
          <p:cNvPr id="8" name="Graphique 32">
            <a:extLst>
              <a:ext uri="{FF2B5EF4-FFF2-40B4-BE49-F238E27FC236}">
                <a16:creationId xmlns:a16="http://schemas.microsoft.com/office/drawing/2014/main" id="{2AE7FC55-E8C9-8C11-E614-9BC4CBD90AB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40198" y="6465396"/>
            <a:ext cx="332774" cy="332774"/>
          </a:xfrm>
          <a:prstGeom prst="rect">
            <a:avLst/>
          </a:prstGeom>
        </p:spPr>
      </p:pic>
      <p:pic>
        <p:nvPicPr>
          <p:cNvPr id="10" name="Graphique 29">
            <a:extLst>
              <a:ext uri="{FF2B5EF4-FFF2-40B4-BE49-F238E27FC236}">
                <a16:creationId xmlns:a16="http://schemas.microsoft.com/office/drawing/2014/main" id="{B3E092A4-C409-87E0-E91B-6ED89896DC9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5829946" y="6436807"/>
            <a:ext cx="332774" cy="355505"/>
          </a:xfrm>
          <a:prstGeom prst="rect">
            <a:avLst/>
          </a:prstGeom>
        </p:spPr>
      </p:pic>
      <p:sp>
        <p:nvSpPr>
          <p:cNvPr id="11" name="AutoShape 2">
            <a:extLst>
              <a:ext uri="{FF2B5EF4-FFF2-40B4-BE49-F238E27FC236}">
                <a16:creationId xmlns:a16="http://schemas.microsoft.com/office/drawing/2014/main" id="{785493B3-4F14-3D8C-5576-AAD611B7AF4F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5920154" y="331888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AutoShape 4">
            <a:extLst>
              <a:ext uri="{FF2B5EF4-FFF2-40B4-BE49-F238E27FC236}">
                <a16:creationId xmlns:a16="http://schemas.microsoft.com/office/drawing/2014/main" id="{862FB793-8E5C-D88D-539B-1A9B486BC464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6013938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7" name="Image 16" descr="Une image contenant créativité, art&#10;&#10;Description générée automatiquement avec une confiance moyenne">
            <a:extLst>
              <a:ext uri="{FF2B5EF4-FFF2-40B4-BE49-F238E27FC236}">
                <a16:creationId xmlns:a16="http://schemas.microsoft.com/office/drawing/2014/main" id="{57D5AF13-6F3D-601F-2888-BFA41DA5C30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495" y="6406153"/>
            <a:ext cx="441645" cy="448291"/>
          </a:xfrm>
          <a:prstGeom prst="rect">
            <a:avLst/>
          </a:prstGeom>
        </p:spPr>
      </p:pic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245B497C-2798-02B7-0A7C-EE5FD382738A}"/>
              </a:ext>
            </a:extLst>
          </p:cNvPr>
          <p:cNvCxnSpPr>
            <a:cxnSpLocks/>
          </p:cNvCxnSpPr>
          <p:nvPr userDrawn="1"/>
        </p:nvCxnSpPr>
        <p:spPr>
          <a:xfrm>
            <a:off x="671513" y="6192422"/>
            <a:ext cx="8662401" cy="0"/>
          </a:xfrm>
          <a:prstGeom prst="line">
            <a:avLst/>
          </a:prstGeom>
          <a:ln w="38100">
            <a:solidFill>
              <a:srgbClr val="29245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1" name="Image 20" descr="Une image contenant Graphique, graphisme, Caractère coloré, créativité&#10;&#10;Description générée automatiquement">
            <a:extLst>
              <a:ext uri="{FF2B5EF4-FFF2-40B4-BE49-F238E27FC236}">
                <a16:creationId xmlns:a16="http://schemas.microsoft.com/office/drawing/2014/main" id="{6E89CA5D-27BA-D1A3-A818-83B6F500BFA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28" y="179821"/>
            <a:ext cx="1749185" cy="33189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B2A0E3E-D6B6-117C-B614-8E6D53A8E4ED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584928" y="6133832"/>
            <a:ext cx="2339158" cy="523142"/>
          </a:xfrm>
          <a:prstGeom prst="rect">
            <a:avLst/>
          </a:prstGeom>
          <a:solidFill>
            <a:srgbClr val="000000"/>
          </a:solidFill>
        </p:spPr>
      </p:pic>
    </p:spTree>
    <p:extLst>
      <p:ext uri="{BB962C8B-B14F-4D97-AF65-F5344CB8AC3E}">
        <p14:creationId xmlns:p14="http://schemas.microsoft.com/office/powerpoint/2010/main" val="723981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51DECB-DD70-491F-7716-BCDAF88278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>
                <a:latin typeface="Arial Black" panose="020B0A040201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6" name="Image 5" descr="Une image contenant Graphique, graphisme, Caractère coloré, créativité&#10;&#10;Description générée automatiquement">
            <a:extLst>
              <a:ext uri="{FF2B5EF4-FFF2-40B4-BE49-F238E27FC236}">
                <a16:creationId xmlns:a16="http://schemas.microsoft.com/office/drawing/2014/main" id="{F19D7C43-628E-3C50-0F15-0C9FAE962D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28" y="179821"/>
            <a:ext cx="1749185" cy="331897"/>
          </a:xfrm>
          <a:prstGeom prst="rect">
            <a:avLst/>
          </a:prstGeom>
        </p:spPr>
      </p:pic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18E9B7AD-F855-8DB3-948F-E551DEE41A44}"/>
              </a:ext>
            </a:extLst>
          </p:cNvPr>
          <p:cNvCxnSpPr>
            <a:cxnSpLocks/>
          </p:cNvCxnSpPr>
          <p:nvPr userDrawn="1"/>
        </p:nvCxnSpPr>
        <p:spPr>
          <a:xfrm>
            <a:off x="671513" y="6192422"/>
            <a:ext cx="8662401" cy="0"/>
          </a:xfrm>
          <a:prstGeom prst="line">
            <a:avLst/>
          </a:prstGeom>
          <a:ln w="38100">
            <a:solidFill>
              <a:srgbClr val="29245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" name="Image 2" descr="Une image contenant créativité, astronomie&#10;&#10;Description générée automatiquement">
            <a:extLst>
              <a:ext uri="{FF2B5EF4-FFF2-40B4-BE49-F238E27FC236}">
                <a16:creationId xmlns:a16="http://schemas.microsoft.com/office/drawing/2014/main" id="{7C468658-CAD6-58FB-A45D-ABD0CEB663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404" y="-107130"/>
            <a:ext cx="7072260" cy="707226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15BB155-6B7F-9E19-C27C-8499448B218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584928" y="6133832"/>
            <a:ext cx="2339158" cy="523142"/>
          </a:xfrm>
          <a:prstGeom prst="rect">
            <a:avLst/>
          </a:prstGeom>
          <a:solidFill>
            <a:srgbClr val="000000"/>
          </a:solidFill>
        </p:spPr>
      </p:pic>
    </p:spTree>
    <p:extLst>
      <p:ext uri="{BB962C8B-B14F-4D97-AF65-F5344CB8AC3E}">
        <p14:creationId xmlns:p14="http://schemas.microsoft.com/office/powerpoint/2010/main" val="3125281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E863BB-8BA1-971F-12D2-0C7DA81198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>
                <a:latin typeface="Arial Black" panose="020B0A040201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7D0E88-253D-46CB-3F46-209C3AD47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7" name="Image 6" descr="Une image contenant Graphique, graphisme, Caractère coloré, créativité&#10;&#10;Description générée automatiquement">
            <a:extLst>
              <a:ext uri="{FF2B5EF4-FFF2-40B4-BE49-F238E27FC236}">
                <a16:creationId xmlns:a16="http://schemas.microsoft.com/office/drawing/2014/main" id="{1FF33AEB-3BF7-DAB7-58A8-3A8364F0F9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28" y="179821"/>
            <a:ext cx="1749185" cy="331897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B17A43E2-F7B5-0789-E682-D3C38F3B6BF1}"/>
              </a:ext>
            </a:extLst>
          </p:cNvPr>
          <p:cNvCxnSpPr>
            <a:cxnSpLocks/>
          </p:cNvCxnSpPr>
          <p:nvPr userDrawn="1"/>
        </p:nvCxnSpPr>
        <p:spPr>
          <a:xfrm>
            <a:off x="671513" y="6192422"/>
            <a:ext cx="8662401" cy="0"/>
          </a:xfrm>
          <a:prstGeom prst="line">
            <a:avLst/>
          </a:prstGeom>
          <a:ln w="38100">
            <a:solidFill>
              <a:srgbClr val="29245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Image 3">
            <a:extLst>
              <a:ext uri="{FF2B5EF4-FFF2-40B4-BE49-F238E27FC236}">
                <a16:creationId xmlns:a16="http://schemas.microsoft.com/office/drawing/2014/main" id="{8D5C3067-1F74-7940-B7F5-E9BDD5ECBD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84928" y="6133832"/>
            <a:ext cx="2339158" cy="523142"/>
          </a:xfrm>
          <a:prstGeom prst="rect">
            <a:avLst/>
          </a:prstGeom>
          <a:solidFill>
            <a:srgbClr val="000000"/>
          </a:solidFill>
        </p:spPr>
      </p:pic>
    </p:spTree>
    <p:extLst>
      <p:ext uri="{BB962C8B-B14F-4D97-AF65-F5344CB8AC3E}">
        <p14:creationId xmlns:p14="http://schemas.microsoft.com/office/powerpoint/2010/main" val="2268917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319E21-EB74-E7EE-D235-D0F2BC7005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208581"/>
            <a:ext cx="10515600" cy="2852737"/>
          </a:xfrm>
        </p:spPr>
        <p:txBody>
          <a:bodyPr anchor="b">
            <a:normAutofit/>
          </a:bodyPr>
          <a:lstStyle>
            <a:lvl1pPr>
              <a:defRPr sz="4800">
                <a:latin typeface="Arial Black" panose="020B0A040201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C32E5BA-2ACC-B906-5AE5-52485872CB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081347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9" name="Image 8" descr="Une image contenant triangle, Graphique, ligne&#10;&#10;Description générée automatiquement">
            <a:extLst>
              <a:ext uri="{FF2B5EF4-FFF2-40B4-BE49-F238E27FC236}">
                <a16:creationId xmlns:a16="http://schemas.microsoft.com/office/drawing/2014/main" id="{C768621D-B5CA-AB29-51A2-E4D3B57787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0" y="137432"/>
            <a:ext cx="6583136" cy="6583136"/>
          </a:xfrm>
          <a:prstGeom prst="rect">
            <a:avLst/>
          </a:prstGeom>
        </p:spPr>
      </p:pic>
      <p:pic>
        <p:nvPicPr>
          <p:cNvPr id="10" name="Image 9" descr="Une image contenant Graphique, graphisme, Caractère coloré, créativité&#10;&#10;Description générée automatiquement">
            <a:extLst>
              <a:ext uri="{FF2B5EF4-FFF2-40B4-BE49-F238E27FC236}">
                <a16:creationId xmlns:a16="http://schemas.microsoft.com/office/drawing/2014/main" id="{CBC2A14B-B7A2-C968-C088-4E5EAA75B7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28" y="179821"/>
            <a:ext cx="1749185" cy="331897"/>
          </a:xfrm>
          <a:prstGeom prst="rect">
            <a:avLst/>
          </a:prstGeom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5FFD4F72-3ABA-4C89-DACB-3E265F68E6D6}"/>
              </a:ext>
            </a:extLst>
          </p:cNvPr>
          <p:cNvCxnSpPr>
            <a:cxnSpLocks/>
          </p:cNvCxnSpPr>
          <p:nvPr userDrawn="1"/>
        </p:nvCxnSpPr>
        <p:spPr>
          <a:xfrm>
            <a:off x="671513" y="6192422"/>
            <a:ext cx="8662401" cy="0"/>
          </a:xfrm>
          <a:prstGeom prst="line">
            <a:avLst/>
          </a:prstGeom>
          <a:ln w="38100">
            <a:solidFill>
              <a:srgbClr val="29245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Image 3">
            <a:extLst>
              <a:ext uri="{FF2B5EF4-FFF2-40B4-BE49-F238E27FC236}">
                <a16:creationId xmlns:a16="http://schemas.microsoft.com/office/drawing/2014/main" id="{BB898812-9299-9DFE-7C26-F5211E1B65A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584928" y="6133832"/>
            <a:ext cx="2339158" cy="523142"/>
          </a:xfrm>
          <a:prstGeom prst="rect">
            <a:avLst/>
          </a:prstGeom>
          <a:solidFill>
            <a:srgbClr val="000000"/>
          </a:solidFill>
        </p:spPr>
      </p:pic>
    </p:spTree>
    <p:extLst>
      <p:ext uri="{BB962C8B-B14F-4D97-AF65-F5344CB8AC3E}">
        <p14:creationId xmlns:p14="http://schemas.microsoft.com/office/powerpoint/2010/main" val="4085347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A49BA23-0419-1480-0633-79C7BF70E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66E5291-2DE0-6491-8062-69E0DA929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765499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 Black" panose="020B0A040201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383C22-96E2-A7A0-0F48-E4FD70572B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5126" y="1861488"/>
            <a:ext cx="9144000" cy="2387600"/>
          </a:xfrm>
        </p:spPr>
        <p:txBody>
          <a:bodyPr>
            <a:normAutofit/>
          </a:bodyPr>
          <a:lstStyle/>
          <a:p>
            <a:r>
              <a:rPr lang="fr-FR" sz="4800" dirty="0"/>
              <a:t>Le Design </a:t>
            </a:r>
            <a:r>
              <a:rPr lang="fr-FR" sz="4800" dirty="0" err="1"/>
              <a:t>Thinking</a:t>
            </a:r>
            <a:r>
              <a:rPr lang="fr-FR" sz="4800" dirty="0"/>
              <a:t> au service des coordinateurs SPRO-EP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C64F61B-D66F-C073-24A2-2CD00E4897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5126" y="4374357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0" rtl="0"/>
            <a:r>
              <a:rPr lang="fr-FR" sz="3200" b="1" kern="1200" dirty="0">
                <a:latin typeface="Century Gothic" panose="020F0302020204030204"/>
              </a:rPr>
              <a:t>Chapitre 5 : </a:t>
            </a:r>
            <a:r>
              <a:rPr lang="fr-FR" b="1" dirty="0">
                <a:latin typeface="Century Gothic" panose="020F0302020204030204"/>
              </a:rPr>
              <a:t>Étape d'évaluation </a:t>
            </a:r>
          </a:p>
          <a:p>
            <a:pPr lvl="0" rtl="0"/>
            <a:r>
              <a:rPr lang="fr-FR" sz="3000" i="1" dirty="0">
                <a:latin typeface="Century Gothic" panose="020F0302020204030204"/>
              </a:rPr>
              <a:t>Analyser les résultats et la faisabilité</a:t>
            </a:r>
          </a:p>
        </p:txBody>
      </p:sp>
      <p:sp>
        <p:nvSpPr>
          <p:cNvPr id="4" name="Sous-titre 2">
            <a:extLst>
              <a:ext uri="{FF2B5EF4-FFF2-40B4-BE49-F238E27FC236}">
                <a16:creationId xmlns:a16="http://schemas.microsoft.com/office/drawing/2014/main" id="{43469EBF-7D7D-DCCE-A0BC-762181328A1C}"/>
              </a:ext>
            </a:extLst>
          </p:cNvPr>
          <p:cNvSpPr txBox="1">
            <a:spLocks/>
          </p:cNvSpPr>
          <p:nvPr/>
        </p:nvSpPr>
        <p:spPr>
          <a:xfrm>
            <a:off x="7759967" y="6030119"/>
            <a:ext cx="4432033" cy="16557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/>
              <a:t>Réunion  régionale SPRO-EP </a:t>
            </a:r>
          </a:p>
          <a:p>
            <a:r>
              <a:rPr lang="fr-FR" sz="2000" dirty="0"/>
              <a:t>5 décembre 2025 </a:t>
            </a:r>
          </a:p>
        </p:txBody>
      </p:sp>
    </p:spTree>
    <p:extLst>
      <p:ext uri="{BB962C8B-B14F-4D97-AF65-F5344CB8AC3E}">
        <p14:creationId xmlns:p14="http://schemas.microsoft.com/office/powerpoint/2010/main" val="629254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DB4E03-391B-8DD8-227B-22A7CCEBAB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64524" y="951978"/>
            <a:ext cx="7347728" cy="4849205"/>
          </a:xfr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Aft>
                <a:spcPts val="9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dirty="0">
                <a:latin typeface="+mn-lt"/>
              </a:rPr>
              <a:t>Documenter les enseignements (journal d’expérimentation, rapport synthétique).</a:t>
            </a:r>
          </a:p>
          <a:p>
            <a:pPr marL="342900" lvl="0" indent="-342900">
              <a:spcAft>
                <a:spcPts val="9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dirty="0">
                <a:latin typeface="+mn-lt"/>
              </a:rPr>
              <a:t>Partager avec l’équipe et les parties prenantes.</a:t>
            </a:r>
          </a:p>
          <a:p>
            <a:pPr marL="342900" lvl="0" indent="-342900">
              <a:spcAft>
                <a:spcPts val="9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dirty="0">
                <a:latin typeface="+mn-lt"/>
              </a:rPr>
              <a:t>Tirer des leçons pour les prochains cycles.</a:t>
            </a:r>
          </a:p>
          <a:p>
            <a:pPr algn="l"/>
            <a:endParaRPr lang="fr-FR" dirty="0">
              <a:latin typeface="+mn-lt"/>
            </a:endParaRPr>
          </a:p>
          <a:p>
            <a:pPr marL="0" indent="0">
              <a:spcAft>
                <a:spcPts val="900"/>
              </a:spcAft>
              <a:buNone/>
            </a:pPr>
            <a:r>
              <a:rPr lang="fr-FR" b="1" dirty="0">
                <a:latin typeface="+mn-lt"/>
              </a:rPr>
              <a:t>En synthèse, </a:t>
            </a:r>
            <a:r>
              <a:rPr lang="fr-FR" dirty="0">
                <a:latin typeface="+mn-lt"/>
              </a:rPr>
              <a:t>la phase d’évaluation permet de : </a:t>
            </a:r>
          </a:p>
          <a:p>
            <a:pPr marL="0" indent="0">
              <a:spcAft>
                <a:spcPts val="900"/>
              </a:spcAft>
              <a:buNone/>
            </a:pPr>
            <a:r>
              <a:rPr lang="fr-FR" b="1" dirty="0">
                <a:latin typeface="+mn-lt"/>
              </a:rPr>
              <a:t>Clarifier les objectifs → Préparer → Observer et mesurer → Analyser → Ajuster → Capitaliser.</a:t>
            </a:r>
          </a:p>
          <a:p>
            <a:pPr marL="0" indent="0">
              <a:spcAft>
                <a:spcPts val="900"/>
              </a:spcAft>
              <a:buNone/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fr-FR" sz="2000" b="1" i="0" u="none" strike="noStrike" baseline="0" dirty="0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4CF77C09-E0AD-F1F2-73B1-8D8C9B48B17D}"/>
              </a:ext>
            </a:extLst>
          </p:cNvPr>
          <p:cNvGrpSpPr/>
          <p:nvPr/>
        </p:nvGrpSpPr>
        <p:grpSpPr>
          <a:xfrm>
            <a:off x="551146" y="864296"/>
            <a:ext cx="3913170" cy="4936887"/>
            <a:chOff x="6573" y="974257"/>
            <a:chExt cx="2054866" cy="2465839"/>
          </a:xfrm>
          <a:solidFill>
            <a:srgbClr val="0070C0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8EE55F0-E359-E21E-90A3-9F6A14CCDA9F}"/>
                </a:ext>
              </a:extLst>
            </p:cNvPr>
            <p:cNvSpPr/>
            <p:nvPr/>
          </p:nvSpPr>
          <p:spPr>
            <a:xfrm>
              <a:off x="6573" y="974257"/>
              <a:ext cx="2054866" cy="2465839"/>
            </a:xfrm>
            <a:prstGeom prst="rect">
              <a:avLst/>
            </a:prstGeom>
            <a:grp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859799F7-2918-6BDE-5C79-446C5A3D13BD}"/>
                </a:ext>
              </a:extLst>
            </p:cNvPr>
            <p:cNvSpPr txBox="1"/>
            <p:nvPr/>
          </p:nvSpPr>
          <p:spPr>
            <a:xfrm>
              <a:off x="6573" y="1959802"/>
              <a:ext cx="2054866" cy="117506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2975" tIns="0" rIns="202975" bIns="330200" numCol="1" spcCol="1270" anchor="t" anchorCtr="0">
              <a:noAutofit/>
            </a:bodyPr>
            <a:lstStyle/>
            <a:p>
              <a:pPr lvl="0" rtl="0"/>
              <a:r>
                <a:rPr lang="fr-FR" sz="2400" b="1" dirty="0" err="1">
                  <a:latin typeface="Century Gothic" panose="020F0302020204030204"/>
                </a:rPr>
                <a:t>Etape</a:t>
              </a:r>
              <a:r>
                <a:rPr lang="fr-FR" sz="2400" b="1" dirty="0">
                  <a:latin typeface="Century Gothic" panose="020F0302020204030204"/>
                </a:rPr>
                <a:t> 7 : Capitaliser et formaliser</a:t>
              </a:r>
            </a:p>
          </p:txBody>
        </p:sp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360C1543-EE41-882F-D9E8-2DF4E831F72B}"/>
              </a:ext>
            </a:extLst>
          </p:cNvPr>
          <p:cNvGrpSpPr/>
          <p:nvPr/>
        </p:nvGrpSpPr>
        <p:grpSpPr>
          <a:xfrm>
            <a:off x="551146" y="748450"/>
            <a:ext cx="2155074" cy="1479503"/>
            <a:chOff x="2225829" y="481089"/>
            <a:chExt cx="2155074" cy="147950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1B85EC1-A90F-9820-00FB-D8FC01E1CD2E}"/>
                </a:ext>
              </a:extLst>
            </p:cNvPr>
            <p:cNvSpPr/>
            <p:nvPr/>
          </p:nvSpPr>
          <p:spPr>
            <a:xfrm>
              <a:off x="2225829" y="974257"/>
              <a:ext cx="2054866" cy="986335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AEF2926B-7B8E-A16A-6BDC-6FCAB79644B6}"/>
                </a:ext>
              </a:extLst>
            </p:cNvPr>
            <p:cNvSpPr txBox="1"/>
            <p:nvPr/>
          </p:nvSpPr>
          <p:spPr>
            <a:xfrm>
              <a:off x="2326037" y="481089"/>
              <a:ext cx="2054866" cy="98633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2975" tIns="165100" rIns="202975" bIns="165100" numCol="1" spcCol="1270" anchor="ctr" anchorCtr="0">
              <a:noAutofit/>
            </a:bodyPr>
            <a:lstStyle/>
            <a:p>
              <a:pPr lvl="0"/>
              <a:endParaRPr lang="fr-FR" sz="4800" dirty="0"/>
            </a:p>
            <a:p>
              <a:pPr lvl="0"/>
              <a:r>
                <a:rPr lang="fr-FR" sz="4800" dirty="0"/>
                <a:t>05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8922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768BBDE1-65FA-33FF-318A-FD62C7F9239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02163" y="952500"/>
            <a:ext cx="7272337" cy="4848225"/>
          </a:xfrm>
          <a:prstGeom prst="rect">
            <a:avLst/>
          </a:prstGeom>
        </p:spPr>
      </p:pic>
      <p:grpSp>
        <p:nvGrpSpPr>
          <p:cNvPr id="4" name="Groupe 3">
            <a:extLst>
              <a:ext uri="{FF2B5EF4-FFF2-40B4-BE49-F238E27FC236}">
                <a16:creationId xmlns:a16="http://schemas.microsoft.com/office/drawing/2014/main" id="{4CF77C09-E0AD-F1F2-73B1-8D8C9B48B17D}"/>
              </a:ext>
            </a:extLst>
          </p:cNvPr>
          <p:cNvGrpSpPr/>
          <p:nvPr/>
        </p:nvGrpSpPr>
        <p:grpSpPr>
          <a:xfrm>
            <a:off x="551146" y="864296"/>
            <a:ext cx="3913170" cy="4936887"/>
            <a:chOff x="6573" y="974257"/>
            <a:chExt cx="2054866" cy="2465839"/>
          </a:xfrm>
          <a:solidFill>
            <a:srgbClr val="0070C0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8EE55F0-E359-E21E-90A3-9F6A14CCDA9F}"/>
                </a:ext>
              </a:extLst>
            </p:cNvPr>
            <p:cNvSpPr/>
            <p:nvPr/>
          </p:nvSpPr>
          <p:spPr>
            <a:xfrm>
              <a:off x="6573" y="974257"/>
              <a:ext cx="2054866" cy="2465839"/>
            </a:xfrm>
            <a:prstGeom prst="rect">
              <a:avLst/>
            </a:prstGeom>
            <a:grp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859799F7-2918-6BDE-5C79-446C5A3D13BD}"/>
                </a:ext>
              </a:extLst>
            </p:cNvPr>
            <p:cNvSpPr txBox="1"/>
            <p:nvPr/>
          </p:nvSpPr>
          <p:spPr>
            <a:xfrm>
              <a:off x="6573" y="1922135"/>
              <a:ext cx="2054866" cy="121273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2975" tIns="0" rIns="202975" bIns="330200" numCol="1" spcCol="1270" anchor="t" anchorCtr="0">
              <a:noAutofit/>
            </a:bodyPr>
            <a:lstStyle/>
            <a:p>
              <a:pPr lvl="0" rtl="0"/>
              <a:r>
                <a:rPr lang="fr-FR" sz="2400" b="1" dirty="0">
                  <a:latin typeface="Century Gothic" panose="020F0302020204030204"/>
                </a:rPr>
                <a:t>Phase d'évaluation : analyser les résultats et la faisabilité</a:t>
              </a:r>
            </a:p>
          </p:txBody>
        </p:sp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360C1543-EE41-882F-D9E8-2DF4E831F72B}"/>
              </a:ext>
            </a:extLst>
          </p:cNvPr>
          <p:cNvGrpSpPr/>
          <p:nvPr/>
        </p:nvGrpSpPr>
        <p:grpSpPr>
          <a:xfrm>
            <a:off x="551146" y="748450"/>
            <a:ext cx="2155074" cy="1479503"/>
            <a:chOff x="2225829" y="481089"/>
            <a:chExt cx="2155074" cy="147950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1B85EC1-A90F-9820-00FB-D8FC01E1CD2E}"/>
                </a:ext>
              </a:extLst>
            </p:cNvPr>
            <p:cNvSpPr/>
            <p:nvPr/>
          </p:nvSpPr>
          <p:spPr>
            <a:xfrm>
              <a:off x="2225829" y="974257"/>
              <a:ext cx="2054866" cy="986335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AEF2926B-7B8E-A16A-6BDC-6FCAB79644B6}"/>
                </a:ext>
              </a:extLst>
            </p:cNvPr>
            <p:cNvSpPr txBox="1"/>
            <p:nvPr/>
          </p:nvSpPr>
          <p:spPr>
            <a:xfrm>
              <a:off x="2326037" y="481089"/>
              <a:ext cx="2054866" cy="98633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2975" tIns="165100" rIns="202975" bIns="165100" numCol="1" spcCol="1270" anchor="ctr" anchorCtr="0">
              <a:noAutofit/>
            </a:bodyPr>
            <a:lstStyle/>
            <a:p>
              <a:pPr lvl="0"/>
              <a:endParaRPr lang="fr-FR" sz="4800" dirty="0"/>
            </a:p>
            <a:p>
              <a:pPr lvl="0"/>
              <a:r>
                <a:rPr lang="fr-FR" sz="4800" dirty="0"/>
                <a:t>05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7902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6B04E4-D482-71C6-732B-4362BE560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7943" y="0"/>
            <a:ext cx="10515600" cy="1325563"/>
          </a:xfrm>
        </p:spPr>
        <p:txBody>
          <a:bodyPr/>
          <a:lstStyle/>
          <a:p>
            <a:r>
              <a:rPr lang="fr-FR" sz="4000" dirty="0">
                <a:latin typeface="Arial Black" panose="020B0A04020102020204" pitchFamily="34" charset="0"/>
                <a:cs typeface="Arial" panose="020B0604020202020204" pitchFamily="34" charset="0"/>
              </a:rPr>
              <a:t>5 étapes de travail</a:t>
            </a:r>
            <a:endParaRPr lang="fr-FR" dirty="0"/>
          </a:p>
        </p:txBody>
      </p:sp>
      <p:graphicFrame>
        <p:nvGraphicFramePr>
          <p:cNvPr id="7" name="Espace réservé du contenu 3">
            <a:extLst>
              <a:ext uri="{FF2B5EF4-FFF2-40B4-BE49-F238E27FC236}">
                <a16:creationId xmlns:a16="http://schemas.microsoft.com/office/drawing/2014/main" id="{255C95C6-7E8D-A3DA-18BD-2E12A5654E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7267729"/>
              </p:ext>
            </p:extLst>
          </p:nvPr>
        </p:nvGraphicFramePr>
        <p:xfrm>
          <a:off x="623481" y="1142820"/>
          <a:ext cx="10945037" cy="4414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914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DB4E03-391B-8DD8-227B-22A7CCEBAB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64524" y="951978"/>
            <a:ext cx="7347728" cy="4849205"/>
          </a:xfrm>
        </p:spPr>
        <p:txBody>
          <a:bodyPr vert="horz" lIns="91440" tIns="45720" rIns="91440" bIns="45720" rtlCol="0">
            <a:noAutofit/>
          </a:bodyPr>
          <a:lstStyle/>
          <a:p>
            <a:pPr algn="l"/>
            <a:r>
              <a:rPr lang="fr-FR" dirty="0">
                <a:latin typeface="+mn-lt"/>
              </a:rPr>
              <a:t>Étudier les conditions de sa production à une plus grande échelle que celle du prototype.</a:t>
            </a:r>
          </a:p>
          <a:p>
            <a:pPr algn="l"/>
            <a:r>
              <a:rPr lang="fr-FR" dirty="0">
                <a:latin typeface="+mn-lt"/>
              </a:rPr>
              <a:t>Bâtir un plan d’actions et un plan de communication.</a:t>
            </a:r>
          </a:p>
          <a:p>
            <a:pPr algn="l"/>
            <a:r>
              <a:rPr lang="fr-FR" dirty="0">
                <a:latin typeface="+mn-lt"/>
              </a:rPr>
              <a:t>Évaluer, analyser les conditions d’une mise en œuvre réussie, étudier dans quelles mesures les dupliquer.</a:t>
            </a:r>
          </a:p>
          <a:p>
            <a:pPr algn="l"/>
            <a:endParaRPr lang="fr-FR" sz="1800" b="0" i="0" u="none" strike="noStrike" baseline="0" dirty="0">
              <a:latin typeface="CenturyGothic"/>
            </a:endParaRPr>
          </a:p>
          <a:p>
            <a:pPr marL="0" indent="0" algn="ctr">
              <a:buNone/>
            </a:pPr>
            <a:r>
              <a:rPr lang="fr-FR" sz="3200" b="1" dirty="0">
                <a:latin typeface="+mn-lt"/>
              </a:rPr>
              <a:t>Inscrire le projet dans un espace/temps dans lequel il peut être démultiplié</a:t>
            </a:r>
            <a:r>
              <a:rPr lang="fr-FR" sz="1800" b="1" i="0" u="none" strike="noStrike" baseline="0" dirty="0">
                <a:latin typeface="CenturyGothic-Bold"/>
              </a:rPr>
              <a:t>.</a:t>
            </a:r>
            <a:endParaRPr lang="fr-FR" sz="2000" b="1" i="0" u="none" strike="noStrike" baseline="0" dirty="0"/>
          </a:p>
          <a:p>
            <a:pPr marL="0" indent="0">
              <a:buNone/>
            </a:pPr>
            <a:endParaRPr lang="fr-FR" sz="2000" b="1" i="0" u="none" strike="noStrike" baseline="0" dirty="0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4CF77C09-E0AD-F1F2-73B1-8D8C9B48B17D}"/>
              </a:ext>
            </a:extLst>
          </p:cNvPr>
          <p:cNvGrpSpPr/>
          <p:nvPr/>
        </p:nvGrpSpPr>
        <p:grpSpPr>
          <a:xfrm>
            <a:off x="551146" y="864296"/>
            <a:ext cx="3913170" cy="4936887"/>
            <a:chOff x="6573" y="974257"/>
            <a:chExt cx="2054866" cy="2465839"/>
          </a:xfrm>
          <a:solidFill>
            <a:schemeClr val="accent6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8EE55F0-E359-E21E-90A3-9F6A14CCDA9F}"/>
                </a:ext>
              </a:extLst>
            </p:cNvPr>
            <p:cNvSpPr/>
            <p:nvPr/>
          </p:nvSpPr>
          <p:spPr>
            <a:xfrm>
              <a:off x="6573" y="974257"/>
              <a:ext cx="2054866" cy="2465839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859799F7-2918-6BDE-5C79-446C5A3D13BD}"/>
                </a:ext>
              </a:extLst>
            </p:cNvPr>
            <p:cNvSpPr txBox="1"/>
            <p:nvPr/>
          </p:nvSpPr>
          <p:spPr>
            <a:xfrm>
              <a:off x="6573" y="1523530"/>
              <a:ext cx="2054866" cy="1199780"/>
            </a:xfrm>
            <a:prstGeom prst="rect">
              <a:avLst/>
            </a:prstGeom>
            <a:solidFill>
              <a:srgbClr val="0070C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2975" tIns="0" rIns="202975" bIns="330200" numCol="1" spcCol="1270" anchor="t" anchorCtr="0">
              <a:noAutofit/>
            </a:bodyPr>
            <a:lstStyle/>
            <a:p>
              <a:pPr lvl="0" rtl="0"/>
              <a:r>
                <a:rPr lang="fr-FR" sz="2400" b="1" dirty="0">
                  <a:latin typeface="Century Gothic" panose="020F0302020204030204"/>
                </a:rPr>
                <a:t>Phase d'évaluation : analyser les résultats et la faisabilité</a:t>
              </a:r>
            </a:p>
          </p:txBody>
        </p:sp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360C1543-EE41-882F-D9E8-2DF4E831F72B}"/>
              </a:ext>
            </a:extLst>
          </p:cNvPr>
          <p:cNvGrpSpPr/>
          <p:nvPr/>
        </p:nvGrpSpPr>
        <p:grpSpPr>
          <a:xfrm>
            <a:off x="551146" y="748450"/>
            <a:ext cx="2155074" cy="1479503"/>
            <a:chOff x="2225829" y="481089"/>
            <a:chExt cx="2155074" cy="147950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1B85EC1-A90F-9820-00FB-D8FC01E1CD2E}"/>
                </a:ext>
              </a:extLst>
            </p:cNvPr>
            <p:cNvSpPr/>
            <p:nvPr/>
          </p:nvSpPr>
          <p:spPr>
            <a:xfrm>
              <a:off x="2225829" y="974257"/>
              <a:ext cx="2054866" cy="986335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AEF2926B-7B8E-A16A-6BDC-6FCAB79644B6}"/>
                </a:ext>
              </a:extLst>
            </p:cNvPr>
            <p:cNvSpPr txBox="1"/>
            <p:nvPr/>
          </p:nvSpPr>
          <p:spPr>
            <a:xfrm>
              <a:off x="2326037" y="481089"/>
              <a:ext cx="2054866" cy="98633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2975" tIns="165100" rIns="202975" bIns="165100" numCol="1" spcCol="1270" anchor="ctr" anchorCtr="0">
              <a:noAutofit/>
            </a:bodyPr>
            <a:lstStyle/>
            <a:p>
              <a:pPr lvl="0"/>
              <a:endParaRPr lang="fr-FR" sz="4800" dirty="0"/>
            </a:p>
            <a:p>
              <a:pPr lvl="0"/>
              <a:r>
                <a:rPr lang="fr-FR" sz="4800" dirty="0"/>
                <a:t>05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4864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DB4E03-391B-8DD8-227B-22A7CCEBAB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4350" y="1241619"/>
            <a:ext cx="7867650" cy="4111432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spcAft>
                <a:spcPts val="1050"/>
              </a:spcAft>
              <a:buNone/>
            </a:pPr>
            <a:r>
              <a:rPr lang="fr-FR" sz="2400" dirty="0">
                <a:latin typeface="+mn-lt"/>
              </a:rPr>
              <a:t>Avant de tester, il faut être clair sur ce que l’on cherche à valider :</a:t>
            </a:r>
          </a:p>
          <a:p>
            <a:pPr lvl="1">
              <a:spcAft>
                <a:spcPts val="900"/>
              </a:spcAft>
              <a:buSzPts val="1000"/>
              <a:tabLst>
                <a:tab pos="457200" algn="l"/>
              </a:tabLst>
            </a:pPr>
            <a:r>
              <a:rPr lang="fr-FR" sz="2000" b="1" dirty="0">
                <a:latin typeface="+mn-lt"/>
              </a:rPr>
              <a:t>Hypothèses à vérifier </a:t>
            </a:r>
            <a:r>
              <a:rPr lang="fr-FR" sz="2000" dirty="0">
                <a:latin typeface="+mn-lt"/>
              </a:rPr>
              <a:t>(ex. : « cette solution est simple à utiliser », « elle répond bien au besoin identifié »).</a:t>
            </a:r>
          </a:p>
          <a:p>
            <a:pPr lvl="1">
              <a:spcAft>
                <a:spcPts val="900"/>
              </a:spcAft>
              <a:buSzPts val="1000"/>
              <a:tabLst>
                <a:tab pos="457200" algn="l"/>
              </a:tabLst>
            </a:pPr>
            <a:r>
              <a:rPr lang="fr-FR" sz="2000" b="1" dirty="0">
                <a:latin typeface="+mn-lt"/>
              </a:rPr>
              <a:t>Indicateurs de succès </a:t>
            </a:r>
            <a:r>
              <a:rPr lang="fr-FR" sz="2000" dirty="0">
                <a:latin typeface="+mn-lt"/>
              </a:rPr>
              <a:t>(quantitatifs : taux d’utilisation, temps d’exécution ; qualitatifs : satisfaction, compréhension).</a:t>
            </a:r>
          </a:p>
          <a:p>
            <a:pPr lvl="1">
              <a:spcAft>
                <a:spcPts val="900"/>
              </a:spcAft>
              <a:buSzPts val="1000"/>
              <a:tabLst>
                <a:tab pos="457200" algn="l"/>
              </a:tabLst>
            </a:pPr>
            <a:r>
              <a:rPr lang="fr-FR" sz="2000" b="1" dirty="0">
                <a:latin typeface="+mn-lt"/>
              </a:rPr>
              <a:t>Critères de faisabilité </a:t>
            </a:r>
            <a:r>
              <a:rPr lang="fr-FR" sz="2000" dirty="0">
                <a:latin typeface="+mn-lt"/>
              </a:rPr>
              <a:t>(technique, coût, temps).</a:t>
            </a:r>
          </a:p>
          <a:p>
            <a:pPr lvl="1">
              <a:spcAft>
                <a:spcPts val="900"/>
              </a:spcAft>
              <a:buSzPts val="1000"/>
              <a:tabLst>
                <a:tab pos="457200" algn="l"/>
              </a:tabLst>
            </a:pPr>
            <a:endParaRPr lang="fr-FR" sz="2000" dirty="0">
              <a:latin typeface="+mn-lt"/>
            </a:endParaRPr>
          </a:p>
          <a:p>
            <a:pPr marL="0" indent="0">
              <a:spcAft>
                <a:spcPts val="900"/>
              </a:spcAft>
              <a:buNone/>
            </a:pPr>
            <a:r>
              <a:rPr lang="fr-FR" sz="2400" dirty="0">
                <a:latin typeface="+mn-lt"/>
              </a:rPr>
              <a:t>📌 </a:t>
            </a:r>
            <a:r>
              <a:rPr lang="fr-FR" sz="2400" b="1" dirty="0">
                <a:latin typeface="+mn-lt"/>
              </a:rPr>
              <a:t>Outil utile </a:t>
            </a:r>
            <a:r>
              <a:rPr lang="fr-FR" sz="2400" dirty="0">
                <a:latin typeface="+mn-lt"/>
              </a:rPr>
              <a:t>: matrice hypothèses → critères → indicateurs.</a:t>
            </a:r>
            <a:endParaRPr lang="fr-FR" sz="2000" b="1" i="0" u="none" strike="noStrike" baseline="0" dirty="0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4CF77C09-E0AD-F1F2-73B1-8D8C9B48B17D}"/>
              </a:ext>
            </a:extLst>
          </p:cNvPr>
          <p:cNvGrpSpPr/>
          <p:nvPr/>
        </p:nvGrpSpPr>
        <p:grpSpPr>
          <a:xfrm>
            <a:off x="110382" y="864296"/>
            <a:ext cx="4213967" cy="4936887"/>
            <a:chOff x="6573" y="974257"/>
            <a:chExt cx="2113656" cy="2465839"/>
          </a:xfrm>
          <a:solidFill>
            <a:srgbClr val="0070C0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8EE55F0-E359-E21E-90A3-9F6A14CCDA9F}"/>
                </a:ext>
              </a:extLst>
            </p:cNvPr>
            <p:cNvSpPr/>
            <p:nvPr/>
          </p:nvSpPr>
          <p:spPr>
            <a:xfrm>
              <a:off x="6573" y="974257"/>
              <a:ext cx="2110232" cy="2465839"/>
            </a:xfrm>
            <a:prstGeom prst="rect">
              <a:avLst/>
            </a:prstGeom>
            <a:grp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859799F7-2918-6BDE-5C79-446C5A3D13BD}"/>
                </a:ext>
              </a:extLst>
            </p:cNvPr>
            <p:cNvSpPr txBox="1"/>
            <p:nvPr/>
          </p:nvSpPr>
          <p:spPr>
            <a:xfrm>
              <a:off x="9997" y="1908009"/>
              <a:ext cx="2110232" cy="140751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2975" tIns="0" rIns="202975" bIns="330200" numCol="1" spcCol="1270" anchor="t" anchorCtr="0">
              <a:noAutofit/>
            </a:bodyPr>
            <a:lstStyle/>
            <a:p>
              <a:pPr lvl="0"/>
              <a:r>
                <a:rPr lang="fr-FR" sz="2400" b="1" dirty="0">
                  <a:latin typeface="Century Gothic" panose="020F0302020204030204"/>
                </a:rPr>
                <a:t>Étape 1 : Définir les objectifs de l’évaluation</a:t>
              </a:r>
            </a:p>
          </p:txBody>
        </p:sp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360C1543-EE41-882F-D9E8-2DF4E831F72B}"/>
              </a:ext>
            </a:extLst>
          </p:cNvPr>
          <p:cNvGrpSpPr/>
          <p:nvPr/>
        </p:nvGrpSpPr>
        <p:grpSpPr>
          <a:xfrm>
            <a:off x="551146" y="748450"/>
            <a:ext cx="2155074" cy="1479503"/>
            <a:chOff x="2225829" y="481089"/>
            <a:chExt cx="2155074" cy="147950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1B85EC1-A90F-9820-00FB-D8FC01E1CD2E}"/>
                </a:ext>
              </a:extLst>
            </p:cNvPr>
            <p:cNvSpPr/>
            <p:nvPr/>
          </p:nvSpPr>
          <p:spPr>
            <a:xfrm>
              <a:off x="2225829" y="974257"/>
              <a:ext cx="2054866" cy="986335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AEF2926B-7B8E-A16A-6BDC-6FCAB79644B6}"/>
                </a:ext>
              </a:extLst>
            </p:cNvPr>
            <p:cNvSpPr txBox="1"/>
            <p:nvPr/>
          </p:nvSpPr>
          <p:spPr>
            <a:xfrm>
              <a:off x="2326037" y="481089"/>
              <a:ext cx="2054866" cy="98633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2975" tIns="165100" rIns="202975" bIns="165100" numCol="1" spcCol="1270" anchor="ctr" anchorCtr="0">
              <a:noAutofit/>
            </a:bodyPr>
            <a:lstStyle/>
            <a:p>
              <a:pPr lvl="0"/>
              <a:endParaRPr lang="fr-FR" sz="4800" dirty="0"/>
            </a:p>
            <a:p>
              <a:pPr lvl="0"/>
              <a:r>
                <a:rPr lang="fr-FR" sz="4800" dirty="0"/>
                <a:t>05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7693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DB4E03-391B-8DD8-227B-22A7CCEBAB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64524" y="871123"/>
            <a:ext cx="7347728" cy="5034377"/>
          </a:xfr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Aft>
                <a:spcPts val="9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400" dirty="0">
                <a:latin typeface="+mn-lt"/>
              </a:rPr>
              <a:t>Choisir le type de test/expérimentation : test utilisateur, observation terrain, interview post-test…</a:t>
            </a:r>
          </a:p>
          <a:p>
            <a:pPr marL="342900" lvl="0" indent="-342900">
              <a:spcAft>
                <a:spcPts val="9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400" dirty="0">
                <a:latin typeface="+mn-lt"/>
              </a:rPr>
              <a:t>Sélectionner les participants représentatifs des utilisateurs finaux.</a:t>
            </a:r>
          </a:p>
          <a:p>
            <a:pPr marL="342900" lvl="0" indent="-342900">
              <a:spcAft>
                <a:spcPts val="9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400" dirty="0">
                <a:latin typeface="+mn-lt"/>
              </a:rPr>
              <a:t>Définir le scénario : ex. : parcours d’utilisation d’un prototype</a:t>
            </a:r>
          </a:p>
          <a:p>
            <a:pPr marL="342900" lvl="0" indent="-342900">
              <a:spcAft>
                <a:spcPts val="9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400" dirty="0">
                <a:latin typeface="+mn-lt"/>
              </a:rPr>
              <a:t>Préparer les outils de recueil : grille d’observation, questionnaires, enregistrements. </a:t>
            </a:r>
          </a:p>
          <a:p>
            <a:pPr marL="342900" lvl="0" indent="-342900">
              <a:spcAft>
                <a:spcPts val="9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fr-FR" sz="2400" dirty="0">
              <a:latin typeface="+mn-lt"/>
            </a:endParaRPr>
          </a:p>
          <a:p>
            <a:pPr marL="0" indent="0">
              <a:spcAft>
                <a:spcPts val="900"/>
              </a:spcAft>
              <a:buNone/>
            </a:pPr>
            <a:r>
              <a:rPr lang="fr-FR" dirty="0">
                <a:latin typeface="+mn-lt"/>
              </a:rPr>
              <a:t>📌 </a:t>
            </a:r>
            <a:r>
              <a:rPr lang="fr-FR" sz="2400" b="1" dirty="0">
                <a:latin typeface="+mn-lt"/>
              </a:rPr>
              <a:t>Bonne pratique </a:t>
            </a:r>
            <a:r>
              <a:rPr lang="fr-FR" sz="2400" dirty="0">
                <a:latin typeface="+mn-lt"/>
              </a:rPr>
              <a:t>: commencer par des tests qualitatifs (petits groupes) avant d’aller vers le quantitatif</a:t>
            </a:r>
            <a:r>
              <a:rPr lang="fr-FR" dirty="0">
                <a:latin typeface="+mn-lt"/>
              </a:rPr>
              <a:t>.</a:t>
            </a:r>
            <a:endParaRPr lang="fr-FR" sz="2000" b="1" i="0" u="none" strike="noStrike" baseline="0" dirty="0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4CF77C09-E0AD-F1F2-73B1-8D8C9B48B17D}"/>
              </a:ext>
            </a:extLst>
          </p:cNvPr>
          <p:cNvGrpSpPr/>
          <p:nvPr/>
        </p:nvGrpSpPr>
        <p:grpSpPr>
          <a:xfrm>
            <a:off x="551146" y="864296"/>
            <a:ext cx="3913170" cy="4936887"/>
            <a:chOff x="6573" y="974257"/>
            <a:chExt cx="2054866" cy="2465839"/>
          </a:xfrm>
          <a:solidFill>
            <a:srgbClr val="0070C0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8EE55F0-E359-E21E-90A3-9F6A14CCDA9F}"/>
                </a:ext>
              </a:extLst>
            </p:cNvPr>
            <p:cNvSpPr/>
            <p:nvPr/>
          </p:nvSpPr>
          <p:spPr>
            <a:xfrm>
              <a:off x="6573" y="974257"/>
              <a:ext cx="2054866" cy="2465839"/>
            </a:xfrm>
            <a:prstGeom prst="rect">
              <a:avLst/>
            </a:prstGeom>
            <a:grp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859799F7-2918-6BDE-5C79-446C5A3D13BD}"/>
                </a:ext>
              </a:extLst>
            </p:cNvPr>
            <p:cNvSpPr txBox="1"/>
            <p:nvPr/>
          </p:nvSpPr>
          <p:spPr>
            <a:xfrm>
              <a:off x="6573" y="1843828"/>
              <a:ext cx="2054866" cy="147950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2975" tIns="0" rIns="202975" bIns="330200" numCol="1" spcCol="1270" anchor="t" anchorCtr="0">
              <a:noAutofit/>
            </a:bodyPr>
            <a:lstStyle/>
            <a:p>
              <a:pPr lvl="0" rtl="0"/>
              <a:r>
                <a:rPr lang="fr-FR" sz="2400" b="1" dirty="0" err="1">
                  <a:latin typeface="Century Gothic" panose="020F0302020204030204"/>
                </a:rPr>
                <a:t>Etape</a:t>
              </a:r>
              <a:r>
                <a:rPr lang="fr-FR" sz="2400" b="1" dirty="0">
                  <a:latin typeface="Century Gothic" panose="020F0302020204030204"/>
                </a:rPr>
                <a:t> 2 : Préparer le protocole de test </a:t>
              </a:r>
            </a:p>
          </p:txBody>
        </p:sp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360C1543-EE41-882F-D9E8-2DF4E831F72B}"/>
              </a:ext>
            </a:extLst>
          </p:cNvPr>
          <p:cNvGrpSpPr/>
          <p:nvPr/>
        </p:nvGrpSpPr>
        <p:grpSpPr>
          <a:xfrm>
            <a:off x="551146" y="748450"/>
            <a:ext cx="2155074" cy="1479503"/>
            <a:chOff x="2225829" y="481089"/>
            <a:chExt cx="2155074" cy="147950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1B85EC1-A90F-9820-00FB-D8FC01E1CD2E}"/>
                </a:ext>
              </a:extLst>
            </p:cNvPr>
            <p:cNvSpPr/>
            <p:nvPr/>
          </p:nvSpPr>
          <p:spPr>
            <a:xfrm>
              <a:off x="2225829" y="974257"/>
              <a:ext cx="2054866" cy="986335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AEF2926B-7B8E-A16A-6BDC-6FCAB79644B6}"/>
                </a:ext>
              </a:extLst>
            </p:cNvPr>
            <p:cNvSpPr txBox="1"/>
            <p:nvPr/>
          </p:nvSpPr>
          <p:spPr>
            <a:xfrm>
              <a:off x="2326037" y="481089"/>
              <a:ext cx="2054866" cy="98633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2975" tIns="165100" rIns="202975" bIns="165100" numCol="1" spcCol="1270" anchor="ctr" anchorCtr="0">
              <a:noAutofit/>
            </a:bodyPr>
            <a:lstStyle/>
            <a:p>
              <a:pPr lvl="0"/>
              <a:endParaRPr lang="fr-FR" sz="4800" dirty="0"/>
            </a:p>
            <a:p>
              <a:pPr lvl="0"/>
              <a:r>
                <a:rPr lang="fr-FR" sz="4800" dirty="0"/>
                <a:t>05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2756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DB4E03-391B-8DD8-227B-22A7CCEBAB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64524" y="1241618"/>
            <a:ext cx="7347728" cy="4559566"/>
          </a:xfr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Aft>
                <a:spcPts val="9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400" dirty="0">
                <a:latin typeface="+mn-lt"/>
              </a:rPr>
              <a:t>Mettre en situation réelle ou simulée.</a:t>
            </a:r>
          </a:p>
          <a:p>
            <a:pPr marL="342900" lvl="0" indent="-342900">
              <a:spcAft>
                <a:spcPts val="9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400" dirty="0">
                <a:latin typeface="+mn-lt"/>
              </a:rPr>
              <a:t>Observer les comportements</a:t>
            </a:r>
          </a:p>
          <a:p>
            <a:pPr marL="342900" lvl="0" indent="-342900">
              <a:spcAft>
                <a:spcPts val="9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400" dirty="0">
                <a:latin typeface="+mn-lt"/>
              </a:rPr>
              <a:t>Recueillir les impressions à chaud</a:t>
            </a:r>
          </a:p>
          <a:p>
            <a:pPr marL="342900" lvl="0" indent="-342900">
              <a:spcAft>
                <a:spcPts val="9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400" dirty="0">
                <a:latin typeface="+mn-lt"/>
              </a:rPr>
              <a:t>Noter les points de friction, réussites, réactions émotionnelles.</a:t>
            </a:r>
          </a:p>
          <a:p>
            <a:pPr marL="342900" lvl="0" indent="-342900">
              <a:spcAft>
                <a:spcPts val="9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fr-FR" sz="2400" dirty="0">
              <a:latin typeface="+mn-lt"/>
            </a:endParaRPr>
          </a:p>
          <a:p>
            <a:pPr marL="0" indent="0">
              <a:spcAft>
                <a:spcPts val="900"/>
              </a:spcAft>
              <a:buNone/>
            </a:pPr>
            <a:r>
              <a:rPr lang="fr-FR" sz="2400" dirty="0">
                <a:latin typeface="+mn-lt"/>
              </a:rPr>
              <a:t>📌 </a:t>
            </a:r>
            <a:r>
              <a:rPr lang="fr-FR" sz="2400" b="1" dirty="0">
                <a:latin typeface="+mn-lt"/>
              </a:rPr>
              <a:t>Attention : </a:t>
            </a:r>
            <a:r>
              <a:rPr lang="fr-FR" sz="2400" dirty="0">
                <a:latin typeface="+mn-lt"/>
              </a:rPr>
              <a:t>se concentrer sur le comportement réel, pas seulement sur les déclarations.</a:t>
            </a:r>
          </a:p>
          <a:p>
            <a:pPr marL="0" indent="0">
              <a:buNone/>
            </a:pPr>
            <a:endParaRPr lang="fr-FR" sz="2000" b="1" i="0" u="none" strike="noStrike" baseline="0" dirty="0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4CF77C09-E0AD-F1F2-73B1-8D8C9B48B17D}"/>
              </a:ext>
            </a:extLst>
          </p:cNvPr>
          <p:cNvGrpSpPr/>
          <p:nvPr/>
        </p:nvGrpSpPr>
        <p:grpSpPr>
          <a:xfrm>
            <a:off x="551146" y="864296"/>
            <a:ext cx="3913170" cy="4936887"/>
            <a:chOff x="6573" y="974257"/>
            <a:chExt cx="2054866" cy="2465839"/>
          </a:xfrm>
          <a:solidFill>
            <a:srgbClr val="0070C0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8EE55F0-E359-E21E-90A3-9F6A14CCDA9F}"/>
                </a:ext>
              </a:extLst>
            </p:cNvPr>
            <p:cNvSpPr/>
            <p:nvPr/>
          </p:nvSpPr>
          <p:spPr>
            <a:xfrm>
              <a:off x="6573" y="974257"/>
              <a:ext cx="2054866" cy="2465839"/>
            </a:xfrm>
            <a:prstGeom prst="rect">
              <a:avLst/>
            </a:prstGeom>
            <a:grp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859799F7-2918-6BDE-5C79-446C5A3D13BD}"/>
                </a:ext>
              </a:extLst>
            </p:cNvPr>
            <p:cNvSpPr txBox="1"/>
            <p:nvPr/>
          </p:nvSpPr>
          <p:spPr>
            <a:xfrm>
              <a:off x="6573" y="1865633"/>
              <a:ext cx="2054866" cy="126923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2975" tIns="0" rIns="202975" bIns="330200" numCol="1" spcCol="1270" anchor="t" anchorCtr="0">
              <a:noAutofit/>
            </a:bodyPr>
            <a:lstStyle/>
            <a:p>
              <a:r>
                <a:rPr lang="fr-FR" sz="2400" b="1" dirty="0" err="1">
                  <a:latin typeface="Century Gothic" panose="020F0302020204030204"/>
                </a:rPr>
                <a:t>Etape</a:t>
              </a:r>
              <a:r>
                <a:rPr lang="fr-FR" sz="2400" b="1" dirty="0">
                  <a:latin typeface="Century Gothic" panose="020F0302020204030204"/>
                </a:rPr>
                <a:t> 3 : Réaliser le test/expérimentation avec les utilisateurs</a:t>
              </a:r>
            </a:p>
            <a:p>
              <a:pPr lvl="0" rtl="0"/>
              <a:endParaRPr lang="fr-FR" sz="2400" b="1" dirty="0">
                <a:latin typeface="Century Gothic" panose="020F0302020204030204"/>
              </a:endParaRPr>
            </a:p>
          </p:txBody>
        </p:sp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360C1543-EE41-882F-D9E8-2DF4E831F72B}"/>
              </a:ext>
            </a:extLst>
          </p:cNvPr>
          <p:cNvGrpSpPr/>
          <p:nvPr/>
        </p:nvGrpSpPr>
        <p:grpSpPr>
          <a:xfrm>
            <a:off x="551146" y="748450"/>
            <a:ext cx="2155074" cy="1479503"/>
            <a:chOff x="2225829" y="481089"/>
            <a:chExt cx="2155074" cy="147950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1B85EC1-A90F-9820-00FB-D8FC01E1CD2E}"/>
                </a:ext>
              </a:extLst>
            </p:cNvPr>
            <p:cNvSpPr/>
            <p:nvPr/>
          </p:nvSpPr>
          <p:spPr>
            <a:xfrm>
              <a:off x="2225829" y="974257"/>
              <a:ext cx="2054866" cy="986335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AEF2926B-7B8E-A16A-6BDC-6FCAB79644B6}"/>
                </a:ext>
              </a:extLst>
            </p:cNvPr>
            <p:cNvSpPr txBox="1"/>
            <p:nvPr/>
          </p:nvSpPr>
          <p:spPr>
            <a:xfrm>
              <a:off x="2326037" y="481089"/>
              <a:ext cx="2054866" cy="98633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2975" tIns="165100" rIns="202975" bIns="165100" numCol="1" spcCol="1270" anchor="ctr" anchorCtr="0">
              <a:noAutofit/>
            </a:bodyPr>
            <a:lstStyle/>
            <a:p>
              <a:pPr lvl="0"/>
              <a:endParaRPr lang="fr-FR" sz="4800" dirty="0"/>
            </a:p>
            <a:p>
              <a:pPr lvl="0"/>
              <a:r>
                <a:rPr lang="fr-FR" sz="4800" dirty="0"/>
                <a:t>05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1435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DB4E03-391B-8DD8-227B-22A7CCEBAB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64524" y="1241618"/>
            <a:ext cx="7347728" cy="4559565"/>
          </a:xfr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Aft>
                <a:spcPts val="9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b="1" dirty="0">
                <a:latin typeface="+mn-lt"/>
              </a:rPr>
              <a:t>Quantitatif</a:t>
            </a:r>
            <a:r>
              <a:rPr lang="fr-FR" dirty="0">
                <a:latin typeface="+mn-lt"/>
              </a:rPr>
              <a:t> : ex. : combien de personnes, combien de temps pour réaliser une activité...</a:t>
            </a:r>
          </a:p>
          <a:p>
            <a:pPr marL="342900" lvl="0" indent="-342900">
              <a:spcAft>
                <a:spcPts val="9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b="1" dirty="0">
                <a:latin typeface="+mn-lt"/>
              </a:rPr>
              <a:t>Qualitatif</a:t>
            </a:r>
            <a:r>
              <a:rPr lang="fr-FR" dirty="0">
                <a:latin typeface="+mn-lt"/>
              </a:rPr>
              <a:t> : verbatims, émotions, observations</a:t>
            </a:r>
          </a:p>
          <a:p>
            <a:pPr marL="342900" lvl="0" indent="-342900">
              <a:spcAft>
                <a:spcPts val="9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dirty="0">
                <a:latin typeface="+mn-lt"/>
              </a:rPr>
              <a:t>Visualiser les résultats (tableaux, cartes d’empathie…)</a:t>
            </a:r>
          </a:p>
          <a:p>
            <a:pPr marL="342900" lvl="0" indent="-342900">
              <a:spcAft>
                <a:spcPts val="9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fr-FR" dirty="0">
              <a:latin typeface="+mn-lt"/>
            </a:endParaRPr>
          </a:p>
          <a:p>
            <a:pPr marL="0" indent="0">
              <a:spcAft>
                <a:spcPts val="900"/>
              </a:spcAft>
              <a:buNone/>
            </a:pPr>
            <a:r>
              <a:rPr lang="fr-FR" dirty="0">
                <a:latin typeface="+mn-lt"/>
              </a:rPr>
              <a:t>📌</a:t>
            </a:r>
            <a:r>
              <a:rPr lang="fr-FR" b="1" dirty="0">
                <a:latin typeface="+mn-lt"/>
              </a:rPr>
              <a:t> Outil </a:t>
            </a:r>
            <a:r>
              <a:rPr lang="fr-FR" dirty="0">
                <a:latin typeface="+mn-lt"/>
              </a:rPr>
              <a:t>: diagramme par affinités pour regrouper les informations</a:t>
            </a:r>
          </a:p>
          <a:p>
            <a:pPr marL="0" indent="0">
              <a:buNone/>
            </a:pPr>
            <a:endParaRPr lang="fr-FR" sz="2000" b="1" i="0" u="none" strike="noStrike" baseline="0" dirty="0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4CF77C09-E0AD-F1F2-73B1-8D8C9B48B17D}"/>
              </a:ext>
            </a:extLst>
          </p:cNvPr>
          <p:cNvGrpSpPr/>
          <p:nvPr/>
        </p:nvGrpSpPr>
        <p:grpSpPr>
          <a:xfrm>
            <a:off x="551146" y="864296"/>
            <a:ext cx="3913170" cy="4936887"/>
            <a:chOff x="6573" y="974257"/>
            <a:chExt cx="2054866" cy="2465839"/>
          </a:xfrm>
          <a:solidFill>
            <a:srgbClr val="0070C0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8EE55F0-E359-E21E-90A3-9F6A14CCDA9F}"/>
                </a:ext>
              </a:extLst>
            </p:cNvPr>
            <p:cNvSpPr/>
            <p:nvPr/>
          </p:nvSpPr>
          <p:spPr>
            <a:xfrm>
              <a:off x="6573" y="974257"/>
              <a:ext cx="2054866" cy="2465839"/>
            </a:xfrm>
            <a:prstGeom prst="rect">
              <a:avLst/>
            </a:prstGeom>
            <a:grp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859799F7-2918-6BDE-5C79-446C5A3D13BD}"/>
                </a:ext>
              </a:extLst>
            </p:cNvPr>
            <p:cNvSpPr txBox="1"/>
            <p:nvPr/>
          </p:nvSpPr>
          <p:spPr>
            <a:xfrm>
              <a:off x="6573" y="1912718"/>
              <a:ext cx="2054866" cy="122215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2975" tIns="0" rIns="202975" bIns="330200" numCol="1" spcCol="1270" anchor="t" anchorCtr="0">
              <a:noAutofit/>
            </a:bodyPr>
            <a:lstStyle/>
            <a:p>
              <a:r>
                <a:rPr lang="fr-FR" sz="2400" b="1" dirty="0" err="1">
                  <a:latin typeface="Century Gothic" panose="020F0302020204030204"/>
                </a:rPr>
                <a:t>Etape</a:t>
              </a:r>
              <a:r>
                <a:rPr lang="fr-FR" sz="2400" b="1" dirty="0">
                  <a:latin typeface="Century Gothic" panose="020F0302020204030204"/>
                </a:rPr>
                <a:t> 4 :</a:t>
              </a:r>
              <a:r>
                <a:rPr lang="fr-FR" sz="1800" b="1" dirty="0">
                  <a:solidFill>
                    <a:srgbClr val="000000"/>
                  </a:solidFill>
                  <a:effectLst/>
                  <a:latin typeface="TimesNewRomanPS-BoldMT"/>
                  <a:ea typeface="Calibri" panose="020F0502020204030204" pitchFamily="34" charset="0"/>
                </a:rPr>
                <a:t> </a:t>
              </a:r>
              <a:r>
                <a:rPr lang="fr-FR" sz="2400" b="1" dirty="0">
                  <a:latin typeface="Century Gothic" panose="020F0302020204030204"/>
                </a:rPr>
                <a:t>Collecter et structurer les données</a:t>
              </a:r>
            </a:p>
            <a:p>
              <a:pPr lvl="0" rtl="0"/>
              <a:endParaRPr lang="fr-FR" sz="2400" b="1" dirty="0">
                <a:latin typeface="Century Gothic" panose="020F0302020204030204"/>
              </a:endParaRPr>
            </a:p>
          </p:txBody>
        </p:sp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360C1543-EE41-882F-D9E8-2DF4E831F72B}"/>
              </a:ext>
            </a:extLst>
          </p:cNvPr>
          <p:cNvGrpSpPr/>
          <p:nvPr/>
        </p:nvGrpSpPr>
        <p:grpSpPr>
          <a:xfrm>
            <a:off x="551146" y="748450"/>
            <a:ext cx="2155074" cy="1479503"/>
            <a:chOff x="2225829" y="481089"/>
            <a:chExt cx="2155074" cy="147950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1B85EC1-A90F-9820-00FB-D8FC01E1CD2E}"/>
                </a:ext>
              </a:extLst>
            </p:cNvPr>
            <p:cNvSpPr/>
            <p:nvPr/>
          </p:nvSpPr>
          <p:spPr>
            <a:xfrm>
              <a:off x="2225829" y="974257"/>
              <a:ext cx="2054866" cy="986335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AEF2926B-7B8E-A16A-6BDC-6FCAB79644B6}"/>
                </a:ext>
              </a:extLst>
            </p:cNvPr>
            <p:cNvSpPr txBox="1"/>
            <p:nvPr/>
          </p:nvSpPr>
          <p:spPr>
            <a:xfrm>
              <a:off x="2326037" y="481089"/>
              <a:ext cx="2054866" cy="98633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2975" tIns="165100" rIns="202975" bIns="165100" numCol="1" spcCol="1270" anchor="ctr" anchorCtr="0">
              <a:noAutofit/>
            </a:bodyPr>
            <a:lstStyle/>
            <a:p>
              <a:pPr lvl="0"/>
              <a:endParaRPr lang="fr-FR" sz="4800" dirty="0"/>
            </a:p>
            <a:p>
              <a:pPr lvl="0"/>
              <a:r>
                <a:rPr lang="fr-FR" sz="4800" dirty="0"/>
                <a:t>05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2637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DB4E03-391B-8DD8-227B-22A7CCEBAB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3951" y="1814959"/>
            <a:ext cx="7347728" cy="3035560"/>
          </a:xfr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Aft>
                <a:spcPts val="9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b="1" dirty="0">
                <a:latin typeface="+mn-lt"/>
              </a:rPr>
              <a:t>Identifier les points forts </a:t>
            </a:r>
            <a:r>
              <a:rPr lang="fr-FR" dirty="0">
                <a:latin typeface="+mn-lt"/>
              </a:rPr>
              <a:t>(ce qui fonctionne bien)</a:t>
            </a:r>
          </a:p>
          <a:p>
            <a:pPr marL="342900" lvl="0" indent="-342900">
              <a:spcAft>
                <a:spcPts val="9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b="1" dirty="0">
                <a:latin typeface="+mn-lt"/>
              </a:rPr>
              <a:t>Identifier les points faibles et irritants</a:t>
            </a:r>
            <a:r>
              <a:rPr lang="fr-FR" dirty="0">
                <a:latin typeface="+mn-lt"/>
              </a:rPr>
              <a:t>.</a:t>
            </a:r>
          </a:p>
          <a:p>
            <a:pPr marL="342900" lvl="0" indent="-342900">
              <a:spcAft>
                <a:spcPts val="9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b="1" dirty="0">
                <a:latin typeface="+mn-lt"/>
              </a:rPr>
              <a:t>Hiérarchiser selon impact pour l’utilisateur </a:t>
            </a:r>
            <a:r>
              <a:rPr lang="fr-FR" dirty="0">
                <a:latin typeface="+mn-lt"/>
              </a:rPr>
              <a:t>et effort de correction.</a:t>
            </a:r>
          </a:p>
          <a:p>
            <a:pPr marL="0" indent="0">
              <a:buNone/>
            </a:pPr>
            <a:endParaRPr lang="fr-FR" sz="2000" b="1" i="0" u="none" strike="noStrike" baseline="0" dirty="0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4CF77C09-E0AD-F1F2-73B1-8D8C9B48B17D}"/>
              </a:ext>
            </a:extLst>
          </p:cNvPr>
          <p:cNvGrpSpPr/>
          <p:nvPr/>
        </p:nvGrpSpPr>
        <p:grpSpPr>
          <a:xfrm>
            <a:off x="551146" y="864296"/>
            <a:ext cx="3913170" cy="4936887"/>
            <a:chOff x="6573" y="974257"/>
            <a:chExt cx="2054866" cy="2465839"/>
          </a:xfrm>
          <a:solidFill>
            <a:schemeClr val="accent6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8EE55F0-E359-E21E-90A3-9F6A14CCDA9F}"/>
                </a:ext>
              </a:extLst>
            </p:cNvPr>
            <p:cNvSpPr/>
            <p:nvPr/>
          </p:nvSpPr>
          <p:spPr>
            <a:xfrm>
              <a:off x="6573" y="974257"/>
              <a:ext cx="2054866" cy="2465839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859799F7-2918-6BDE-5C79-446C5A3D13BD}"/>
                </a:ext>
              </a:extLst>
            </p:cNvPr>
            <p:cNvSpPr txBox="1"/>
            <p:nvPr/>
          </p:nvSpPr>
          <p:spPr>
            <a:xfrm>
              <a:off x="6573" y="1655366"/>
              <a:ext cx="2054866" cy="1479503"/>
            </a:xfrm>
            <a:prstGeom prst="rect">
              <a:avLst/>
            </a:prstGeom>
            <a:solidFill>
              <a:srgbClr val="0070C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2975" tIns="0" rIns="202975" bIns="330200" numCol="1" spcCol="1270" anchor="t" anchorCtr="0">
              <a:noAutofit/>
            </a:bodyPr>
            <a:lstStyle/>
            <a:p>
              <a:pPr lvl="0" rtl="0"/>
              <a:r>
                <a:rPr lang="fr-FR" sz="2400" b="1" dirty="0" err="1">
                  <a:latin typeface="Century Gothic" panose="020F0302020204030204"/>
                </a:rPr>
                <a:t>Etape</a:t>
              </a:r>
              <a:r>
                <a:rPr lang="fr-FR" sz="2400" b="1" dirty="0">
                  <a:latin typeface="Century Gothic" panose="020F0302020204030204"/>
                </a:rPr>
                <a:t> 5 :  Analyser et interpréter</a:t>
              </a:r>
            </a:p>
          </p:txBody>
        </p:sp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360C1543-EE41-882F-D9E8-2DF4E831F72B}"/>
              </a:ext>
            </a:extLst>
          </p:cNvPr>
          <p:cNvGrpSpPr/>
          <p:nvPr/>
        </p:nvGrpSpPr>
        <p:grpSpPr>
          <a:xfrm>
            <a:off x="551146" y="748450"/>
            <a:ext cx="2155074" cy="1479503"/>
            <a:chOff x="2225829" y="481089"/>
            <a:chExt cx="2155074" cy="147950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1B85EC1-A90F-9820-00FB-D8FC01E1CD2E}"/>
                </a:ext>
              </a:extLst>
            </p:cNvPr>
            <p:cNvSpPr/>
            <p:nvPr/>
          </p:nvSpPr>
          <p:spPr>
            <a:xfrm>
              <a:off x="2225829" y="974257"/>
              <a:ext cx="2054866" cy="986335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AEF2926B-7B8E-A16A-6BDC-6FCAB79644B6}"/>
                </a:ext>
              </a:extLst>
            </p:cNvPr>
            <p:cNvSpPr txBox="1"/>
            <p:nvPr/>
          </p:nvSpPr>
          <p:spPr>
            <a:xfrm>
              <a:off x="2326037" y="481089"/>
              <a:ext cx="2054866" cy="98633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2975" tIns="165100" rIns="202975" bIns="165100" numCol="1" spcCol="1270" anchor="ctr" anchorCtr="0">
              <a:noAutofit/>
            </a:bodyPr>
            <a:lstStyle/>
            <a:p>
              <a:pPr lvl="0"/>
              <a:endParaRPr lang="fr-FR" sz="4800" dirty="0"/>
            </a:p>
            <a:p>
              <a:pPr lvl="0"/>
              <a:r>
                <a:rPr lang="fr-FR" sz="4800" dirty="0"/>
                <a:t>05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2205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DB4E03-391B-8DD8-227B-22A7CCEBAB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64524" y="1451599"/>
            <a:ext cx="7347728" cy="3535181"/>
          </a:xfrm>
        </p:spPr>
        <p:txBody>
          <a:bodyPr vert="horz" lIns="91440" tIns="45720" rIns="91440" bIns="45720" rtlCol="0">
            <a:noAutofit/>
          </a:bodyPr>
          <a:lstStyle/>
          <a:p>
            <a:pPr algn="l"/>
            <a:endParaRPr lang="fr-FR" dirty="0">
              <a:latin typeface="+mn-lt"/>
            </a:endParaRPr>
          </a:p>
          <a:p>
            <a:pPr marL="342900" lvl="0" indent="-342900">
              <a:spcAft>
                <a:spcPts val="9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b="1" dirty="0">
                <a:latin typeface="+mn-lt"/>
              </a:rPr>
              <a:t>Améliorer le prototype </a:t>
            </a:r>
            <a:r>
              <a:rPr lang="fr-FR" dirty="0">
                <a:latin typeface="+mn-lt"/>
              </a:rPr>
              <a:t>en fonction des enseignements.</a:t>
            </a:r>
          </a:p>
          <a:p>
            <a:pPr marL="342900" lvl="0" indent="-342900">
              <a:spcAft>
                <a:spcPts val="9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b="1" dirty="0">
                <a:latin typeface="+mn-lt"/>
              </a:rPr>
              <a:t>Re-tester</a:t>
            </a:r>
            <a:r>
              <a:rPr lang="fr-FR" dirty="0">
                <a:latin typeface="+mn-lt"/>
              </a:rPr>
              <a:t> si nécessaire.</a:t>
            </a:r>
          </a:p>
          <a:p>
            <a:pPr marL="342900" lvl="0" indent="-342900">
              <a:spcAft>
                <a:spcPts val="9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b="1" dirty="0">
                <a:latin typeface="+mn-lt"/>
              </a:rPr>
              <a:t>Décider </a:t>
            </a:r>
            <a:r>
              <a:rPr lang="fr-FR" dirty="0">
                <a:latin typeface="+mn-lt"/>
              </a:rPr>
              <a:t>: continuer, pivoter, abandonner.</a:t>
            </a:r>
          </a:p>
          <a:p>
            <a:pPr marL="0" indent="0" algn="ctr">
              <a:buNone/>
            </a:pPr>
            <a:endParaRPr lang="fr-FR" sz="2000" b="1" i="0" u="none" strike="noStrike" baseline="0" dirty="0"/>
          </a:p>
          <a:p>
            <a:pPr marL="0" indent="0">
              <a:buNone/>
            </a:pPr>
            <a:endParaRPr lang="fr-FR" sz="2000" b="1" i="0" u="none" strike="noStrike" baseline="0" dirty="0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4CF77C09-E0AD-F1F2-73B1-8D8C9B48B17D}"/>
              </a:ext>
            </a:extLst>
          </p:cNvPr>
          <p:cNvGrpSpPr/>
          <p:nvPr/>
        </p:nvGrpSpPr>
        <p:grpSpPr>
          <a:xfrm>
            <a:off x="551146" y="748450"/>
            <a:ext cx="3913170" cy="4936887"/>
            <a:chOff x="6573" y="916395"/>
            <a:chExt cx="2054866" cy="2465839"/>
          </a:xfrm>
          <a:solidFill>
            <a:srgbClr val="0070C0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8EE55F0-E359-E21E-90A3-9F6A14CCDA9F}"/>
                </a:ext>
              </a:extLst>
            </p:cNvPr>
            <p:cNvSpPr/>
            <p:nvPr/>
          </p:nvSpPr>
          <p:spPr>
            <a:xfrm>
              <a:off x="6573" y="916395"/>
              <a:ext cx="2054866" cy="2465839"/>
            </a:xfrm>
            <a:prstGeom prst="rect">
              <a:avLst/>
            </a:prstGeom>
            <a:grp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859799F7-2918-6BDE-5C79-446C5A3D13BD}"/>
                </a:ext>
              </a:extLst>
            </p:cNvPr>
            <p:cNvSpPr txBox="1"/>
            <p:nvPr/>
          </p:nvSpPr>
          <p:spPr>
            <a:xfrm>
              <a:off x="6573" y="1832674"/>
              <a:ext cx="2054866" cy="143690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2975" tIns="0" rIns="202975" bIns="330200" numCol="1" spcCol="1270" anchor="t" anchorCtr="0">
              <a:noAutofit/>
            </a:bodyPr>
            <a:lstStyle/>
            <a:p>
              <a:r>
                <a:rPr lang="fr-FR" sz="2400" b="1" dirty="0" err="1">
                  <a:latin typeface="Century Gothic" panose="020F0302020204030204"/>
                </a:rPr>
                <a:t>Etape</a:t>
              </a:r>
              <a:r>
                <a:rPr lang="fr-FR" sz="2400" b="1" dirty="0">
                  <a:latin typeface="Century Gothic" panose="020F0302020204030204"/>
                </a:rPr>
                <a:t> 6 : Itérer et ajuster</a:t>
              </a:r>
            </a:p>
            <a:p>
              <a:pPr lvl="0" rtl="0"/>
              <a:endParaRPr lang="fr-FR" sz="2400" b="1" dirty="0">
                <a:latin typeface="Century Gothic" panose="020F0302020204030204"/>
              </a:endParaRPr>
            </a:p>
          </p:txBody>
        </p:sp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360C1543-EE41-882F-D9E8-2DF4E831F72B}"/>
              </a:ext>
            </a:extLst>
          </p:cNvPr>
          <p:cNvGrpSpPr/>
          <p:nvPr/>
        </p:nvGrpSpPr>
        <p:grpSpPr>
          <a:xfrm>
            <a:off x="551146" y="748450"/>
            <a:ext cx="2155074" cy="1479503"/>
            <a:chOff x="2225829" y="481089"/>
            <a:chExt cx="2155074" cy="147950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1B85EC1-A90F-9820-00FB-D8FC01E1CD2E}"/>
                </a:ext>
              </a:extLst>
            </p:cNvPr>
            <p:cNvSpPr/>
            <p:nvPr/>
          </p:nvSpPr>
          <p:spPr>
            <a:xfrm>
              <a:off x="2225829" y="974257"/>
              <a:ext cx="2054866" cy="986335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AEF2926B-7B8E-A16A-6BDC-6FCAB79644B6}"/>
                </a:ext>
              </a:extLst>
            </p:cNvPr>
            <p:cNvSpPr txBox="1"/>
            <p:nvPr/>
          </p:nvSpPr>
          <p:spPr>
            <a:xfrm>
              <a:off x="2326037" y="481089"/>
              <a:ext cx="2054866" cy="98633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2975" tIns="165100" rIns="202975" bIns="165100" numCol="1" spcCol="1270" anchor="ctr" anchorCtr="0">
              <a:noAutofit/>
            </a:bodyPr>
            <a:lstStyle/>
            <a:p>
              <a:pPr lvl="0"/>
              <a:endParaRPr lang="fr-FR" sz="4800" dirty="0"/>
            </a:p>
            <a:p>
              <a:pPr lvl="0"/>
              <a:r>
                <a:rPr lang="fr-FR" sz="4800" dirty="0"/>
                <a:t>05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5313371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Personnalisé 1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FFFF00"/>
      </a:accent1>
      <a:accent2>
        <a:srgbClr val="99CB38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68601B1E50224492E14C372F49547B" ma:contentTypeVersion="19" ma:contentTypeDescription="Crée un document." ma:contentTypeScope="" ma:versionID="cb23c72a71531e865fb2982e5dba26cd">
  <xsd:schema xmlns:xsd="http://www.w3.org/2001/XMLSchema" xmlns:xs="http://www.w3.org/2001/XMLSchema" xmlns:p="http://schemas.microsoft.com/office/2006/metadata/properties" xmlns:ns2="fc1bcaa3-3646-43c0-bbd0-ac8e85dec4f2" xmlns:ns3="dc6cdcd7-c9f0-4dcc-bc22-59af596aaff9" targetNamespace="http://schemas.microsoft.com/office/2006/metadata/properties" ma:root="true" ma:fieldsID="7ef39a91982ab7c9c1835628da6b360d" ns2:_="" ns3:_="">
    <xsd:import namespace="fc1bcaa3-3646-43c0-bbd0-ac8e85dec4f2"/>
    <xsd:import namespace="dc6cdcd7-c9f0-4dcc-bc22-59af596aaf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1bcaa3-3646-43c0-bbd0-ac8e85dec4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658b35cd-c21e-45d7-b2a2-8049bcbfbb2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6cdcd7-c9f0-4dcc-bc22-59af596aaff9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4c8f5f3-4f92-4f53-b8b5-ee7abb46ca29}" ma:internalName="TaxCatchAll" ma:showField="CatchAllData" ma:web="dc6cdcd7-c9f0-4dcc-bc22-59af596aaf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c1bcaa3-3646-43c0-bbd0-ac8e85dec4f2">
      <Terms xmlns="http://schemas.microsoft.com/office/infopath/2007/PartnerControls"/>
    </lcf76f155ced4ddcb4097134ff3c332f>
    <TaxCatchAll xmlns="dc6cdcd7-c9f0-4dcc-bc22-59af596aaff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6782790-137A-4613-ABF2-796DA889CA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c1bcaa3-3646-43c0-bbd0-ac8e85dec4f2"/>
    <ds:schemaRef ds:uri="dc6cdcd7-c9f0-4dcc-bc22-59af596aaf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D9CF0EA-A8C4-4226-A421-B2C22239E8AD}">
  <ds:schemaRefs>
    <ds:schemaRef ds:uri="http://schemas.microsoft.com/office/2006/metadata/properties"/>
    <ds:schemaRef ds:uri="http://schemas.microsoft.com/office/infopath/2007/PartnerControls"/>
    <ds:schemaRef ds:uri="fc1bcaa3-3646-43c0-bbd0-ac8e85dec4f2"/>
    <ds:schemaRef ds:uri="dc6cdcd7-c9f0-4dcc-bc22-59af596aaff9"/>
  </ds:schemaRefs>
</ds:datastoreItem>
</file>

<file path=customXml/itemProps3.xml><?xml version="1.0" encoding="utf-8"?>
<ds:datastoreItem xmlns:ds="http://schemas.openxmlformats.org/officeDocument/2006/customXml" ds:itemID="{BD57733C-A727-4321-A384-6C233901AB5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552</Words>
  <Application>Microsoft Office PowerPoint</Application>
  <PresentationFormat>Grand écran</PresentationFormat>
  <Paragraphs>83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20" baseType="lpstr">
      <vt:lpstr>Arial</vt:lpstr>
      <vt:lpstr>Arial Black</vt:lpstr>
      <vt:lpstr>Calibri</vt:lpstr>
      <vt:lpstr>Century Gothic</vt:lpstr>
      <vt:lpstr>CenturyGothic</vt:lpstr>
      <vt:lpstr>CenturyGothic-Bold</vt:lpstr>
      <vt:lpstr>Symbol</vt:lpstr>
      <vt:lpstr>TimesNewRomanPS-BoldMT</vt:lpstr>
      <vt:lpstr>1_Thème Office</vt:lpstr>
      <vt:lpstr>Le Design Thinking au service des coordinateurs SPRO-EP</vt:lpstr>
      <vt:lpstr>5 étapes de travail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CRCVDL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Design Thinking au service des coordinateurs SPRO-EP</dc:title>
  <dc:creator>ZILLHARDT Anne</dc:creator>
  <cp:lastModifiedBy>ZILLHARDT Anne</cp:lastModifiedBy>
  <cp:revision>1</cp:revision>
  <dcterms:created xsi:type="dcterms:W3CDTF">2025-07-03T12:28:43Z</dcterms:created>
  <dcterms:modified xsi:type="dcterms:W3CDTF">2025-09-16T13:37:29Z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0x0101004868601B1E50224492E14C372F49547B</vt:lpwstr>
  </property>
  <property fmtid="{D5CDD505-2E9C-101B-9397-08002B2CF9AE}" pid="3" name="MediaServiceImageTags">
    <vt:lpwstr/>
  </property>
</Properties>
</file>