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7" r:id="rId4"/>
    <p:sldMasterId id="2147483770" r:id="rId5"/>
    <p:sldMasterId id="2147483772" r:id="rId6"/>
    <p:sldMasterId id="2147483774" r:id="rId7"/>
    <p:sldMasterId id="2147483776" r:id="rId8"/>
  </p:sldMasterIdLst>
  <p:notesMasterIdLst>
    <p:notesMasterId r:id="rId20"/>
  </p:notesMasterIdLst>
  <p:handoutMasterIdLst>
    <p:handoutMasterId r:id="rId21"/>
  </p:handoutMasterIdLst>
  <p:sldIdLst>
    <p:sldId id="256" r:id="rId9"/>
    <p:sldId id="257" r:id="rId10"/>
    <p:sldId id="4384" r:id="rId11"/>
    <p:sldId id="4385" r:id="rId12"/>
    <p:sldId id="4400" r:id="rId13"/>
    <p:sldId id="4412" r:id="rId14"/>
    <p:sldId id="4401" r:id="rId15"/>
    <p:sldId id="4409" r:id="rId16"/>
    <p:sldId id="4402" r:id="rId17"/>
    <p:sldId id="4410" r:id="rId18"/>
    <p:sldId id="271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140F5F9-8AD7-4EB7-AF40-60469AC03B4C}">
          <p14:sldIdLst>
            <p14:sldId id="256"/>
          </p14:sldIdLst>
        </p14:section>
        <p14:section name="Section sans titre" id="{51327B90-ECA3-4AEE-8A65-4E0CFD64314C}">
          <p14:sldIdLst>
            <p14:sldId id="257"/>
            <p14:sldId id="4384"/>
            <p14:sldId id="4385"/>
            <p14:sldId id="4400"/>
            <p14:sldId id="4412"/>
            <p14:sldId id="4401"/>
            <p14:sldId id="4409"/>
            <p14:sldId id="4402"/>
            <p14:sldId id="441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9A8100-1D6D-96F8-80E0-083B4C3F9EC3}" name="VENTURINI Maud" initials="MV" userId="S::maud.venturini@francetravail.fr::c1c441b6-1d2b-4123-b92e-002d3946bdf9" providerId="AD"/>
  <p188:author id="{5ADFB63B-FC21-CEFC-1D5B-2FBF706D06BE}" name="AUDOUIN Anne" initials="AA" userId="S::anne.audouin@centrevaldeloire.fr::15e54592-bdd7-444f-b51f-f66ec89b57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B6CA"/>
    <a:srgbClr val="EB6925"/>
    <a:srgbClr val="0F5284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05A71E-23D9-46A4-9B11-79E8008EFAE0}" v="2" dt="2025-12-05T13:03:33.1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2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9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Sébastien" userId="11af6660-bf79-400c-b74a-3df3b95a760b" providerId="ADAL" clId="{D7376976-2278-4A6B-9FF5-AC16415C8434}"/>
    <pc:docChg chg="undo redo custSel modSld">
      <pc:chgData name="MARTIN Sébastien" userId="11af6660-bf79-400c-b74a-3df3b95a760b" providerId="ADAL" clId="{D7376976-2278-4A6B-9FF5-AC16415C8434}" dt="2025-12-05T11:00:28.993" v="157" actId="20577"/>
      <pc:docMkLst>
        <pc:docMk/>
      </pc:docMkLst>
      <pc:sldChg chg="modSp mod">
        <pc:chgData name="MARTIN Sébastien" userId="11af6660-bf79-400c-b74a-3df3b95a760b" providerId="ADAL" clId="{D7376976-2278-4A6B-9FF5-AC16415C8434}" dt="2025-12-05T08:49:01.718" v="132" actId="255"/>
        <pc:sldMkLst>
          <pc:docMk/>
          <pc:sldMk cId="1534157842" sldId="257"/>
        </pc:sldMkLst>
        <pc:spChg chg="mod">
          <ac:chgData name="MARTIN Sébastien" userId="11af6660-bf79-400c-b74a-3df3b95a760b" providerId="ADAL" clId="{D7376976-2278-4A6B-9FF5-AC16415C8434}" dt="2025-12-05T08:49:01.718" v="132" actId="255"/>
          <ac:spMkLst>
            <pc:docMk/>
            <pc:sldMk cId="1534157842" sldId="257"/>
            <ac:spMk id="3" creationId="{B130F91B-104F-D257-5DE6-CBF69C73C3D2}"/>
          </ac:spMkLst>
        </pc:spChg>
      </pc:sldChg>
      <pc:sldChg chg="modSp mod">
        <pc:chgData name="MARTIN Sébastien" userId="11af6660-bf79-400c-b74a-3df3b95a760b" providerId="ADAL" clId="{D7376976-2278-4A6B-9FF5-AC16415C8434}" dt="2025-12-05T09:14:00.767" v="136" actId="20577"/>
        <pc:sldMkLst>
          <pc:docMk/>
          <pc:sldMk cId="1803054104" sldId="4385"/>
        </pc:sldMkLst>
        <pc:spChg chg="mod">
          <ac:chgData name="MARTIN Sébastien" userId="11af6660-bf79-400c-b74a-3df3b95a760b" providerId="ADAL" clId="{D7376976-2278-4A6B-9FF5-AC16415C8434}" dt="2025-12-04T10:31:52.204" v="10" actId="20577"/>
          <ac:spMkLst>
            <pc:docMk/>
            <pc:sldMk cId="1803054104" sldId="4385"/>
            <ac:spMk id="2" creationId="{CCA9A490-714D-613F-64CB-4349A7D11454}"/>
          </ac:spMkLst>
        </pc:spChg>
        <pc:spChg chg="mod">
          <ac:chgData name="MARTIN Sébastien" userId="11af6660-bf79-400c-b74a-3df3b95a760b" providerId="ADAL" clId="{D7376976-2278-4A6B-9FF5-AC16415C8434}" dt="2025-12-05T09:14:00.767" v="136" actId="20577"/>
          <ac:spMkLst>
            <pc:docMk/>
            <pc:sldMk cId="1803054104" sldId="4385"/>
            <ac:spMk id="24" creationId="{55C97269-5106-9FCC-F98A-416010D6DDD3}"/>
          </ac:spMkLst>
        </pc:spChg>
        <pc:spChg chg="mod">
          <ac:chgData name="MARTIN Sébastien" userId="11af6660-bf79-400c-b74a-3df3b95a760b" providerId="ADAL" clId="{D7376976-2278-4A6B-9FF5-AC16415C8434}" dt="2025-12-04T10:32:17.408" v="50" actId="20577"/>
          <ac:spMkLst>
            <pc:docMk/>
            <pc:sldMk cId="1803054104" sldId="4385"/>
            <ac:spMk id="25" creationId="{B4FCBC96-881D-E869-433F-AB13AD82FDD6}"/>
          </ac:spMkLst>
        </pc:spChg>
      </pc:sldChg>
      <pc:sldChg chg="modSp mod">
        <pc:chgData name="MARTIN Sébastien" userId="11af6660-bf79-400c-b74a-3df3b95a760b" providerId="ADAL" clId="{D7376976-2278-4A6B-9FF5-AC16415C8434}" dt="2025-12-01T15:40:14.926" v="1" actId="20577"/>
        <pc:sldMkLst>
          <pc:docMk/>
          <pc:sldMk cId="1806879832" sldId="4409"/>
        </pc:sldMkLst>
        <pc:spChg chg="mod">
          <ac:chgData name="MARTIN Sébastien" userId="11af6660-bf79-400c-b74a-3df3b95a760b" providerId="ADAL" clId="{D7376976-2278-4A6B-9FF5-AC16415C8434}" dt="2025-12-01T15:40:14.926" v="1" actId="20577"/>
          <ac:spMkLst>
            <pc:docMk/>
            <pc:sldMk cId="1806879832" sldId="4409"/>
            <ac:spMk id="5" creationId="{9A9C690B-0185-917B-50D6-EB8E7A80FDD5}"/>
          </ac:spMkLst>
        </pc:spChg>
      </pc:sldChg>
      <pc:sldChg chg="modSp mod">
        <pc:chgData name="MARTIN Sébastien" userId="11af6660-bf79-400c-b74a-3df3b95a760b" providerId="ADAL" clId="{D7376976-2278-4A6B-9FF5-AC16415C8434}" dt="2025-12-05T11:00:28.993" v="157" actId="20577"/>
        <pc:sldMkLst>
          <pc:docMk/>
          <pc:sldMk cId="669185334" sldId="4412"/>
        </pc:sldMkLst>
        <pc:graphicFrameChg chg="modGraphic">
          <ac:chgData name="MARTIN Sébastien" userId="11af6660-bf79-400c-b74a-3df3b95a760b" providerId="ADAL" clId="{D7376976-2278-4A6B-9FF5-AC16415C8434}" dt="2025-12-05T11:00:28.993" v="157" actId="20577"/>
          <ac:graphicFrameMkLst>
            <pc:docMk/>
            <pc:sldMk cId="669185334" sldId="4412"/>
            <ac:graphicFrameMk id="12" creationId="{9C2F256C-DD89-4777-6723-0D4E197F0C3A}"/>
          </ac:graphicFrameMkLst>
        </pc:graphicFrameChg>
      </pc:sldChg>
    </pc:docChg>
  </pc:docChgLst>
  <pc:docChgLst>
    <pc:chgData name="MARTIN Sébastien" userId="11af6660-bf79-400c-b74a-3df3b95a760b" providerId="ADAL" clId="{5698FDD7-7B71-4903-9155-35B5805A6EC1}"/>
    <pc:docChg chg="undo custSel addSld delSld modSld sldOrd modSection">
      <pc:chgData name="MARTIN Sébastien" userId="11af6660-bf79-400c-b74a-3df3b95a760b" providerId="ADAL" clId="{5698FDD7-7B71-4903-9155-35B5805A6EC1}" dt="2025-06-19T08:46:49.319" v="747" actId="478"/>
      <pc:docMkLst>
        <pc:docMk/>
      </pc:docMkLst>
      <pc:sldChg chg="addSp delSp modSp mod">
        <pc:chgData name="MARTIN Sébastien" userId="11af6660-bf79-400c-b74a-3df3b95a760b" providerId="ADAL" clId="{5698FDD7-7B71-4903-9155-35B5805A6EC1}" dt="2025-06-19T07:49:15.554" v="715" actId="1076"/>
        <pc:sldMkLst>
          <pc:docMk/>
          <pc:sldMk cId="37892010" sldId="256"/>
        </pc:sldMkLst>
      </pc:sldChg>
      <pc:sldChg chg="addSp delSp modSp mod">
        <pc:chgData name="MARTIN Sébastien" userId="11af6660-bf79-400c-b74a-3df3b95a760b" providerId="ADAL" clId="{5698FDD7-7B71-4903-9155-35B5805A6EC1}" dt="2025-06-19T07:46:19.305" v="683" actId="1076"/>
        <pc:sldMkLst>
          <pc:docMk/>
          <pc:sldMk cId="1534157842" sldId="257"/>
        </pc:sldMkLst>
      </pc:sldChg>
      <pc:sldChg chg="addSp delSp modSp mod">
        <pc:chgData name="MARTIN Sébastien" userId="11af6660-bf79-400c-b74a-3df3b95a760b" providerId="ADAL" clId="{5698FDD7-7B71-4903-9155-35B5805A6EC1}" dt="2025-06-19T07:44:37.298" v="647" actId="14100"/>
        <pc:sldMkLst>
          <pc:docMk/>
          <pc:sldMk cId="164206241" sldId="271"/>
        </pc:sldMkLst>
      </pc:sldChg>
      <pc:sldChg chg="del">
        <pc:chgData name="MARTIN Sébastien" userId="11af6660-bf79-400c-b74a-3df3b95a760b" providerId="ADAL" clId="{5698FDD7-7B71-4903-9155-35B5805A6EC1}" dt="2025-06-19T07:34:42.628" v="407" actId="47"/>
        <pc:sldMkLst>
          <pc:docMk/>
          <pc:sldMk cId="4033975395" sldId="4382"/>
        </pc:sldMkLst>
      </pc:sldChg>
      <pc:sldChg chg="addSp delSp modSp mod">
        <pc:chgData name="MARTIN Sébastien" userId="11af6660-bf79-400c-b74a-3df3b95a760b" providerId="ADAL" clId="{5698FDD7-7B71-4903-9155-35B5805A6EC1}" dt="2025-06-19T07:46:48.058" v="686" actId="1076"/>
        <pc:sldMkLst>
          <pc:docMk/>
          <pc:sldMk cId="1656304295" sldId="4384"/>
        </pc:sldMkLst>
      </pc:sldChg>
      <pc:sldChg chg="addSp delSp modSp mod ord">
        <pc:chgData name="MARTIN Sébastien" userId="11af6660-bf79-400c-b74a-3df3b95a760b" providerId="ADAL" clId="{5698FDD7-7B71-4903-9155-35B5805A6EC1}" dt="2025-06-19T07:46:57.754" v="689" actId="1076"/>
        <pc:sldMkLst>
          <pc:docMk/>
          <pc:sldMk cId="1803054104" sldId="4385"/>
        </pc:sldMkLst>
      </pc:sldChg>
      <pc:sldChg chg="del">
        <pc:chgData name="MARTIN Sébastien" userId="11af6660-bf79-400c-b74a-3df3b95a760b" providerId="ADAL" clId="{5698FDD7-7B71-4903-9155-35B5805A6EC1}" dt="2025-06-19T07:34:44.402" v="408" actId="47"/>
        <pc:sldMkLst>
          <pc:docMk/>
          <pc:sldMk cId="2132790959" sldId="4386"/>
        </pc:sldMkLst>
      </pc:sldChg>
      <pc:sldChg chg="del">
        <pc:chgData name="MARTIN Sébastien" userId="11af6660-bf79-400c-b74a-3df3b95a760b" providerId="ADAL" clId="{5698FDD7-7B71-4903-9155-35B5805A6EC1}" dt="2025-06-19T07:33:07" v="371" actId="47"/>
        <pc:sldMkLst>
          <pc:docMk/>
          <pc:sldMk cId="1367015051" sldId="4387"/>
        </pc:sldMkLst>
      </pc:sldChg>
      <pc:sldChg chg="del">
        <pc:chgData name="MARTIN Sébastien" userId="11af6660-bf79-400c-b74a-3df3b95a760b" providerId="ADAL" clId="{5698FDD7-7B71-4903-9155-35B5805A6EC1}" dt="2025-06-19T07:34:46.332" v="409" actId="47"/>
        <pc:sldMkLst>
          <pc:docMk/>
          <pc:sldMk cId="574589323" sldId="4388"/>
        </pc:sldMkLst>
      </pc:sldChg>
      <pc:sldChg chg="del">
        <pc:chgData name="MARTIN Sébastien" userId="11af6660-bf79-400c-b74a-3df3b95a760b" providerId="ADAL" clId="{5698FDD7-7B71-4903-9155-35B5805A6EC1}" dt="2025-06-19T07:39:01.826" v="506" actId="47"/>
        <pc:sldMkLst>
          <pc:docMk/>
          <pc:sldMk cId="2959738053" sldId="4389"/>
        </pc:sldMkLst>
      </pc:sldChg>
      <pc:sldChg chg="del">
        <pc:chgData name="MARTIN Sébastien" userId="11af6660-bf79-400c-b74a-3df3b95a760b" providerId="ADAL" clId="{5698FDD7-7B71-4903-9155-35B5805A6EC1}" dt="2025-06-19T07:39:07.149" v="507" actId="47"/>
        <pc:sldMkLst>
          <pc:docMk/>
          <pc:sldMk cId="945160494" sldId="4391"/>
        </pc:sldMkLst>
      </pc:sldChg>
      <pc:sldChg chg="ord">
        <pc:chgData name="MARTIN Sébastien" userId="11af6660-bf79-400c-b74a-3df3b95a760b" providerId="ADAL" clId="{5698FDD7-7B71-4903-9155-35B5805A6EC1}" dt="2025-06-19T07:39:13.412" v="509"/>
        <pc:sldMkLst>
          <pc:docMk/>
          <pc:sldMk cId="3779801223" sldId="4392"/>
        </pc:sldMkLst>
      </pc:sldChg>
      <pc:sldChg chg="del">
        <pc:chgData name="MARTIN Sébastien" userId="11af6660-bf79-400c-b74a-3df3b95a760b" providerId="ADAL" clId="{5698FDD7-7B71-4903-9155-35B5805A6EC1}" dt="2025-06-19T07:34:47.484" v="410" actId="47"/>
        <pc:sldMkLst>
          <pc:docMk/>
          <pc:sldMk cId="3394089742" sldId="4393"/>
        </pc:sldMkLst>
      </pc:sldChg>
      <pc:sldChg chg="del">
        <pc:chgData name="MARTIN Sébastien" userId="11af6660-bf79-400c-b74a-3df3b95a760b" providerId="ADAL" clId="{5698FDD7-7B71-4903-9155-35B5805A6EC1}" dt="2025-06-19T07:34:48.129" v="411" actId="47"/>
        <pc:sldMkLst>
          <pc:docMk/>
          <pc:sldMk cId="1829217483" sldId="4394"/>
        </pc:sldMkLst>
      </pc:sldChg>
      <pc:sldChg chg="del">
        <pc:chgData name="MARTIN Sébastien" userId="11af6660-bf79-400c-b74a-3df3b95a760b" providerId="ADAL" clId="{5698FDD7-7B71-4903-9155-35B5805A6EC1}" dt="2025-06-19T07:34:50.275" v="413" actId="47"/>
        <pc:sldMkLst>
          <pc:docMk/>
          <pc:sldMk cId="3063538523" sldId="4395"/>
        </pc:sldMkLst>
      </pc:sldChg>
      <pc:sldChg chg="del">
        <pc:chgData name="MARTIN Sébastien" userId="11af6660-bf79-400c-b74a-3df3b95a760b" providerId="ADAL" clId="{5698FDD7-7B71-4903-9155-35B5805A6EC1}" dt="2025-06-19T07:34:49.264" v="412" actId="47"/>
        <pc:sldMkLst>
          <pc:docMk/>
          <pc:sldMk cId="1834388794" sldId="4396"/>
        </pc:sldMkLst>
      </pc:sldChg>
      <pc:sldChg chg="del">
        <pc:chgData name="MARTIN Sébastien" userId="11af6660-bf79-400c-b74a-3df3b95a760b" providerId="ADAL" clId="{5698FDD7-7B71-4903-9155-35B5805A6EC1}" dt="2025-06-19T07:34:51.912" v="414" actId="47"/>
        <pc:sldMkLst>
          <pc:docMk/>
          <pc:sldMk cId="2029107447" sldId="4397"/>
        </pc:sldMkLst>
      </pc:sldChg>
      <pc:sldChg chg="del">
        <pc:chgData name="MARTIN Sébastien" userId="11af6660-bf79-400c-b74a-3df3b95a760b" providerId="ADAL" clId="{5698FDD7-7B71-4903-9155-35B5805A6EC1}" dt="2025-06-19T07:34:40.959" v="406" actId="47"/>
        <pc:sldMkLst>
          <pc:docMk/>
          <pc:sldMk cId="2774865392" sldId="4398"/>
        </pc:sldMkLst>
      </pc:sldChg>
      <pc:sldChg chg="modSp mod">
        <pc:chgData name="MARTIN Sébastien" userId="11af6660-bf79-400c-b74a-3df3b95a760b" providerId="ADAL" clId="{5698FDD7-7B71-4903-9155-35B5805A6EC1}" dt="2025-06-19T07:43:17.855" v="630"/>
        <pc:sldMkLst>
          <pc:docMk/>
          <pc:sldMk cId="2184739434" sldId="4399"/>
        </pc:sldMkLst>
      </pc:sldChg>
      <pc:sldChg chg="addSp delSp modSp add mod">
        <pc:chgData name="MARTIN Sébastien" userId="11af6660-bf79-400c-b74a-3df3b95a760b" providerId="ADAL" clId="{5698FDD7-7B71-4903-9155-35B5805A6EC1}" dt="2025-06-19T07:47:17.033" v="694" actId="1076"/>
        <pc:sldMkLst>
          <pc:docMk/>
          <pc:sldMk cId="3101205359" sldId="4400"/>
        </pc:sldMkLst>
      </pc:sldChg>
      <pc:sldChg chg="addSp delSp modSp add mod">
        <pc:chgData name="MARTIN Sébastien" userId="11af6660-bf79-400c-b74a-3df3b95a760b" providerId="ADAL" clId="{5698FDD7-7B71-4903-9155-35B5805A6EC1}" dt="2025-06-19T07:47:26.802" v="697" actId="1076"/>
        <pc:sldMkLst>
          <pc:docMk/>
          <pc:sldMk cId="875215544" sldId="4401"/>
        </pc:sldMkLst>
      </pc:sldChg>
      <pc:sldChg chg="addSp delSp modSp add mod">
        <pc:chgData name="MARTIN Sébastien" userId="11af6660-bf79-400c-b74a-3df3b95a760b" providerId="ADAL" clId="{5698FDD7-7B71-4903-9155-35B5805A6EC1}" dt="2025-06-19T07:47:41.385" v="701" actId="1076"/>
        <pc:sldMkLst>
          <pc:docMk/>
          <pc:sldMk cId="100148978" sldId="4402"/>
        </pc:sldMkLst>
      </pc:sldChg>
      <pc:sldChg chg="addSp delSp modSp add mod ord">
        <pc:chgData name="MARTIN Sébastien" userId="11af6660-bf79-400c-b74a-3df3b95a760b" providerId="ADAL" clId="{5698FDD7-7B71-4903-9155-35B5805A6EC1}" dt="2025-06-19T07:48:00.386" v="704" actId="1076"/>
        <pc:sldMkLst>
          <pc:docMk/>
          <pc:sldMk cId="2722485253" sldId="4403"/>
        </pc:sldMkLst>
      </pc:sldChg>
      <pc:sldChg chg="addSp delSp modSp add mod">
        <pc:chgData name="MARTIN Sébastien" userId="11af6660-bf79-400c-b74a-3df3b95a760b" providerId="ADAL" clId="{5698FDD7-7B71-4903-9155-35B5805A6EC1}" dt="2025-06-19T07:48:10.274" v="707" actId="1076"/>
        <pc:sldMkLst>
          <pc:docMk/>
          <pc:sldMk cId="1571001903" sldId="4404"/>
        </pc:sldMkLst>
      </pc:sldChg>
      <pc:sldChg chg="modSp new del mod">
        <pc:chgData name="MARTIN Sébastien" userId="11af6660-bf79-400c-b74a-3df3b95a760b" providerId="ADAL" clId="{5698FDD7-7B71-4903-9155-35B5805A6EC1}" dt="2025-06-19T08:05:34.857" v="719" actId="47"/>
        <pc:sldMkLst>
          <pc:docMk/>
          <pc:sldMk cId="1690412219" sldId="4405"/>
        </pc:sldMkLst>
      </pc:sldChg>
      <pc:sldChg chg="addSp delSp modSp new del mod ord">
        <pc:chgData name="MARTIN Sébastien" userId="11af6660-bf79-400c-b74a-3df3b95a760b" providerId="ADAL" clId="{5698FDD7-7B71-4903-9155-35B5805A6EC1}" dt="2025-06-19T08:11:09.286" v="727" actId="47"/>
        <pc:sldMkLst>
          <pc:docMk/>
          <pc:sldMk cId="3116779516" sldId="4405"/>
        </pc:sldMkLst>
      </pc:sldChg>
      <pc:sldChg chg="addSp delSp modSp new mod">
        <pc:chgData name="MARTIN Sébastien" userId="11af6660-bf79-400c-b74a-3df3b95a760b" providerId="ADAL" clId="{5698FDD7-7B71-4903-9155-35B5805A6EC1}" dt="2025-06-19T08:15:24.018" v="733" actId="1076"/>
        <pc:sldMkLst>
          <pc:docMk/>
          <pc:sldMk cId="455719530" sldId="4406"/>
        </pc:sldMkLst>
      </pc:sldChg>
      <pc:sldChg chg="addSp delSp modSp new mod">
        <pc:chgData name="MARTIN Sébastien" userId="11af6660-bf79-400c-b74a-3df3b95a760b" providerId="ADAL" clId="{5698FDD7-7B71-4903-9155-35B5805A6EC1}" dt="2025-06-19T08:46:49.319" v="747" actId="478"/>
        <pc:sldMkLst>
          <pc:docMk/>
          <pc:sldMk cId="2084099757" sldId="4407"/>
        </pc:sldMkLst>
      </pc:sldChg>
    </pc:docChg>
  </pc:docChgLst>
  <pc:docChgLst>
    <pc:chgData name="ZILLHARDT Anne" userId="f3abb930-b4cb-473d-ab1f-7820c9bbf280" providerId="ADAL" clId="{46455081-59E8-4343-925A-13B51CB640DC}"/>
    <pc:docChg chg="undo custSel addSld delSld modSld modSection">
      <pc:chgData name="ZILLHARDT Anne" userId="f3abb930-b4cb-473d-ab1f-7820c9bbf280" providerId="ADAL" clId="{46455081-59E8-4343-925A-13B51CB640DC}" dt="2025-06-30T07:23:56.476" v="1130" actId="313"/>
      <pc:docMkLst>
        <pc:docMk/>
      </pc:docMkLst>
      <pc:sldChg chg="modSp mod">
        <pc:chgData name="ZILLHARDT Anne" userId="f3abb930-b4cb-473d-ab1f-7820c9bbf280" providerId="ADAL" clId="{46455081-59E8-4343-925A-13B51CB640DC}" dt="2025-06-30T07:23:56.476" v="1130" actId="313"/>
        <pc:sldMkLst>
          <pc:docMk/>
          <pc:sldMk cId="1534157842" sldId="257"/>
        </pc:sldMkLst>
      </pc:sldChg>
      <pc:sldChg chg="addSp delSp modSp add mod">
        <pc:chgData name="ZILLHARDT Anne" userId="f3abb930-b4cb-473d-ab1f-7820c9bbf280" providerId="ADAL" clId="{46455081-59E8-4343-925A-13B51CB640DC}" dt="2025-06-27T08:42:02.701" v="1129" actId="5793"/>
        <pc:sldMkLst>
          <pc:docMk/>
          <pc:sldMk cId="3024214756" sldId="260"/>
        </pc:sldMkLst>
      </pc:sldChg>
      <pc:sldChg chg="addSp delSp del mod">
        <pc:chgData name="ZILLHARDT Anne" userId="f3abb930-b4cb-473d-ab1f-7820c9bbf280" providerId="ADAL" clId="{46455081-59E8-4343-925A-13B51CB640DC}" dt="2025-06-19T14:31:51.074" v="781" actId="47"/>
        <pc:sldMkLst>
          <pc:docMk/>
          <pc:sldMk cId="3779801223" sldId="4392"/>
        </pc:sldMkLst>
      </pc:sldChg>
      <pc:sldChg chg="delSp modSp mod">
        <pc:chgData name="ZILLHARDT Anne" userId="f3abb930-b4cb-473d-ab1f-7820c9bbf280" providerId="ADAL" clId="{46455081-59E8-4343-925A-13B51CB640DC}" dt="2025-06-19T14:32:51.631" v="788" actId="1076"/>
        <pc:sldMkLst>
          <pc:docMk/>
          <pc:sldMk cId="455719530" sldId="4406"/>
        </pc:sldMkLst>
      </pc:sldChg>
      <pc:sldChg chg="del">
        <pc:chgData name="ZILLHARDT Anne" userId="f3abb930-b4cb-473d-ab1f-7820c9bbf280" providerId="ADAL" clId="{46455081-59E8-4343-925A-13B51CB640DC}" dt="2025-06-19T14:33:13.045" v="789" actId="47"/>
        <pc:sldMkLst>
          <pc:docMk/>
          <pc:sldMk cId="2084099757" sldId="4407"/>
        </pc:sldMkLst>
      </pc:sldChg>
      <pc:sldChg chg="new del">
        <pc:chgData name="ZILLHARDT Anne" userId="f3abb930-b4cb-473d-ab1f-7820c9bbf280" providerId="ADAL" clId="{46455081-59E8-4343-925A-13B51CB640DC}" dt="2025-06-19T13:39:56.857" v="1" actId="680"/>
        <pc:sldMkLst>
          <pc:docMk/>
          <pc:sldMk cId="2073704867" sldId="4408"/>
        </pc:sldMkLst>
      </pc:sldChg>
      <pc:sldChg chg="addSp delSp modSp new mod">
        <pc:chgData name="ZILLHARDT Anne" userId="f3abb930-b4cb-473d-ab1f-7820c9bbf280" providerId="ADAL" clId="{46455081-59E8-4343-925A-13B51CB640DC}" dt="2025-06-27T08:10:15.743" v="1117" actId="166"/>
        <pc:sldMkLst>
          <pc:docMk/>
          <pc:sldMk cId="2758939034" sldId="4408"/>
        </pc:sldMkLst>
      </pc:sldChg>
      <pc:sldChg chg="addSp delSp modSp new mod">
        <pc:chgData name="ZILLHARDT Anne" userId="f3abb930-b4cb-473d-ab1f-7820c9bbf280" providerId="ADAL" clId="{46455081-59E8-4343-925A-13B51CB640DC}" dt="2025-06-27T08:11:04.270" v="1122" actId="1076"/>
        <pc:sldMkLst>
          <pc:docMk/>
          <pc:sldMk cId="1806879832" sldId="4409"/>
        </pc:sldMkLst>
      </pc:sldChg>
      <pc:sldChg chg="addSp modSp new mod setBg">
        <pc:chgData name="ZILLHARDT Anne" userId="f3abb930-b4cb-473d-ab1f-7820c9bbf280" providerId="ADAL" clId="{46455081-59E8-4343-925A-13B51CB640DC}" dt="2025-06-19T14:03:35.937" v="780" actId="113"/>
        <pc:sldMkLst>
          <pc:docMk/>
          <pc:sldMk cId="38797697" sldId="4410"/>
        </pc:sldMkLst>
      </pc:sldChg>
      <pc:sldChg chg="addSp delSp modSp add mod setBg">
        <pc:chgData name="ZILLHARDT Anne" userId="f3abb930-b4cb-473d-ab1f-7820c9bbf280" providerId="ADAL" clId="{46455081-59E8-4343-925A-13B51CB640DC}" dt="2025-06-19T14:39:35.725" v="910" actId="113"/>
        <pc:sldMkLst>
          <pc:docMk/>
          <pc:sldMk cId="853187118" sldId="4411"/>
        </pc:sldMkLst>
      </pc:sldChg>
      <pc:sldChg chg="add del">
        <pc:chgData name="ZILLHARDT Anne" userId="f3abb930-b4cb-473d-ab1f-7820c9bbf280" providerId="ADAL" clId="{46455081-59E8-4343-925A-13B51CB640DC}" dt="2025-06-19T14:03:01.687" v="770"/>
        <pc:sldMkLst>
          <pc:docMk/>
          <pc:sldMk cId="2276965200" sldId="4411"/>
        </pc:sldMkLst>
      </pc:sldChg>
    </pc:docChg>
  </pc:docChgLst>
  <pc:docChgLst>
    <pc:chgData name="ZILLHARDT Anne" userId="f3abb930-b4cb-473d-ab1f-7820c9bbf280" providerId="ADAL" clId="{4005A71E-23D9-46A4-9B11-79E8008EFAE0}"/>
    <pc:docChg chg="modSld">
      <pc:chgData name="ZILLHARDT Anne" userId="f3abb930-b4cb-473d-ab1f-7820c9bbf280" providerId="ADAL" clId="{4005A71E-23D9-46A4-9B11-79E8008EFAE0}" dt="2025-12-05T13:04:21.823" v="61" actId="20577"/>
      <pc:docMkLst>
        <pc:docMk/>
      </pc:docMkLst>
      <pc:sldChg chg="modSp mod">
        <pc:chgData name="ZILLHARDT Anne" userId="f3abb930-b4cb-473d-ab1f-7820c9bbf280" providerId="ADAL" clId="{4005A71E-23D9-46A4-9B11-79E8008EFAE0}" dt="2025-12-05T13:04:21.823" v="61" actId="20577"/>
        <pc:sldMkLst>
          <pc:docMk/>
          <pc:sldMk cId="669185334" sldId="4412"/>
        </pc:sldMkLst>
        <pc:graphicFrameChg chg="mod modGraphic">
          <ac:chgData name="ZILLHARDT Anne" userId="f3abb930-b4cb-473d-ab1f-7820c9bbf280" providerId="ADAL" clId="{4005A71E-23D9-46A4-9B11-79E8008EFAE0}" dt="2025-12-05T13:04:21.823" v="61" actId="20577"/>
          <ac:graphicFrameMkLst>
            <pc:docMk/>
            <pc:sldMk cId="669185334" sldId="4412"/>
            <ac:graphicFrameMk id="12" creationId="{9C2F256C-DD89-4777-6723-0D4E197F0C3A}"/>
          </ac:graphicFrameMkLst>
        </pc:graphicFrameChg>
      </pc:sldChg>
    </pc:docChg>
  </pc:docChgLst>
  <pc:docChgLst>
    <pc:chgData name="MARTIN Sébastien" userId="11af6660-bf79-400c-b74a-3df3b95a760b" providerId="ADAL" clId="{9253DB8B-8898-4CD2-B17F-4E7B47146A0B}"/>
    <pc:docChg chg="custSel delSld modSld modSection">
      <pc:chgData name="MARTIN Sébastien" userId="11af6660-bf79-400c-b74a-3df3b95a760b" providerId="ADAL" clId="{9253DB8B-8898-4CD2-B17F-4E7B47146A0B}" dt="2025-07-02T13:03:31.050" v="249" actId="313"/>
      <pc:docMkLst>
        <pc:docMk/>
      </pc:docMkLst>
      <pc:sldChg chg="modSp mod">
        <pc:chgData name="MARTIN Sébastien" userId="11af6660-bf79-400c-b74a-3df3b95a760b" providerId="ADAL" clId="{9253DB8B-8898-4CD2-B17F-4E7B47146A0B}" dt="2025-07-02T13:03:31.050" v="249" actId="313"/>
        <pc:sldMkLst>
          <pc:docMk/>
          <pc:sldMk cId="1534157842" sldId="257"/>
        </pc:sldMkLst>
      </pc:sldChg>
      <pc:sldChg chg="modSp mod">
        <pc:chgData name="MARTIN Sébastien" userId="11af6660-bf79-400c-b74a-3df3b95a760b" providerId="ADAL" clId="{9253DB8B-8898-4CD2-B17F-4E7B47146A0B}" dt="2025-06-19T08:58:11.337" v="120" actId="1076"/>
        <pc:sldMkLst>
          <pc:docMk/>
          <pc:sldMk cId="1803054104" sldId="4385"/>
        </pc:sldMkLst>
      </pc:sldChg>
      <pc:sldChg chg="modSp mod">
        <pc:chgData name="MARTIN Sébastien" userId="11af6660-bf79-400c-b74a-3df3b95a760b" providerId="ADAL" clId="{9253DB8B-8898-4CD2-B17F-4E7B47146A0B}" dt="2025-07-02T12:59:48.925" v="224" actId="1076"/>
        <pc:sldMkLst>
          <pc:docMk/>
          <pc:sldMk cId="2184739434" sldId="4399"/>
        </pc:sldMkLst>
      </pc:sldChg>
      <pc:sldChg chg="modSp mod">
        <pc:chgData name="MARTIN Sébastien" userId="11af6660-bf79-400c-b74a-3df3b95a760b" providerId="ADAL" clId="{9253DB8B-8898-4CD2-B17F-4E7B47146A0B}" dt="2025-06-19T08:58:59.857" v="121" actId="20577"/>
        <pc:sldMkLst>
          <pc:docMk/>
          <pc:sldMk cId="3101205359" sldId="4400"/>
        </pc:sldMkLst>
      </pc:sldChg>
      <pc:sldChg chg="modSp mod">
        <pc:chgData name="MARTIN Sébastien" userId="11af6660-bf79-400c-b74a-3df3b95a760b" providerId="ADAL" clId="{9253DB8B-8898-4CD2-B17F-4E7B47146A0B}" dt="2025-07-02T13:03:08.203" v="241" actId="20577"/>
        <pc:sldMkLst>
          <pc:docMk/>
          <pc:sldMk cId="875215544" sldId="4401"/>
        </pc:sldMkLst>
      </pc:sldChg>
      <pc:sldChg chg="modSp mod">
        <pc:chgData name="MARTIN Sébastien" userId="11af6660-bf79-400c-b74a-3df3b95a760b" providerId="ADAL" clId="{9253DB8B-8898-4CD2-B17F-4E7B47146A0B}" dt="2025-06-19T09:15:00.430" v="127" actId="313"/>
        <pc:sldMkLst>
          <pc:docMk/>
          <pc:sldMk cId="1571001903" sldId="4404"/>
        </pc:sldMkLst>
      </pc:sldChg>
      <pc:sldChg chg="delSp del mod">
        <pc:chgData name="MARTIN Sébastien" userId="11af6660-bf79-400c-b74a-3df3b95a760b" providerId="ADAL" clId="{9253DB8B-8898-4CD2-B17F-4E7B47146A0B}" dt="2025-07-02T12:57:49.744" v="156" actId="47"/>
        <pc:sldMkLst>
          <pc:docMk/>
          <pc:sldMk cId="2758939034" sldId="4408"/>
        </pc:sldMkLst>
      </pc:sldChg>
      <pc:sldChg chg="modSp mod">
        <pc:chgData name="MARTIN Sébastien" userId="11af6660-bf79-400c-b74a-3df3b95a760b" providerId="ADAL" clId="{9253DB8B-8898-4CD2-B17F-4E7B47146A0B}" dt="2025-06-30T08:22:46.270" v="154" actId="14100"/>
        <pc:sldMkLst>
          <pc:docMk/>
          <pc:sldMk cId="1806879832" sldId="4409"/>
        </pc:sldMkLst>
      </pc:sldChg>
      <pc:sldChg chg="modSp mod">
        <pc:chgData name="MARTIN Sébastien" userId="11af6660-bf79-400c-b74a-3df3b95a760b" providerId="ADAL" clId="{9253DB8B-8898-4CD2-B17F-4E7B47146A0B}" dt="2025-07-02T12:58:25.201" v="159" actId="207"/>
        <pc:sldMkLst>
          <pc:docMk/>
          <pc:sldMk cId="38797697" sldId="4410"/>
        </pc:sldMkLst>
      </pc:sldChg>
      <pc:sldChg chg="del">
        <pc:chgData name="MARTIN Sébastien" userId="11af6660-bf79-400c-b74a-3df3b95a760b" providerId="ADAL" clId="{9253DB8B-8898-4CD2-B17F-4E7B47146A0B}" dt="2025-07-02T12:58:55.140" v="160" actId="47"/>
        <pc:sldMkLst>
          <pc:docMk/>
          <pc:sldMk cId="853187118" sldId="441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2DA16C2-9CB6-8990-45FD-3F3AFD7D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2DE8FD-5485-6C6A-4659-A0F916DA12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38E6E-95F8-4D37-8F5F-1CB491C44D65}" type="datetimeFigureOut">
              <a:rPr lang="fr-FR" smtClean="0"/>
              <a:t>05/12/2025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0F6DEB-5E2D-E750-5EF8-7DE1E2BBC7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5A936C-927B-88E7-FC96-67B4ACC348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38D31-357F-4742-96C2-74CDB96993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4220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3A052-F7C3-4E17-A129-1C39419AE6B7}" type="datetimeFigureOut">
              <a:rPr lang="fr-FR" smtClean="0"/>
              <a:t>05/12/2025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E5CBF-B85A-46D2-B0A8-044E91D7FA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755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62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9D211C-8105-860D-45F3-279E60272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B4BDBE-4D09-BABE-583A-372D4C4A7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DF0773-6AF2-FF39-9DD9-5C2F63D33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E9D2-E309-4F4D-8361-37BDC970620C}" type="datetime1">
              <a:rPr lang="fr-FR" smtClean="0"/>
              <a:t>05/12/2025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DD6C43-DE67-14D2-5EE9-95D0F95E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3AA3F9-8F4B-EB80-4796-D3F97CB6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15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4A426-03A7-FA37-25B2-46B89B3A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846305-0C6D-8B8B-0FE1-884B174D5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CA7830-A741-1A19-7631-4EC810C0C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B38F-BF3E-4294-A276-B5545EC1DF36}" type="datetime1">
              <a:rPr lang="fr-FR" smtClean="0"/>
              <a:t>05/12/2025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2F3126-B16D-57B9-1588-B8195FE25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575951-F01B-CE6C-60E0-AE4C362A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66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1FEFDBB-90D5-D369-8596-4EDC43F00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B6B142-764D-3FA2-11AE-49E5638CE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D671BE-FC67-6714-4892-73E4789F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2632-D0CC-4305-AA8B-52F5E1074151}" type="datetime1">
              <a:rPr lang="fr-FR" smtClean="0"/>
              <a:t>05/12/2025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D95272-59F4-9E7F-A5A6-769FB0F64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592877-67D2-B229-5190-9AD11805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33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1487488" y="644691"/>
            <a:ext cx="10273141" cy="648072"/>
          </a:xfrm>
          <a:prstGeom prst="rect">
            <a:avLst/>
          </a:prstGeo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ICI VOTRE TITRE – version 1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FF5276AF-12AC-384A-FB76-F4732AD8BB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5894" y="1796819"/>
            <a:ext cx="6528725" cy="648072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67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ICI COMPLEMENT à VOTRE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A32A83D-F116-AE39-A511-460A0BD925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5893" y="5061182"/>
            <a:ext cx="5664629" cy="456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2ACE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/>
              <a:t>Ici Auteur - Date</a:t>
            </a:r>
          </a:p>
        </p:txBody>
      </p:sp>
    </p:spTree>
    <p:extLst>
      <p:ext uri="{BB962C8B-B14F-4D97-AF65-F5344CB8AC3E}">
        <p14:creationId xmlns:p14="http://schemas.microsoft.com/office/powerpoint/2010/main" val="933665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23392" y="3140968"/>
            <a:ext cx="10945216" cy="936104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ICI VOTRE TITRE – version 2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A7565EEA-60C3-B45B-EEB7-5E7C5EC480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4293096"/>
            <a:ext cx="10945216" cy="936104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67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ICI VOTRE Complément TITRE – version 2</a:t>
            </a:r>
          </a:p>
        </p:txBody>
      </p:sp>
    </p:spTree>
    <p:extLst>
      <p:ext uri="{BB962C8B-B14F-4D97-AF65-F5344CB8AC3E}">
        <p14:creationId xmlns:p14="http://schemas.microsoft.com/office/powerpoint/2010/main" val="1843470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2" y="44624"/>
            <a:ext cx="11137237" cy="1224136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67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ICI VOTRE TITRE (VERDANA / CORPS 20)</a:t>
            </a:r>
          </a:p>
          <a:p>
            <a:pPr lvl="0"/>
            <a:endParaRPr lang="fr-FR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527382" y="2132856"/>
            <a:ext cx="10849205" cy="252028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ICI VOTRE INTRODUCTION</a:t>
            </a:r>
          </a:p>
        </p:txBody>
      </p:sp>
    </p:spTree>
    <p:extLst>
      <p:ext uri="{BB962C8B-B14F-4D97-AF65-F5344CB8AC3E}">
        <p14:creationId xmlns:p14="http://schemas.microsoft.com/office/powerpoint/2010/main" val="1644428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527381" y="2564904"/>
            <a:ext cx="10945216" cy="1152128"/>
          </a:xfrm>
          <a:prstGeom prst="rect">
            <a:avLst/>
          </a:prstGeom>
        </p:spPr>
        <p:txBody>
          <a:bodyPr/>
          <a:lstStyle>
            <a:lvl1pPr marL="457189" indent="-457189" algn="ctr">
              <a:buFontTx/>
              <a:buBlip>
                <a:blip r:embed="rId2"/>
              </a:buBlip>
              <a:defRPr sz="3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Questions/remarques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2" y="44624"/>
            <a:ext cx="11137237" cy="936104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67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ICI VOTRE TITRE (VERDANA / CORPS 20)</a:t>
            </a:r>
          </a:p>
          <a:p>
            <a:pPr lvl="0"/>
            <a:endParaRPr lang="fr-FR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527381" y="3861048"/>
            <a:ext cx="10945216" cy="1152128"/>
          </a:xfrm>
          <a:prstGeom prst="rect">
            <a:avLst/>
          </a:prstGeom>
        </p:spPr>
        <p:txBody>
          <a:bodyPr/>
          <a:lstStyle>
            <a:lvl1pPr marL="457189" indent="-457189" algn="ctr">
              <a:buFontTx/>
              <a:buBlip>
                <a:blip r:embed="rId2"/>
              </a:buBlip>
              <a:defRPr sz="3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Merci de votre attention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25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01E32B-B499-A27B-2C40-94E684AB4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292A18-488B-1B23-1D37-FC990FCB0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AB695B-1308-DED5-1A88-068F1D32E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FEB5-308E-4CD4-936E-AC1172736FCB}" type="datetime1">
              <a:rPr lang="fr-FR" smtClean="0"/>
              <a:t>05/12/2025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81C3D5-DB90-6A6B-EED2-EB7B9D31A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EB2FED-D34A-1304-9E6C-4857A450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08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12DE69-22BD-67D2-16D6-2068AB9D4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6FF260-5A00-533E-16C9-D19E94395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9746DE-690A-2944-2DFE-78CFC07A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01E7-28B2-41F6-A3F9-9BF43CEF65C6}" type="datetime1">
              <a:rPr lang="fr-FR" smtClean="0"/>
              <a:t>05/12/2025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96B74B-9C8F-C491-56C4-3DEA2222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854C2F-F8C3-29CC-34AA-043D1FA0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31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EF0F17-4F1A-17C7-6CE4-12CF6BC0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B7CBE6-6587-330B-E018-D09E39FA8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168F4C-0CE4-C494-B5B9-A16555C3A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34CA37-B955-DE42-3FF4-2BA3D8B4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D8EB-507B-48FE-A041-83C92AE03E12}" type="datetime1">
              <a:rPr lang="fr-FR" smtClean="0"/>
              <a:t>05/12/2025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63D91D-7C5C-B4A0-910E-5CBFA4DE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6EED3A-AE83-3DB3-A510-D7F8E342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06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AE02D0-2637-C1A0-910D-5A4206F2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1CC33C-7402-CDA9-7E9E-ADFF18762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94E07C-A57E-D21D-C656-B8FA0C57E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37662C2-E5CA-2EF3-8F59-82C1C4A5E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D8394AA-DDD4-C96D-5AD9-39B9CCE7E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ECD9AF5-8CB8-6C3F-9AAC-7F521FF9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B5DB-972F-414B-A234-1D251E1F1C6C}" type="datetime1">
              <a:rPr lang="fr-FR" smtClean="0"/>
              <a:t>05/12/2025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BF44B8E-6000-AEA5-9C9D-1C64CE144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D35EDB2-976B-B884-C4AF-6A33166E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86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C92588-3BB6-B643-10DB-BA7EA420B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30FE08-C582-3775-A26E-2DD3AA34D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8CBE-BE63-4502-AC43-F2C8AC534111}" type="datetime1">
              <a:rPr lang="fr-FR" smtClean="0"/>
              <a:t>05/12/2025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63650A-E99A-D4DC-A7EB-FE251DDE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8C3D45-F859-79F9-8EA2-3E496CB11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4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78F266C-A424-1329-EF57-830A7C9B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4BF7-88F3-4C27-9AD2-7EF1D0243380}" type="datetime1">
              <a:rPr lang="fr-FR" smtClean="0"/>
              <a:t>05/12/2025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99183C6-175F-BC9D-D529-D1DEB033E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C39803-757E-A3B3-1BA4-0A53A2A4D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37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5613D9-14CB-A30B-EE70-606FFA0E2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861930-06A6-FAA2-EE7E-90457ADF2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461DE4-D017-AA9E-3AA6-A0A048C87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465D0B-DF38-05DB-85E5-D79E8FD86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C4B9-07F3-4BC6-99B3-56D30B7648E1}" type="datetime1">
              <a:rPr lang="fr-FR" smtClean="0"/>
              <a:t>05/12/2025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79F795-3758-A750-187E-15BCACA5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20B58B-B053-4FA7-003E-42CFA7437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39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FA0DE9-C827-99B6-2611-2F6AD5698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A101A51-54CD-226C-ACE8-C5953BEF27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B58A05-2B30-D39D-A632-A9C93E1B3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BAB7D9-EBB1-E13A-E65A-2EE4A8F4C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8244-0ABF-40C1-9FFF-47D728EFA711}" type="datetime1">
              <a:rPr lang="fr-FR" smtClean="0"/>
              <a:t>05/12/2025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08816C-F7FC-8601-B701-A23304DF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5DAC08-1ACB-957A-9F3F-52D0D611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82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B494EF7-E95B-BD3F-A427-E7AD7E30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57FC14-D2BA-6EAD-1033-2B85AB58D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4B71D9-12D8-FAFB-194C-5FF6671AF4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FB70B-2174-4B75-9831-77D3566C7CC3}" type="datetime1">
              <a:rPr lang="fr-FR" smtClean="0"/>
              <a:t>05/12/2025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53FE21-C6A3-52E5-7F20-AFEBB11E6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8F6E83-361B-1828-FB7D-94A4A1191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359B6-EF53-46BC-8AAD-EE9C88F21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97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Graphique, graphisme, capture d’écran&#10;&#10;Description générée automatiquement">
            <a:extLst>
              <a:ext uri="{FF2B5EF4-FFF2-40B4-BE49-F238E27FC236}">
                <a16:creationId xmlns:a16="http://schemas.microsoft.com/office/drawing/2014/main" id="{6533067A-71F6-D694-3BB9-FB9F2979A6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1426" y="-12041"/>
            <a:ext cx="12194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3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B71D739-E85A-C16E-38FD-C6B365E9D0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392" y="391864"/>
            <a:ext cx="1920213" cy="97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7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 userDrawn="1"/>
        </p:nvGrpSpPr>
        <p:grpSpPr>
          <a:xfrm>
            <a:off x="0" y="0"/>
            <a:ext cx="12192000" cy="1019605"/>
            <a:chOff x="-3057" y="0"/>
            <a:chExt cx="9147057" cy="764704"/>
          </a:xfrm>
        </p:grpSpPr>
        <p:pic>
          <p:nvPicPr>
            <p:cNvPr id="7" name="Image 6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349"/>
            <a:stretch/>
          </p:blipFill>
          <p:spPr>
            <a:xfrm>
              <a:off x="-3057" y="0"/>
              <a:ext cx="9144000" cy="395288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5763"/>
              <a:ext cx="9144000" cy="378941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78AE5E41-D398-40F0-7FE2-478E290DE2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08502" y="6001519"/>
            <a:ext cx="1352911" cy="684261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3916D7B-C689-CA4D-F7CB-6B67AC3BBB6C}"/>
              </a:ext>
            </a:extLst>
          </p:cNvPr>
          <p:cNvCxnSpPr/>
          <p:nvPr userDrawn="1"/>
        </p:nvCxnSpPr>
        <p:spPr>
          <a:xfrm>
            <a:off x="143339" y="6493591"/>
            <a:ext cx="10273141" cy="0"/>
          </a:xfrm>
          <a:prstGeom prst="line">
            <a:avLst/>
          </a:prstGeom>
          <a:ln w="19050">
            <a:solidFill>
              <a:srgbClr val="262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3C6BCF7A-D3F2-7A1B-5DBE-E9EB721A9219}"/>
              </a:ext>
            </a:extLst>
          </p:cNvPr>
          <p:cNvSpPr txBox="1"/>
          <p:nvPr userDrawn="1"/>
        </p:nvSpPr>
        <p:spPr>
          <a:xfrm>
            <a:off x="143339" y="6492377"/>
            <a:ext cx="201622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0" kern="900" baseline="0">
                <a:solidFill>
                  <a:srgbClr val="26215B"/>
                </a:solidFill>
                <a:latin typeface="Now Alt" panose="00000800000000000000" pitchFamily="50" charset="0"/>
              </a:rPr>
              <a:t>centre-valdeloire.fr</a:t>
            </a:r>
          </a:p>
        </p:txBody>
      </p:sp>
    </p:spTree>
    <p:extLst>
      <p:ext uri="{BB962C8B-B14F-4D97-AF65-F5344CB8AC3E}">
        <p14:creationId xmlns:p14="http://schemas.microsoft.com/office/powerpoint/2010/main" val="256290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0"/>
            <a:ext cx="12192000" cy="1019605"/>
            <a:chOff x="-3057" y="0"/>
            <a:chExt cx="9147057" cy="764704"/>
          </a:xfrm>
        </p:grpSpPr>
        <p:pic>
          <p:nvPicPr>
            <p:cNvPr id="8" name="Image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349"/>
            <a:stretch/>
          </p:blipFill>
          <p:spPr>
            <a:xfrm>
              <a:off x="-3057" y="0"/>
              <a:ext cx="9144000" cy="39528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5763"/>
              <a:ext cx="9144000" cy="378941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E6A93FBE-66A4-EAEB-6C98-7AD0094CF8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08502" y="6001519"/>
            <a:ext cx="1352911" cy="684261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B3411DC-759D-4EBC-ACC9-082FAA63A5D5}"/>
              </a:ext>
            </a:extLst>
          </p:cNvPr>
          <p:cNvCxnSpPr/>
          <p:nvPr userDrawn="1"/>
        </p:nvCxnSpPr>
        <p:spPr>
          <a:xfrm>
            <a:off x="143339" y="6493591"/>
            <a:ext cx="10273141" cy="0"/>
          </a:xfrm>
          <a:prstGeom prst="line">
            <a:avLst/>
          </a:prstGeom>
          <a:ln w="19050">
            <a:solidFill>
              <a:srgbClr val="262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DBE94E3C-7355-BDF6-3C31-10983443F699}"/>
              </a:ext>
            </a:extLst>
          </p:cNvPr>
          <p:cNvSpPr txBox="1"/>
          <p:nvPr userDrawn="1"/>
        </p:nvSpPr>
        <p:spPr>
          <a:xfrm>
            <a:off x="143339" y="6492377"/>
            <a:ext cx="201622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0" kern="900" baseline="0">
                <a:solidFill>
                  <a:srgbClr val="26215B"/>
                </a:solidFill>
                <a:latin typeface="Now Alt" panose="00000800000000000000" pitchFamily="50" charset="0"/>
              </a:rPr>
              <a:t>centre-valdeloire.fr</a:t>
            </a:r>
          </a:p>
        </p:txBody>
      </p:sp>
    </p:spTree>
    <p:extLst>
      <p:ext uri="{BB962C8B-B14F-4D97-AF65-F5344CB8AC3E}">
        <p14:creationId xmlns:p14="http://schemas.microsoft.com/office/powerpoint/2010/main" val="359812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9A490-714D-613F-64CB-4349A7D1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6265" y="1399315"/>
            <a:ext cx="7766936" cy="1646302"/>
          </a:xfrm>
        </p:spPr>
        <p:txBody>
          <a:bodyPr>
            <a:normAutofit/>
          </a:bodyPr>
          <a:lstStyle/>
          <a:p>
            <a:pPr algn="l"/>
            <a:r>
              <a:rPr lang="fr-FR" sz="3200" b="1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Réunion des </a:t>
            </a:r>
            <a:r>
              <a:rPr lang="fr-FR" sz="3200" b="1" err="1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coordinateurs.rices</a:t>
            </a:r>
            <a:r>
              <a:rPr lang="fr-FR" sz="3200" b="1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SPRO-EP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130F91B-104F-D257-5DE6-CBF69C73C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6265" y="3209695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fr-FR" sz="2200" b="1" dirty="0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 décembre 2025</a:t>
            </a:r>
          </a:p>
        </p:txBody>
      </p:sp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B428F3F5-7097-53CF-B3D4-4786E263C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9960" b="9002"/>
          <a:stretch/>
        </p:blipFill>
        <p:spPr>
          <a:xfrm>
            <a:off x="-3495777" y="36990"/>
            <a:ext cx="7410329" cy="6677452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38FC8FEE-D13F-C9BA-E12F-A6562DDE0403}"/>
              </a:ext>
            </a:extLst>
          </p:cNvPr>
          <p:cNvSpPr/>
          <p:nvPr/>
        </p:nvSpPr>
        <p:spPr>
          <a:xfrm>
            <a:off x="10619797" y="1563393"/>
            <a:ext cx="532611" cy="532611"/>
          </a:xfrm>
          <a:prstGeom prst="ellipse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ercle : creux 9">
            <a:extLst>
              <a:ext uri="{FF2B5EF4-FFF2-40B4-BE49-F238E27FC236}">
                <a16:creationId xmlns:a16="http://schemas.microsoft.com/office/drawing/2014/main" id="{5176D436-1E7B-850E-6800-FD2F9FA52833}"/>
              </a:ext>
            </a:extLst>
          </p:cNvPr>
          <p:cNvSpPr/>
          <p:nvPr/>
        </p:nvSpPr>
        <p:spPr>
          <a:xfrm>
            <a:off x="10377665" y="-1656533"/>
            <a:ext cx="3387046" cy="3387046"/>
          </a:xfrm>
          <a:prstGeom prst="donut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" name="Image 4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E586803B-5126-0576-5E29-245ED68B1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42" y="4882473"/>
            <a:ext cx="5955859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65E538-7767-4804-C795-7AFC14CAB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893" y="193674"/>
            <a:ext cx="6035040" cy="1529932"/>
          </a:xfrm>
        </p:spPr>
        <p:txBody>
          <a:bodyPr anchor="b">
            <a:normAutofit/>
          </a:bodyPr>
          <a:lstStyle/>
          <a:p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Dans la suite de vos idées issues de vos votes lors de la réunion du 30 juin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669A2A-25C0-A00F-29A1-3691ECDB5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047" y="2128181"/>
            <a:ext cx="6389286" cy="4096512"/>
          </a:xfrm>
        </p:spPr>
        <p:txBody>
          <a:bodyPr>
            <a:normAutofit/>
          </a:bodyPr>
          <a:lstStyle/>
          <a:p>
            <a:r>
              <a:rPr lang="fr-FR" sz="1700" b="1" dirty="0"/>
              <a:t>Formation/professionnalisation </a:t>
            </a:r>
            <a:r>
              <a:rPr lang="fr-FR" sz="1700" dirty="0"/>
              <a:t>: </a:t>
            </a:r>
          </a:p>
          <a:p>
            <a:pPr lvl="1"/>
            <a:r>
              <a:rPr lang="fr-FR" sz="1700" dirty="0"/>
              <a:t>Prise de parole (Positionnement/Posture)</a:t>
            </a:r>
          </a:p>
          <a:p>
            <a:pPr lvl="1"/>
            <a:r>
              <a:rPr lang="fr-FR" sz="1700" dirty="0">
                <a:solidFill>
                  <a:srgbClr val="FF0000"/>
                </a:solidFill>
                <a:highlight>
                  <a:srgbClr val="FFFF00"/>
                </a:highlight>
              </a:rPr>
              <a:t>Design </a:t>
            </a:r>
            <a:r>
              <a:rPr lang="fr-FR" sz="1700" dirty="0" err="1">
                <a:solidFill>
                  <a:srgbClr val="FF0000"/>
                </a:solidFill>
                <a:highlight>
                  <a:srgbClr val="FFFF00"/>
                </a:highlight>
              </a:rPr>
              <a:t>Thinking</a:t>
            </a:r>
            <a:r>
              <a:rPr lang="fr-FR" sz="1700" dirty="0">
                <a:solidFill>
                  <a:srgbClr val="FF0000"/>
                </a:solidFill>
                <a:highlight>
                  <a:srgbClr val="FFFF00"/>
                </a:highlight>
              </a:rPr>
              <a:t> avec le thème comment insuffler une dynamique novatrice sur les territoires</a:t>
            </a:r>
          </a:p>
          <a:p>
            <a:pPr lvl="1"/>
            <a:r>
              <a:rPr lang="fr-FR" sz="1700" dirty="0"/>
              <a:t>Comment exploiter l’Intelligence Artificielle dans la coordination SPRO-EP?</a:t>
            </a:r>
          </a:p>
          <a:p>
            <a:pPr lvl="1"/>
            <a:r>
              <a:rPr lang="fr-FR" sz="1700" dirty="0"/>
              <a:t>Les inégalités /les discriminations (Observatoire des inégalités /Monopoly des inégalités)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1700" dirty="0"/>
          </a:p>
          <a:p>
            <a:pPr lvl="1">
              <a:buFont typeface="Wingdings" panose="05000000000000000000" pitchFamily="2" charset="2"/>
              <a:buChar char="Ø"/>
            </a:pPr>
            <a:endParaRPr lang="fr-FR" sz="17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professionnaliser collectivement sur des méthodes d’animation innovantes pour impulser, accompagner les projets SPRO-EP sur les territoires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384F61-B639-EEC4-73D1-8B44195AF5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35" r="2867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A72B62-52DD-F127-18B0-7F7FF649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C359B6-EF53-46BC-8AAD-EE9C88F21FBF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B428F3F5-7097-53CF-B3D4-4786E263C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30971" r="34044" b="29339"/>
          <a:stretch/>
        </p:blipFill>
        <p:spPr>
          <a:xfrm>
            <a:off x="-304800" y="-419100"/>
            <a:ext cx="12496800" cy="7848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BE5899-257E-E860-F1E9-16A6BB6F97EC}"/>
              </a:ext>
            </a:extLst>
          </p:cNvPr>
          <p:cNvSpPr/>
          <p:nvPr/>
        </p:nvSpPr>
        <p:spPr>
          <a:xfrm>
            <a:off x="508000" y="1770743"/>
            <a:ext cx="8679543" cy="3135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45605E8C-A4B2-AC67-1C7E-7C3C5A0FE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23" y="2392972"/>
            <a:ext cx="804845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6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B428F3F5-7097-53CF-B3D4-4786E263C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9960" b="9002"/>
          <a:stretch/>
        </p:blipFill>
        <p:spPr>
          <a:xfrm rot="3309267">
            <a:off x="-2265622" y="-1875615"/>
            <a:ext cx="4531243" cy="408310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A9A490-714D-613F-64CB-4349A7D1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3752" y="165938"/>
            <a:ext cx="8212527" cy="956317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F5284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ORDRE DU JOUR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130F91B-104F-D257-5DE6-CBF69C73C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9691" y="1724296"/>
            <a:ext cx="8752115" cy="3866607"/>
          </a:xfrm>
        </p:spPr>
        <p:txBody>
          <a:bodyPr>
            <a:noAutofit/>
          </a:bodyPr>
          <a:lstStyle/>
          <a:p>
            <a:pPr lvl="0" algn="l">
              <a:lnSpc>
                <a:spcPts val="1700"/>
              </a:lnSpc>
            </a:pPr>
            <a:r>
              <a:rPr lang="fr-FR" sz="2000" b="1" dirty="0">
                <a:solidFill>
                  <a:srgbClr val="0070C0"/>
                </a:solidFill>
                <a:ea typeface="Verdana" panose="020B0604030504040204" pitchFamily="34" charset="0"/>
              </a:rPr>
              <a:t>9h30-10h15 </a:t>
            </a:r>
          </a:p>
          <a:p>
            <a:pPr marL="342900" lvl="0" indent="-342900" algn="l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ea typeface="Verdana" panose="020B0604030504040204" pitchFamily="34" charset="0"/>
              </a:rPr>
              <a:t>Présentation du Contrat Territorial d’Accueil et d’Intégration (CTAI) des étrangers primo-arrivants (Marie-Josée STINTZY)</a:t>
            </a:r>
          </a:p>
          <a:p>
            <a:pPr lvl="0" algn="l">
              <a:lnSpc>
                <a:spcPts val="1700"/>
              </a:lnSpc>
            </a:pPr>
            <a:endParaRPr lang="fr-FR" sz="2000" dirty="0">
              <a:ea typeface="Verdana" panose="020B0604030504040204" pitchFamily="34" charset="0"/>
            </a:endParaRPr>
          </a:p>
          <a:p>
            <a:pPr algn="l">
              <a:lnSpc>
                <a:spcPts val="1700"/>
              </a:lnSpc>
            </a:pPr>
            <a:r>
              <a:rPr lang="fr-FR" sz="2000" b="1" dirty="0">
                <a:solidFill>
                  <a:srgbClr val="0070C0"/>
                </a:solidFill>
                <a:ea typeface="Verdana" panose="020B0604030504040204" pitchFamily="34" charset="0"/>
              </a:rPr>
              <a:t>10h15-11h00</a:t>
            </a:r>
          </a:p>
          <a:p>
            <a:pPr marL="342900" indent="-342900" algn="l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ea typeface="Verdana" panose="020B0604030504040204" pitchFamily="34" charset="0"/>
              </a:rPr>
              <a:t>Demandes de subventions 2026</a:t>
            </a:r>
          </a:p>
          <a:p>
            <a:pPr marL="342900" indent="-342900" algn="l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ea typeface="Verdana" panose="020B0604030504040204" pitchFamily="34" charset="0"/>
              </a:rPr>
              <a:t>Organisation des réunions de réseau (suivi - animation - comptes-rendus)</a:t>
            </a:r>
          </a:p>
          <a:p>
            <a:pPr marL="342900" indent="-342900" algn="l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ea typeface="Verdana" panose="020B0604030504040204" pitchFamily="34" charset="0"/>
              </a:rPr>
              <a:t>Point sur les forums de l’orientation</a:t>
            </a:r>
          </a:p>
          <a:p>
            <a:pPr algn="l">
              <a:lnSpc>
                <a:spcPts val="1700"/>
              </a:lnSpc>
            </a:pPr>
            <a:endParaRPr lang="fr-FR" dirty="0">
              <a:ea typeface="Verdana" panose="020B0604030504040204" pitchFamily="34" charset="0"/>
            </a:endParaRPr>
          </a:p>
          <a:p>
            <a:pPr algn="l">
              <a:lnSpc>
                <a:spcPts val="1700"/>
              </a:lnSpc>
            </a:pPr>
            <a:r>
              <a:rPr lang="fr-FR" sz="2000" b="1" dirty="0">
                <a:solidFill>
                  <a:srgbClr val="0070C0"/>
                </a:solidFill>
                <a:ea typeface="Verdana" panose="020B0604030504040204" pitchFamily="34" charset="0"/>
              </a:rPr>
              <a:t>11h00-12h30 / 14h00-16h00</a:t>
            </a:r>
          </a:p>
          <a:p>
            <a:pPr marL="342900" lvl="0" indent="-342900" algn="l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ea typeface="Verdana" panose="020B0604030504040204" pitchFamily="34" charset="0"/>
              </a:rPr>
              <a:t>Se professionnaliser collectivement sur des méthodes d’animation innovantes pour impulser et accompagner les projets SPRO-EP sur les territoires</a:t>
            </a:r>
          </a:p>
          <a:p>
            <a:pPr marL="800100" lvl="1" indent="-342900" algn="l">
              <a:buFont typeface="Calibri" panose="020F0502020204030204" pitchFamily="34" charset="0"/>
              <a:buChar char="‐"/>
            </a:pPr>
            <a:endParaRPr lang="fr-FR" dirty="0">
              <a:ea typeface="Verdana" panose="020B0604030504040204" pitchFamily="34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D18A37F-5D43-2785-0455-70EE9A412CC7}"/>
              </a:ext>
            </a:extLst>
          </p:cNvPr>
          <p:cNvSpPr/>
          <p:nvPr/>
        </p:nvSpPr>
        <p:spPr>
          <a:xfrm>
            <a:off x="-1036320" y="-803565"/>
            <a:ext cx="2366356" cy="23083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A5766D-761E-64C5-0A53-A8910802E985}"/>
              </a:ext>
            </a:extLst>
          </p:cNvPr>
          <p:cNvCxnSpPr>
            <a:cxnSpLocks/>
          </p:cNvCxnSpPr>
          <p:nvPr/>
        </p:nvCxnSpPr>
        <p:spPr>
          <a:xfrm>
            <a:off x="44444" y="6437745"/>
            <a:ext cx="8339065" cy="0"/>
          </a:xfrm>
          <a:prstGeom prst="line">
            <a:avLst/>
          </a:prstGeom>
          <a:ln w="28575">
            <a:solidFill>
              <a:srgbClr val="0BB6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F836DA2B-3009-BEF6-298C-813068BD1E79}"/>
              </a:ext>
            </a:extLst>
          </p:cNvPr>
          <p:cNvSpPr/>
          <p:nvPr/>
        </p:nvSpPr>
        <p:spPr>
          <a:xfrm>
            <a:off x="11476236" y="134533"/>
            <a:ext cx="532611" cy="532611"/>
          </a:xfrm>
          <a:prstGeom prst="ellipse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F8136097-9987-F513-F94F-D82696ABE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492" y="5931254"/>
            <a:ext cx="3380355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57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9A490-714D-613F-64CB-4349A7D1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9974" y="1454331"/>
            <a:ext cx="8215522" cy="2856802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CONTRAT TERRITORIAL D’ACCUEIL ET D’INTEGRATION (CTAI) DES ETRANGERS PRIMO-ARRIVANTS</a:t>
            </a:r>
            <a:br>
              <a:rPr lang="fr-FR" sz="3200" b="1" dirty="0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3200" b="1" dirty="0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000" dirty="0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Marie-Josée STINTZY – Chargée de Mission Formation et Intégration des étrangers primo-arrivants – DFPE Région Centre-Val-de-Loire</a:t>
            </a:r>
          </a:p>
        </p:txBody>
      </p:sp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B428F3F5-7097-53CF-B3D4-4786E263C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9960" b="9002"/>
          <a:stretch/>
        </p:blipFill>
        <p:spPr>
          <a:xfrm>
            <a:off x="-3480355" y="316736"/>
            <a:ext cx="7410329" cy="6677452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38FC8FEE-D13F-C9BA-E12F-A6562DDE0403}"/>
              </a:ext>
            </a:extLst>
          </p:cNvPr>
          <p:cNvSpPr/>
          <p:nvPr/>
        </p:nvSpPr>
        <p:spPr>
          <a:xfrm>
            <a:off x="9956370" y="1032171"/>
            <a:ext cx="532611" cy="532611"/>
          </a:xfrm>
          <a:prstGeom prst="ellipse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ercle : creux 9">
            <a:extLst>
              <a:ext uri="{FF2B5EF4-FFF2-40B4-BE49-F238E27FC236}">
                <a16:creationId xmlns:a16="http://schemas.microsoft.com/office/drawing/2014/main" id="{5176D436-1E7B-850E-6800-FD2F9FA52833}"/>
              </a:ext>
            </a:extLst>
          </p:cNvPr>
          <p:cNvSpPr/>
          <p:nvPr/>
        </p:nvSpPr>
        <p:spPr>
          <a:xfrm>
            <a:off x="10377665" y="-1656533"/>
            <a:ext cx="3387046" cy="3387046"/>
          </a:xfrm>
          <a:prstGeom prst="donut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35DA86D0-B4B5-3B3D-1526-1BE95CE79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24" y="5544114"/>
            <a:ext cx="370229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04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B428F3F5-7097-53CF-B3D4-4786E263C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9960" b="9002"/>
          <a:stretch/>
        </p:blipFill>
        <p:spPr>
          <a:xfrm rot="1190975">
            <a:off x="-2265622" y="-1875615"/>
            <a:ext cx="4531243" cy="408310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A9A490-714D-613F-64CB-4349A7D1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585" y="400838"/>
            <a:ext cx="9245651" cy="1342573"/>
          </a:xfrm>
        </p:spPr>
        <p:txBody>
          <a:bodyPr>
            <a:normAutofit/>
          </a:bodyPr>
          <a:lstStyle/>
          <a:p>
            <a:pPr algn="l"/>
            <a:r>
              <a:rPr lang="fr-FR" sz="2800" b="1" dirty="0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DEMANDES DE SUBVENTIONS ET FEUILLES DE ROUTES 2026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836DA2B-3009-BEF6-298C-813068BD1E79}"/>
              </a:ext>
            </a:extLst>
          </p:cNvPr>
          <p:cNvSpPr/>
          <p:nvPr/>
        </p:nvSpPr>
        <p:spPr>
          <a:xfrm>
            <a:off x="11476236" y="134533"/>
            <a:ext cx="532611" cy="532611"/>
          </a:xfrm>
          <a:prstGeom prst="ellipse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B1D4B30-E6A2-83ED-0898-5E07CBF8FC6A}"/>
              </a:ext>
            </a:extLst>
          </p:cNvPr>
          <p:cNvCxnSpPr>
            <a:cxnSpLocks/>
          </p:cNvCxnSpPr>
          <p:nvPr/>
        </p:nvCxnSpPr>
        <p:spPr>
          <a:xfrm>
            <a:off x="44444" y="6437745"/>
            <a:ext cx="9063182" cy="0"/>
          </a:xfrm>
          <a:prstGeom prst="line">
            <a:avLst/>
          </a:prstGeom>
          <a:ln w="28575">
            <a:solidFill>
              <a:srgbClr val="0BB6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071597E5-C833-1432-3D4A-2C1107EDB206}"/>
              </a:ext>
            </a:extLst>
          </p:cNvPr>
          <p:cNvSpPr/>
          <p:nvPr/>
        </p:nvSpPr>
        <p:spPr>
          <a:xfrm>
            <a:off x="8699332" y="1241918"/>
            <a:ext cx="3043209" cy="5556647"/>
          </a:xfrm>
          <a:prstGeom prst="rightArrow">
            <a:avLst>
              <a:gd name="adj1" fmla="val 50000"/>
              <a:gd name="adj2" fmla="val 23656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Prochaine étape : Réunions de réseau décembre 2025 et janvier 2026 pour programmation au 15 février 2026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CCF69-51C5-33C5-8F80-FD2A85039252}"/>
              </a:ext>
            </a:extLst>
          </p:cNvPr>
          <p:cNvSpPr/>
          <p:nvPr/>
        </p:nvSpPr>
        <p:spPr>
          <a:xfrm>
            <a:off x="899788" y="2677111"/>
            <a:ext cx="2789022" cy="132505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dirty="0">
                <a:solidFill>
                  <a:srgbClr val="1F1F1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</a:t>
            </a:r>
            <a:r>
              <a:rPr lang="fr-FR" b="1" dirty="0">
                <a:solidFill>
                  <a:srgbClr val="1F1F1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15 février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B377F-B97A-24CF-FC09-6B56A7B200C5}"/>
              </a:ext>
            </a:extLst>
          </p:cNvPr>
          <p:cNvSpPr/>
          <p:nvPr/>
        </p:nvSpPr>
        <p:spPr>
          <a:xfrm>
            <a:off x="3520573" y="2670432"/>
            <a:ext cx="2660478" cy="134116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rgbClr val="1F1F1F"/>
                </a:solidFill>
                <a:ea typeface="Verdana" panose="020B0604030504040204" pitchFamily="34" charset="0"/>
              </a:rPr>
              <a:t>30 avril </a:t>
            </a:r>
            <a:endParaRPr lang="fr-FR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B3EA13-AE7B-5832-2FE7-FB64F6E42BE6}"/>
              </a:ext>
            </a:extLst>
          </p:cNvPr>
          <p:cNvSpPr/>
          <p:nvPr/>
        </p:nvSpPr>
        <p:spPr>
          <a:xfrm>
            <a:off x="6141360" y="2661041"/>
            <a:ext cx="2452571" cy="134257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1F1F1F"/>
              </a:solidFill>
              <a:ea typeface="Verdana" panose="020B0604030504040204" pitchFamily="34" charset="0"/>
            </a:endParaRPr>
          </a:p>
          <a:p>
            <a:pPr algn="ctr"/>
            <a:r>
              <a:rPr lang="fr-FR" b="1" dirty="0">
                <a:solidFill>
                  <a:srgbClr val="1F1F1F"/>
                </a:solidFill>
                <a:ea typeface="Verdana" panose="020B0604030504040204" pitchFamily="34" charset="0"/>
              </a:rPr>
              <a:t>Avril</a:t>
            </a:r>
            <a:endParaRPr lang="fr-FR" b="1" dirty="0"/>
          </a:p>
          <a:p>
            <a:pPr algn="ctr"/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5C97269-5106-9FCC-F98A-416010D6DDD3}"/>
              </a:ext>
            </a:extLst>
          </p:cNvPr>
          <p:cNvSpPr txBox="1"/>
          <p:nvPr/>
        </p:nvSpPr>
        <p:spPr>
          <a:xfrm>
            <a:off x="821111" y="2256943"/>
            <a:ext cx="7509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32080" lvl="0" algn="just">
              <a:spcAft>
                <a:spcPts val="0"/>
              </a:spcAft>
            </a:pPr>
            <a:r>
              <a:rPr lang="fr-FR" sz="1800" b="1" i="0">
                <a:solidFill>
                  <a:srgbClr val="1F1F1F"/>
                </a:solidFill>
                <a:effectLst/>
              </a:rPr>
              <a:t>Calendrier du circuit des subventions 2025/2026</a:t>
            </a:r>
            <a:endParaRPr lang="fr-FR" sz="1800" b="0" i="0">
              <a:solidFill>
                <a:srgbClr val="1F1F1F"/>
              </a:solidFill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FCBC96-881D-E869-433F-AB13AD82FDD6}"/>
              </a:ext>
            </a:extLst>
          </p:cNvPr>
          <p:cNvSpPr/>
          <p:nvPr/>
        </p:nvSpPr>
        <p:spPr>
          <a:xfrm>
            <a:off x="899787" y="4001756"/>
            <a:ext cx="2620788" cy="143792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rgbClr val="1F1F1F"/>
              </a:solidFill>
              <a:ea typeface="Verdana" panose="020B0604030504040204" pitchFamily="34" charset="0"/>
            </a:endParaRPr>
          </a:p>
          <a:p>
            <a:pPr algn="ctr"/>
            <a:r>
              <a:rPr lang="fr-FR" sz="1400" b="1" dirty="0">
                <a:solidFill>
                  <a:srgbClr val="1F1F1F"/>
                </a:solidFill>
                <a:ea typeface="Verdana" panose="020B0604030504040204" pitchFamily="34" charset="0"/>
              </a:rPr>
              <a:t>Sur le portail nos aides en ligne </a:t>
            </a:r>
          </a:p>
          <a:p>
            <a:pPr algn="ctr"/>
            <a:r>
              <a:rPr lang="fr-FR" sz="1750" dirty="0">
                <a:solidFill>
                  <a:srgbClr val="1F1F1F"/>
                </a:solidFill>
                <a:ea typeface="Verdana" panose="020B0604030504040204" pitchFamily="34" charset="0"/>
              </a:rPr>
              <a:t>Dépôt des demandes 2026 </a:t>
            </a:r>
          </a:p>
          <a:p>
            <a:pPr algn="ctr"/>
            <a:endParaRPr lang="fr-FR" sz="1400" dirty="0">
              <a:solidFill>
                <a:srgbClr val="1F1F1F"/>
              </a:solidFill>
              <a:ea typeface="Verdan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A58C88-4C2B-0F7A-75FE-DA944C0B1C75}"/>
              </a:ext>
            </a:extLst>
          </p:cNvPr>
          <p:cNvSpPr/>
          <p:nvPr/>
        </p:nvSpPr>
        <p:spPr>
          <a:xfrm>
            <a:off x="3513834" y="4020242"/>
            <a:ext cx="2620788" cy="143792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R="132080" lvl="0" algn="ctr">
              <a:spcAft>
                <a:spcPts val="0"/>
              </a:spcAft>
            </a:pPr>
            <a:r>
              <a:rPr lang="fr-FR" sz="1400" b="1" dirty="0">
                <a:solidFill>
                  <a:srgbClr val="1F1F1F"/>
                </a:solidFill>
                <a:ea typeface="Verdana" panose="020B0604030504040204" pitchFamily="34" charset="0"/>
              </a:rPr>
              <a:t>Sur le portail nos aides en ligne + envoi à AZ /SM</a:t>
            </a:r>
          </a:p>
          <a:p>
            <a:pPr marR="132080" lvl="0" algn="ctr">
              <a:spcAft>
                <a:spcPts val="0"/>
              </a:spcAft>
            </a:pPr>
            <a:r>
              <a:rPr lang="fr-FR" dirty="0">
                <a:solidFill>
                  <a:srgbClr val="1F1F1F"/>
                </a:solidFill>
                <a:ea typeface="Verdana" panose="020B0604030504040204" pitchFamily="34" charset="0"/>
              </a:rPr>
              <a:t>Dépôt et clôture </a:t>
            </a:r>
            <a:r>
              <a:rPr lang="fr-FR" sz="1800" dirty="0">
                <a:solidFill>
                  <a:srgbClr val="1F1F1F"/>
                </a:solidFill>
                <a:ea typeface="Verdana" panose="020B0604030504040204" pitchFamily="34" charset="0"/>
              </a:rPr>
              <a:t>des bilans 2025 </a:t>
            </a:r>
          </a:p>
          <a:p>
            <a:pPr marR="132080" lvl="0" algn="ctr">
              <a:spcAft>
                <a:spcPts val="0"/>
              </a:spcAft>
            </a:pPr>
            <a:r>
              <a:rPr lang="fr-FR" sz="1600" dirty="0">
                <a:solidFill>
                  <a:srgbClr val="1F1F1F"/>
                </a:solidFill>
                <a:ea typeface="Verdana" panose="020B0604030504040204" pitchFamily="34" charset="0"/>
              </a:rPr>
              <a:t>Règlement des soldes 2025 en mai 2026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CE95E2-E8CE-9B50-1DC6-FBBCEC3368F3}"/>
              </a:ext>
            </a:extLst>
          </p:cNvPr>
          <p:cNvSpPr/>
          <p:nvPr/>
        </p:nvSpPr>
        <p:spPr>
          <a:xfrm>
            <a:off x="6128136" y="4002135"/>
            <a:ext cx="2465795" cy="143754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1F1F1F"/>
              </a:solidFill>
              <a:ea typeface="Verdana" panose="020B0604030504040204" pitchFamily="34" charset="0"/>
            </a:endParaRPr>
          </a:p>
          <a:p>
            <a:pPr marR="132080" lvl="0" algn="ctr">
              <a:spcAft>
                <a:spcPts val="0"/>
              </a:spcAft>
            </a:pPr>
            <a:r>
              <a:rPr lang="fr-FR" b="1" dirty="0">
                <a:solidFill>
                  <a:srgbClr val="1F1F1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Passage en CPR </a:t>
            </a:r>
          </a:p>
          <a:p>
            <a:pPr marR="132080" lvl="0" algn="ctr">
              <a:spcAft>
                <a:spcPts val="0"/>
              </a:spcAft>
            </a:pPr>
            <a:endParaRPr lang="fr-FR" b="1" dirty="0">
              <a:solidFill>
                <a:srgbClr val="1F1F1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132080" lvl="0" algn="ctr">
              <a:spcAft>
                <a:spcPts val="0"/>
              </a:spcAft>
            </a:pPr>
            <a:r>
              <a:rPr lang="fr-FR" dirty="0">
                <a:solidFill>
                  <a:srgbClr val="1F1F1F"/>
                </a:solidFill>
                <a:ea typeface="Verdana" panose="020B0604030504040204" pitchFamily="34" charset="0"/>
              </a:rPr>
              <a:t>V</a:t>
            </a:r>
            <a:r>
              <a:rPr lang="fr-FR" dirty="0">
                <a:solidFill>
                  <a:srgbClr val="1F1F1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ote subvention 2026 et versement des acomptes en juin</a:t>
            </a:r>
            <a:endParaRPr lang="fr-FR" sz="1800" dirty="0">
              <a:solidFill>
                <a:srgbClr val="1F1F1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dirty="0"/>
          </a:p>
        </p:txBody>
      </p:sp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3B14BF94-6CE3-EB9C-9202-439E546E2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448" y="5569956"/>
            <a:ext cx="3380355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54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9A490-714D-613F-64CB-4349A7D1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5427" y="1730513"/>
            <a:ext cx="7766936" cy="1764266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Organisation des réunions de réseau</a:t>
            </a:r>
          </a:p>
        </p:txBody>
      </p:sp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B428F3F5-7097-53CF-B3D4-4786E263C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9960" b="9002"/>
          <a:stretch/>
        </p:blipFill>
        <p:spPr>
          <a:xfrm>
            <a:off x="-3480355" y="316736"/>
            <a:ext cx="7410329" cy="6677452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38FC8FEE-D13F-C9BA-E12F-A6562DDE0403}"/>
              </a:ext>
            </a:extLst>
          </p:cNvPr>
          <p:cNvSpPr/>
          <p:nvPr/>
        </p:nvSpPr>
        <p:spPr>
          <a:xfrm>
            <a:off x="10619797" y="1563393"/>
            <a:ext cx="532611" cy="532611"/>
          </a:xfrm>
          <a:prstGeom prst="ellipse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ercle : creux 9">
            <a:extLst>
              <a:ext uri="{FF2B5EF4-FFF2-40B4-BE49-F238E27FC236}">
                <a16:creationId xmlns:a16="http://schemas.microsoft.com/office/drawing/2014/main" id="{5176D436-1E7B-850E-6800-FD2F9FA52833}"/>
              </a:ext>
            </a:extLst>
          </p:cNvPr>
          <p:cNvSpPr/>
          <p:nvPr/>
        </p:nvSpPr>
        <p:spPr>
          <a:xfrm>
            <a:off x="10377665" y="-1656533"/>
            <a:ext cx="3387046" cy="3387046"/>
          </a:xfrm>
          <a:prstGeom prst="donut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CEC37F03-D767-EFBC-7714-509CA01A6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95" y="5701430"/>
            <a:ext cx="370229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05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50D9A-0859-2834-DA1F-ED287AD5B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8312E712-F252-3256-9F14-C7BAD6E3C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9960" b="9002"/>
          <a:stretch/>
        </p:blipFill>
        <p:spPr>
          <a:xfrm rot="1190975">
            <a:off x="-2265622" y="-1875615"/>
            <a:ext cx="4531243" cy="408310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50B1843-EE6F-F84A-1544-FBF66E081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585" y="400838"/>
            <a:ext cx="9245651" cy="1342573"/>
          </a:xfrm>
        </p:spPr>
        <p:txBody>
          <a:bodyPr>
            <a:normAutofit/>
          </a:bodyPr>
          <a:lstStyle/>
          <a:p>
            <a:pPr algn="l"/>
            <a:r>
              <a:rPr lang="fr-FR" sz="2800" b="1" dirty="0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FEUILLES DE ROUTES 2026 : calendrier des réunions </a:t>
            </a:r>
            <a:r>
              <a:rPr lang="fr-FR" sz="2800" b="1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réseaux</a:t>
            </a:r>
            <a:endParaRPr lang="fr-FR" sz="2800" b="1" dirty="0">
              <a:solidFill>
                <a:srgbClr val="0F528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C5A0D11-134E-CC39-B98A-E6806E1A7DA4}"/>
              </a:ext>
            </a:extLst>
          </p:cNvPr>
          <p:cNvSpPr/>
          <p:nvPr/>
        </p:nvSpPr>
        <p:spPr>
          <a:xfrm>
            <a:off x="11476236" y="134533"/>
            <a:ext cx="532611" cy="532611"/>
          </a:xfrm>
          <a:prstGeom prst="ellipse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9C97218-E665-B1F1-D5A3-E9DBE427F482}"/>
              </a:ext>
            </a:extLst>
          </p:cNvPr>
          <p:cNvCxnSpPr>
            <a:cxnSpLocks/>
          </p:cNvCxnSpPr>
          <p:nvPr/>
        </p:nvCxnSpPr>
        <p:spPr>
          <a:xfrm>
            <a:off x="44444" y="6437745"/>
            <a:ext cx="9063182" cy="0"/>
          </a:xfrm>
          <a:prstGeom prst="line">
            <a:avLst/>
          </a:prstGeom>
          <a:ln w="28575">
            <a:solidFill>
              <a:srgbClr val="0BB6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6FB1CE7B-B2C2-C813-6B42-88293872E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448" y="5569956"/>
            <a:ext cx="3380355" cy="756000"/>
          </a:xfrm>
          <a:prstGeom prst="rect">
            <a:avLst/>
          </a:prstGeom>
        </p:spPr>
      </p:pic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9C2F256C-DD89-4777-6723-0D4E197F0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098622"/>
              </p:ext>
            </p:extLst>
          </p:nvPr>
        </p:nvGraphicFramePr>
        <p:xfrm>
          <a:off x="1780791" y="1855201"/>
          <a:ext cx="9312589" cy="347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17664761"/>
                    </a:ext>
                  </a:extLst>
                </a:gridCol>
                <a:gridCol w="5248589">
                  <a:extLst>
                    <a:ext uri="{9D8B030D-6E8A-4147-A177-3AD203B41FA5}">
                      <a16:colId xmlns:a16="http://schemas.microsoft.com/office/drawing/2014/main" val="2072701484"/>
                    </a:ext>
                  </a:extLst>
                </a:gridCol>
              </a:tblGrid>
              <a:tr h="449191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Territoires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423100"/>
                  </a:ext>
                </a:extLst>
              </a:tr>
              <a:tr h="449191">
                <a:tc>
                  <a:txBody>
                    <a:bodyPr/>
                    <a:lstStyle/>
                    <a:p>
                      <a:r>
                        <a:rPr lang="fr-FR" dirty="0"/>
                        <a:t>18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Bourges 12/12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318076"/>
                  </a:ext>
                </a:extLst>
              </a:tr>
              <a:tr h="449191">
                <a:tc>
                  <a:txBody>
                    <a:bodyPr/>
                    <a:lstStyle/>
                    <a:p>
                      <a:r>
                        <a:rPr lang="fr-FR" dirty="0"/>
                        <a:t>28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Chartres 19/12 -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03627"/>
                  </a:ext>
                </a:extLst>
              </a:tr>
              <a:tr h="775316">
                <a:tc>
                  <a:txBody>
                    <a:bodyPr/>
                    <a:lstStyle/>
                    <a:p>
                      <a:r>
                        <a:rPr lang="fr-FR" dirty="0"/>
                        <a:t>36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Châteauroux 18/12 – Issoudun 17/12 – Indre-Sud 15/01/26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383642"/>
                  </a:ext>
                </a:extLst>
              </a:tr>
              <a:tr h="449191">
                <a:tc>
                  <a:txBody>
                    <a:bodyPr/>
                    <a:lstStyle/>
                    <a:p>
                      <a:r>
                        <a:rPr lang="fr-FR" dirty="0"/>
                        <a:t>37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Tours-22 janvier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099814"/>
                  </a:ext>
                </a:extLst>
              </a:tr>
              <a:tr h="449191">
                <a:tc>
                  <a:txBody>
                    <a:bodyPr/>
                    <a:lstStyle/>
                    <a:p>
                      <a:r>
                        <a:rPr lang="fr-FR" dirty="0"/>
                        <a:t>41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139178"/>
                  </a:ext>
                </a:extLst>
              </a:tr>
              <a:tr h="449191">
                <a:tc>
                  <a:txBody>
                    <a:bodyPr/>
                    <a:lstStyle/>
                    <a:p>
                      <a:r>
                        <a:rPr lang="fr-FR" dirty="0"/>
                        <a:t>45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Orléans 15/12 – Pithiviers XXXX– Montargis 12/01/26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214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185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9A490-714D-613F-64CB-4349A7D1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3001" y="2472549"/>
            <a:ext cx="7538662" cy="1010584"/>
          </a:xfrm>
        </p:spPr>
        <p:txBody>
          <a:bodyPr>
            <a:normAutofit/>
          </a:bodyPr>
          <a:lstStyle/>
          <a:p>
            <a:pPr algn="l"/>
            <a:r>
              <a:rPr lang="fr-FR" sz="2800" b="1" dirty="0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FORUMS DE L’ORIENTATION 2026</a:t>
            </a:r>
          </a:p>
        </p:txBody>
      </p:sp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B428F3F5-7097-53CF-B3D4-4786E263C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9960" b="9002"/>
          <a:stretch/>
        </p:blipFill>
        <p:spPr>
          <a:xfrm>
            <a:off x="-3480355" y="316736"/>
            <a:ext cx="7410329" cy="6677452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38FC8FEE-D13F-C9BA-E12F-A6562DDE0403}"/>
              </a:ext>
            </a:extLst>
          </p:cNvPr>
          <p:cNvSpPr/>
          <p:nvPr/>
        </p:nvSpPr>
        <p:spPr>
          <a:xfrm>
            <a:off x="10619797" y="1563393"/>
            <a:ext cx="532611" cy="532611"/>
          </a:xfrm>
          <a:prstGeom prst="ellipse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ercle : creux 9">
            <a:extLst>
              <a:ext uri="{FF2B5EF4-FFF2-40B4-BE49-F238E27FC236}">
                <a16:creationId xmlns:a16="http://schemas.microsoft.com/office/drawing/2014/main" id="{5176D436-1E7B-850E-6800-FD2F9FA52833}"/>
              </a:ext>
            </a:extLst>
          </p:cNvPr>
          <p:cNvSpPr/>
          <p:nvPr/>
        </p:nvSpPr>
        <p:spPr>
          <a:xfrm>
            <a:off x="10377665" y="-1656533"/>
            <a:ext cx="3387046" cy="3387046"/>
          </a:xfrm>
          <a:prstGeom prst="donut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9266C46B-695C-38FC-2DBB-727308028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203" y="5612940"/>
            <a:ext cx="370229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15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95FC56A-0E33-958E-BAF3-1325E88F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9B6-EF53-46BC-8AAD-EE9C88F21FBF}" type="slidenum">
              <a:rPr lang="fr-FR" smtClean="0"/>
              <a:t>8</a:t>
            </a:fld>
            <a:endParaRPr lang="fr-FR"/>
          </a:p>
        </p:txBody>
      </p:sp>
      <p:pic>
        <p:nvPicPr>
          <p:cNvPr id="4" name="Image 3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75398CBB-29CE-CBB2-14A8-D26D1C76B3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9960" b="9002"/>
          <a:stretch/>
        </p:blipFill>
        <p:spPr>
          <a:xfrm rot="3309267">
            <a:off x="-2265622" y="-1875615"/>
            <a:ext cx="4531243" cy="408310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A9C690B-0185-917B-50D6-EB8E7A80FDD5}"/>
              </a:ext>
            </a:extLst>
          </p:cNvPr>
          <p:cNvSpPr txBox="1"/>
          <p:nvPr/>
        </p:nvSpPr>
        <p:spPr>
          <a:xfrm>
            <a:off x="2215341" y="1462703"/>
            <a:ext cx="997665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1" i="0" cap="all" dirty="0">
                <a:solidFill>
                  <a:srgbClr val="005D9A"/>
                </a:solidFill>
                <a:effectLst/>
                <a:latin typeface="heavitas"/>
              </a:rPr>
              <a:t>Pour qui ?</a:t>
            </a:r>
          </a:p>
          <a:p>
            <a:pPr algn="l"/>
            <a:endParaRPr lang="fr-FR" sz="2000" b="1" i="0" cap="all" dirty="0">
              <a:solidFill>
                <a:srgbClr val="005D9A"/>
              </a:solidFill>
              <a:effectLst/>
              <a:latin typeface="heavitas"/>
            </a:endParaRPr>
          </a:p>
          <a:p>
            <a:pPr algn="l"/>
            <a:r>
              <a:rPr lang="fr-FR" dirty="0">
                <a:solidFill>
                  <a:srgbClr val="000000"/>
                </a:solidFill>
                <a:latin typeface="Roboto" panose="02000000000000000000" pitchFamily="2" charset="0"/>
              </a:rPr>
              <a:t>L</a:t>
            </a:r>
            <a:r>
              <a:rPr lang="fr-FR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es collégiens, lycéens, étudiants</a:t>
            </a:r>
            <a:r>
              <a:rPr lang="fr-FR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, publics (parents) en questionnement sur leur orientation/reconversion professionnelle </a:t>
            </a:r>
            <a:r>
              <a:rPr lang="fr-FR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pour découvrir les métiers, les formations et les perspectives de carrières qui s'offrent à eux. </a:t>
            </a:r>
          </a:p>
          <a:p>
            <a:pPr algn="l"/>
            <a:endParaRPr lang="fr-FR" b="1" cap="all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l"/>
            <a:r>
              <a:rPr lang="fr-FR" sz="2000" b="1" i="0" cap="all" dirty="0">
                <a:solidFill>
                  <a:srgbClr val="005D9A"/>
                </a:solidFill>
                <a:effectLst/>
                <a:latin typeface="heavitas"/>
              </a:rPr>
              <a:t>Quand ? </a:t>
            </a:r>
            <a:r>
              <a:rPr lang="fr-FR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6 Forums de l’Orientation en région Centre-Val de Loire : </a:t>
            </a:r>
          </a:p>
          <a:p>
            <a:pPr algn="l"/>
            <a:endParaRPr lang="fr-FR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0000"/>
                </a:solidFill>
                <a:latin typeface="Roboto" panose="02000000000000000000" pitchFamily="2" charset="0"/>
              </a:rPr>
              <a:t>vendredi 9 et </a:t>
            </a:r>
            <a:r>
              <a:rPr lang="fr-FR" dirty="0">
                <a:solidFill>
                  <a:srgbClr val="0070C0"/>
                </a:solidFill>
                <a:latin typeface="Roboto" panose="02000000000000000000" pitchFamily="2" charset="0"/>
              </a:rPr>
              <a:t>samedi 10 janvier </a:t>
            </a:r>
            <a:r>
              <a:rPr lang="fr-FR" dirty="0">
                <a:solidFill>
                  <a:srgbClr val="000000"/>
                </a:solidFill>
                <a:latin typeface="Roboto" panose="02000000000000000000" pitchFamily="2" charset="0"/>
              </a:rPr>
              <a:t>au Parc des Expos de Tours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0000"/>
                </a:solidFill>
                <a:latin typeface="Roboto" panose="02000000000000000000" pitchFamily="2" charset="0"/>
              </a:rPr>
              <a:t>v</a:t>
            </a:r>
            <a:r>
              <a:rPr lang="fr-FR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endredi 16 et </a:t>
            </a:r>
            <a:r>
              <a:rPr lang="fr-FR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samedi 17 janvier</a:t>
            </a:r>
            <a:r>
              <a:rPr lang="fr-FR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à Blois à la salle du jeu de paume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0000"/>
                </a:solidFill>
                <a:latin typeface="Roboto" panose="02000000000000000000" pitchFamily="2" charset="0"/>
              </a:rPr>
              <a:t>mercredi 21</a:t>
            </a:r>
            <a:r>
              <a:rPr lang="fr-FR" dirty="0">
                <a:solidFill>
                  <a:srgbClr val="0070C0"/>
                </a:solidFill>
                <a:latin typeface="Roboto" panose="02000000000000000000" pitchFamily="2" charset="0"/>
              </a:rPr>
              <a:t>(jusqu’à19h30) </a:t>
            </a:r>
            <a:r>
              <a:rPr lang="fr-FR" dirty="0">
                <a:solidFill>
                  <a:srgbClr val="000000"/>
                </a:solidFill>
                <a:latin typeface="Roboto" panose="02000000000000000000" pitchFamily="2" charset="0"/>
              </a:rPr>
              <a:t>et jeudi 22 à Châteauroux au M.A.CH 36 de Déols</a:t>
            </a:r>
            <a:endParaRPr lang="fr-FR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fr-FR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Vendredi 30 et </a:t>
            </a:r>
            <a:r>
              <a:rPr lang="fr-FR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samedi 31janvier </a:t>
            </a:r>
            <a:r>
              <a:rPr lang="fr-FR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à Chartres à l</a:t>
            </a:r>
            <a:r>
              <a:rPr lang="fr-FR" dirty="0">
                <a:solidFill>
                  <a:srgbClr val="000000"/>
                </a:solidFill>
                <a:latin typeface="Roboto" panose="02000000000000000000" pitchFamily="2" charset="0"/>
              </a:rPr>
              <a:t>’</a:t>
            </a:r>
            <a:r>
              <a:rPr lang="fr-FR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Illiade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0000"/>
                </a:solidFill>
                <a:latin typeface="Roboto" panose="02000000000000000000" pitchFamily="2" charset="0"/>
              </a:rPr>
              <a:t>Vendredi 30 et </a:t>
            </a:r>
            <a:r>
              <a:rPr lang="fr-FR" dirty="0">
                <a:solidFill>
                  <a:srgbClr val="0070C0"/>
                </a:solidFill>
                <a:latin typeface="Roboto" panose="02000000000000000000" pitchFamily="2" charset="0"/>
              </a:rPr>
              <a:t>samedi 31janvier </a:t>
            </a:r>
            <a:r>
              <a:rPr lang="fr-FR" dirty="0">
                <a:solidFill>
                  <a:srgbClr val="000000"/>
                </a:solidFill>
                <a:latin typeface="Roboto" panose="02000000000000000000" pitchFamily="2" charset="0"/>
              </a:rPr>
              <a:t>à Bourges au Pavillon d’Auron</a:t>
            </a:r>
            <a:endParaRPr lang="fr-FR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fr-FR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Mercredi 4 février </a:t>
            </a:r>
            <a:r>
              <a:rPr lang="fr-FR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(jusqu’à 20h) </a:t>
            </a:r>
            <a:r>
              <a:rPr lang="fr-FR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et jeudi 5 à Orléans au </a:t>
            </a:r>
            <a:r>
              <a:rPr lang="fr-FR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CO'Met</a:t>
            </a:r>
            <a:endParaRPr lang="fr-FR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fr-FR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687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9A490-714D-613F-64CB-4349A7D1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8560" y="2546867"/>
            <a:ext cx="7766936" cy="1764266"/>
          </a:xfrm>
        </p:spPr>
        <p:txBody>
          <a:bodyPr>
            <a:normAutofit/>
          </a:bodyPr>
          <a:lstStyle/>
          <a:p>
            <a:pPr algn="l"/>
            <a:r>
              <a:rPr lang="fr-FR" sz="3200" b="1">
                <a:solidFill>
                  <a:srgbClr val="0F52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PROFESSIONNALISATION DU RESEAU DE COORDONNATEURS</a:t>
            </a:r>
          </a:p>
        </p:txBody>
      </p:sp>
      <p:pic>
        <p:nvPicPr>
          <p:cNvPr id="8" name="Image 7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B428F3F5-7097-53CF-B3D4-4786E263C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9960" b="9002"/>
          <a:stretch/>
        </p:blipFill>
        <p:spPr>
          <a:xfrm>
            <a:off x="-3480355" y="316736"/>
            <a:ext cx="7410329" cy="6677452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38FC8FEE-D13F-C9BA-E12F-A6562DDE0403}"/>
              </a:ext>
            </a:extLst>
          </p:cNvPr>
          <p:cNvSpPr/>
          <p:nvPr/>
        </p:nvSpPr>
        <p:spPr>
          <a:xfrm>
            <a:off x="10619797" y="1563393"/>
            <a:ext cx="532611" cy="532611"/>
          </a:xfrm>
          <a:prstGeom prst="ellipse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ercle : creux 9">
            <a:extLst>
              <a:ext uri="{FF2B5EF4-FFF2-40B4-BE49-F238E27FC236}">
                <a16:creationId xmlns:a16="http://schemas.microsoft.com/office/drawing/2014/main" id="{5176D436-1E7B-850E-6800-FD2F9FA52833}"/>
              </a:ext>
            </a:extLst>
          </p:cNvPr>
          <p:cNvSpPr/>
          <p:nvPr/>
        </p:nvSpPr>
        <p:spPr>
          <a:xfrm>
            <a:off x="10377665" y="-1656533"/>
            <a:ext cx="3387046" cy="3387046"/>
          </a:xfrm>
          <a:prstGeom prst="donut">
            <a:avLst/>
          </a:prstGeom>
          <a:solidFill>
            <a:srgbClr val="0B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01486B3E-5B76-B040-2C06-0F068A0F4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028" y="5652268"/>
            <a:ext cx="370229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8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GE DE GARDE N°1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GE DE GARDE N°2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GE INTRODUCTION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AGE DE FIN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68601B1E50224492E14C372F49547B" ma:contentTypeVersion="19" ma:contentTypeDescription="Crée un document." ma:contentTypeScope="" ma:versionID="4a8b3c322fcd961fa9337e51799c1576">
  <xsd:schema xmlns:xsd="http://www.w3.org/2001/XMLSchema" xmlns:xs="http://www.w3.org/2001/XMLSchema" xmlns:p="http://schemas.microsoft.com/office/2006/metadata/properties" xmlns:ns2="fc1bcaa3-3646-43c0-bbd0-ac8e85dec4f2" xmlns:ns3="dc6cdcd7-c9f0-4dcc-bc22-59af596aaff9" targetNamespace="http://schemas.microsoft.com/office/2006/metadata/properties" ma:root="true" ma:fieldsID="31809b5bb92af320b95266552ece028a" ns2:_="" ns3:_="">
    <xsd:import namespace="fc1bcaa3-3646-43c0-bbd0-ac8e85dec4f2"/>
    <xsd:import namespace="dc6cdcd7-c9f0-4dcc-bc22-59af596aaf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bcaa3-3646-43c0-bbd0-ac8e85dec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658b35cd-c21e-45d7-b2a2-8049bcbfbb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6cdcd7-c9f0-4dcc-bc22-59af596aaff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4c8f5f3-4f92-4f53-b8b5-ee7abb46ca29}" ma:internalName="TaxCatchAll" ma:showField="CatchAllData" ma:web="dc6cdcd7-c9f0-4dcc-bc22-59af596aaf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1bcaa3-3646-43c0-bbd0-ac8e85dec4f2">
      <Terms xmlns="http://schemas.microsoft.com/office/infopath/2007/PartnerControls"/>
    </lcf76f155ced4ddcb4097134ff3c332f>
    <TaxCatchAll xmlns="dc6cdcd7-c9f0-4dcc-bc22-59af596aaff9" xsi:nil="true"/>
    <SharedWithUsers xmlns="dc6cdcd7-c9f0-4dcc-bc22-59af596aaff9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5432E9-B95E-47D1-A559-786EF0DD7E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1bcaa3-3646-43c0-bbd0-ac8e85dec4f2"/>
    <ds:schemaRef ds:uri="dc6cdcd7-c9f0-4dcc-bc22-59af596aaf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715D7E-5524-499C-BA93-3428DCCEEB65}">
  <ds:schemaRefs>
    <ds:schemaRef ds:uri="dc6cdcd7-c9f0-4dcc-bc22-59af596aaff9"/>
    <ds:schemaRef ds:uri="fc1bcaa3-3646-43c0-bbd0-ac8e85dec4f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A6C194E-1A6A-4D8D-B650-03F7DD3AEF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479</Words>
  <Application>Microsoft Office PowerPoint</Application>
  <PresentationFormat>Grand écran</PresentationFormat>
  <Paragraphs>74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11</vt:i4>
      </vt:variant>
    </vt:vector>
  </HeadingPairs>
  <TitlesOfParts>
    <vt:vector size="24" baseType="lpstr">
      <vt:lpstr>Arial</vt:lpstr>
      <vt:lpstr>Calibri</vt:lpstr>
      <vt:lpstr>Calibri Light</vt:lpstr>
      <vt:lpstr>heavitas</vt:lpstr>
      <vt:lpstr>Now Alt</vt:lpstr>
      <vt:lpstr>Roboto</vt:lpstr>
      <vt:lpstr>Verdana</vt:lpstr>
      <vt:lpstr>Wingdings</vt:lpstr>
      <vt:lpstr>Thème Office</vt:lpstr>
      <vt:lpstr>PAGE DE GARDE N°1</vt:lpstr>
      <vt:lpstr>PAGE DE GARDE N°2</vt:lpstr>
      <vt:lpstr>PAGE INTRODUCTION</vt:lpstr>
      <vt:lpstr>PAGE DE FIN</vt:lpstr>
      <vt:lpstr>Réunion des coordinateurs.rices SPRO-EP</vt:lpstr>
      <vt:lpstr>ORDRE DU JOUR</vt:lpstr>
      <vt:lpstr>CONTRAT TERRITORIAL D’ACCUEIL ET D’INTEGRATION (CTAI) DES ETRANGERS PRIMO-ARRIVANTS  Marie-Josée STINTZY – Chargée de Mission Formation et Intégration des étrangers primo-arrivants – DFPE Région Centre-Val-de-Loire</vt:lpstr>
      <vt:lpstr>DEMANDES DE SUBVENTIONS ET FEUILLES DE ROUTES 2026</vt:lpstr>
      <vt:lpstr>Organisation des réunions de réseau</vt:lpstr>
      <vt:lpstr>FEUILLES DE ROUTES 2026 : calendrier des réunions de réseaux</vt:lpstr>
      <vt:lpstr>FORUMS DE L’ORIENTATION 2026</vt:lpstr>
      <vt:lpstr>Présentation PowerPoint</vt:lpstr>
      <vt:lpstr>PROFESSIONNALISATION DU RESEAU DE COORDONNATEURS</vt:lpstr>
      <vt:lpstr>Dans la suite de vos idées issues de vos votes lors de la réunion du 30 juin</vt:lpstr>
      <vt:lpstr>Présentation PowerPoint</vt:lpstr>
    </vt:vector>
  </TitlesOfParts>
  <Company>CRCVDL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</dc:title>
  <dc:creator>PEFFER Felicity</dc:creator>
  <cp:lastModifiedBy>ZILLHARDT Anne</cp:lastModifiedBy>
  <cp:revision>22</cp:revision>
  <dcterms:created xsi:type="dcterms:W3CDTF">2023-09-14T10:31:52Z</dcterms:created>
  <dcterms:modified xsi:type="dcterms:W3CDTF">2025-12-05T13:04:25Z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0x0101004868601B1E50224492E14C372F49547B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