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4"/>
    <p:sldMasterId id="2147483770" r:id="rId5"/>
    <p:sldMasterId id="2147483772" r:id="rId6"/>
    <p:sldMasterId id="2147483774" r:id="rId7"/>
    <p:sldMasterId id="2147483776" r:id="rId8"/>
  </p:sldMasterIdLst>
  <p:notesMasterIdLst>
    <p:notesMasterId r:id="rId22"/>
  </p:notesMasterIdLst>
  <p:handoutMasterIdLst>
    <p:handoutMasterId r:id="rId23"/>
  </p:handoutMasterIdLst>
  <p:sldIdLst>
    <p:sldId id="256" r:id="rId9"/>
    <p:sldId id="257" r:id="rId10"/>
    <p:sldId id="4401" r:id="rId11"/>
    <p:sldId id="4414" r:id="rId12"/>
    <p:sldId id="4385" r:id="rId13"/>
    <p:sldId id="4413" r:id="rId14"/>
    <p:sldId id="4412" r:id="rId15"/>
    <p:sldId id="4400" r:id="rId16"/>
    <p:sldId id="4402" r:id="rId17"/>
    <p:sldId id="4410" r:id="rId18"/>
    <p:sldId id="4415" r:id="rId19"/>
    <p:sldId id="271" r:id="rId20"/>
    <p:sldId id="441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140F5F9-8AD7-4EB7-AF40-60469AC03B4C}">
          <p14:sldIdLst>
            <p14:sldId id="256"/>
          </p14:sldIdLst>
        </p14:section>
        <p14:section name="Section sans titre" id="{51327B90-ECA3-4AEE-8A65-4E0CFD64314C}">
          <p14:sldIdLst>
            <p14:sldId id="257"/>
            <p14:sldId id="4401"/>
            <p14:sldId id="4414"/>
            <p14:sldId id="4385"/>
            <p14:sldId id="4413"/>
            <p14:sldId id="4412"/>
            <p14:sldId id="4400"/>
            <p14:sldId id="4402"/>
            <p14:sldId id="4410"/>
            <p14:sldId id="4415"/>
            <p14:sldId id="271"/>
            <p14:sldId id="4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9A8100-1D6D-96F8-80E0-083B4C3F9EC3}" name="VENTURINI Maud" initials="MV" userId="S::maud.venturini@francetravail.fr::c1c441b6-1d2b-4123-b92e-002d3946bdf9" providerId="AD"/>
  <p188:author id="{5ADFB63B-FC21-CEFC-1D5B-2FBF706D06BE}" name="AUDOUIN Anne" initials="AA" userId="S::anne.audouin@centrevaldeloire.fr::15e54592-bdd7-444f-b51f-f66ec89b57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6CA"/>
    <a:srgbClr val="EB6925"/>
    <a:srgbClr val="0F528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3EE48-20BC-41F8-91C4-890869DD3083}" v="158" dt="2026-03-27T14:06:10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ébastien" userId="11af6660-bf79-400c-b74a-3df3b95a760b" providerId="ADAL" clId="{D7376976-2278-4A6B-9FF5-AC16415C8434}"/>
    <pc:docChg chg="undo redo custSel modSld">
      <pc:chgData name="MARTIN Sébastien" userId="11af6660-bf79-400c-b74a-3df3b95a760b" providerId="ADAL" clId="{D7376976-2278-4A6B-9FF5-AC16415C8434}" dt="2025-12-05T11:00:28.993" v="157" actId="20577"/>
      <pc:docMkLst>
        <pc:docMk/>
      </pc:docMkLst>
      <pc:sldChg chg="modSp mod">
        <pc:chgData name="MARTIN Sébastien" userId="11af6660-bf79-400c-b74a-3df3b95a760b" providerId="ADAL" clId="{D7376976-2278-4A6B-9FF5-AC16415C8434}" dt="2025-12-05T08:49:01.718" v="132" actId="255"/>
        <pc:sldMkLst>
          <pc:docMk/>
          <pc:sldMk cId="1534157842" sldId="257"/>
        </pc:sldMkLst>
      </pc:sldChg>
      <pc:sldChg chg="modSp mod">
        <pc:chgData name="MARTIN Sébastien" userId="11af6660-bf79-400c-b74a-3df3b95a760b" providerId="ADAL" clId="{D7376976-2278-4A6B-9FF5-AC16415C8434}" dt="2025-12-05T09:14:00.767" v="136" actId="20577"/>
        <pc:sldMkLst>
          <pc:docMk/>
          <pc:sldMk cId="1803054104" sldId="4385"/>
        </pc:sldMkLst>
      </pc:sldChg>
      <pc:sldChg chg="modSp mod">
        <pc:chgData name="MARTIN Sébastien" userId="11af6660-bf79-400c-b74a-3df3b95a760b" providerId="ADAL" clId="{D7376976-2278-4A6B-9FF5-AC16415C8434}" dt="2025-12-01T15:40:14.926" v="1" actId="20577"/>
        <pc:sldMkLst>
          <pc:docMk/>
          <pc:sldMk cId="1806879832" sldId="4409"/>
        </pc:sldMkLst>
      </pc:sldChg>
      <pc:sldChg chg="modSp mod">
        <pc:chgData name="MARTIN Sébastien" userId="11af6660-bf79-400c-b74a-3df3b95a760b" providerId="ADAL" clId="{D7376976-2278-4A6B-9FF5-AC16415C8434}" dt="2025-12-05T11:00:28.993" v="157" actId="20577"/>
        <pc:sldMkLst>
          <pc:docMk/>
          <pc:sldMk cId="669185334" sldId="4412"/>
        </pc:sldMkLst>
      </pc:sldChg>
    </pc:docChg>
  </pc:docChgLst>
  <pc:docChgLst>
    <pc:chgData name="MARTIN Sébastien" userId="11af6660-bf79-400c-b74a-3df3b95a760b" providerId="ADAL" clId="{5698FDD7-7B71-4903-9155-35B5805A6EC1}"/>
    <pc:docChg chg="undo custSel addSld delSld modSld sldOrd modSection">
      <pc:chgData name="MARTIN Sébastien" userId="11af6660-bf79-400c-b74a-3df3b95a760b" providerId="ADAL" clId="{5698FDD7-7B71-4903-9155-35B5805A6EC1}" dt="2025-06-19T08:46:49.319" v="747" actId="478"/>
      <pc:docMkLst>
        <pc:docMk/>
      </pc:docMkLst>
      <pc:sldChg chg="addSp delSp modSp mod">
        <pc:chgData name="MARTIN Sébastien" userId="11af6660-bf79-400c-b74a-3df3b95a760b" providerId="ADAL" clId="{5698FDD7-7B71-4903-9155-35B5805A6EC1}" dt="2025-06-19T07:49:15.554" v="715" actId="1076"/>
        <pc:sldMkLst>
          <pc:docMk/>
          <pc:sldMk cId="37892010" sldId="256"/>
        </pc:sldMkLst>
      </pc:sldChg>
      <pc:sldChg chg="addSp delSp modSp mod">
        <pc:chgData name="MARTIN Sébastien" userId="11af6660-bf79-400c-b74a-3df3b95a760b" providerId="ADAL" clId="{5698FDD7-7B71-4903-9155-35B5805A6EC1}" dt="2025-06-19T07:46:19.305" v="683" actId="1076"/>
        <pc:sldMkLst>
          <pc:docMk/>
          <pc:sldMk cId="1534157842" sldId="257"/>
        </pc:sldMkLst>
      </pc:sldChg>
      <pc:sldChg chg="addSp delSp modSp mod">
        <pc:chgData name="MARTIN Sébastien" userId="11af6660-bf79-400c-b74a-3df3b95a760b" providerId="ADAL" clId="{5698FDD7-7B71-4903-9155-35B5805A6EC1}" dt="2025-06-19T07:44:37.298" v="647" actId="14100"/>
        <pc:sldMkLst>
          <pc:docMk/>
          <pc:sldMk cId="164206241" sldId="271"/>
        </pc:sldMkLst>
      </pc:sldChg>
      <pc:sldChg chg="del">
        <pc:chgData name="MARTIN Sébastien" userId="11af6660-bf79-400c-b74a-3df3b95a760b" providerId="ADAL" clId="{5698FDD7-7B71-4903-9155-35B5805A6EC1}" dt="2025-06-19T07:34:42.628" v="407" actId="47"/>
        <pc:sldMkLst>
          <pc:docMk/>
          <pc:sldMk cId="4033975395" sldId="4382"/>
        </pc:sldMkLst>
      </pc:sldChg>
      <pc:sldChg chg="addSp delSp modSp mod">
        <pc:chgData name="MARTIN Sébastien" userId="11af6660-bf79-400c-b74a-3df3b95a760b" providerId="ADAL" clId="{5698FDD7-7B71-4903-9155-35B5805A6EC1}" dt="2025-06-19T07:46:48.058" v="686" actId="1076"/>
        <pc:sldMkLst>
          <pc:docMk/>
          <pc:sldMk cId="1656304295" sldId="4384"/>
        </pc:sldMkLst>
      </pc:sldChg>
      <pc:sldChg chg="addSp delSp modSp mod ord">
        <pc:chgData name="MARTIN Sébastien" userId="11af6660-bf79-400c-b74a-3df3b95a760b" providerId="ADAL" clId="{5698FDD7-7B71-4903-9155-35B5805A6EC1}" dt="2025-06-19T07:46:57.754" v="689" actId="1076"/>
        <pc:sldMkLst>
          <pc:docMk/>
          <pc:sldMk cId="1803054104" sldId="4385"/>
        </pc:sldMkLst>
      </pc:sldChg>
      <pc:sldChg chg="del">
        <pc:chgData name="MARTIN Sébastien" userId="11af6660-bf79-400c-b74a-3df3b95a760b" providerId="ADAL" clId="{5698FDD7-7B71-4903-9155-35B5805A6EC1}" dt="2025-06-19T07:34:44.402" v="408" actId="47"/>
        <pc:sldMkLst>
          <pc:docMk/>
          <pc:sldMk cId="2132790959" sldId="4386"/>
        </pc:sldMkLst>
      </pc:sldChg>
      <pc:sldChg chg="del">
        <pc:chgData name="MARTIN Sébastien" userId="11af6660-bf79-400c-b74a-3df3b95a760b" providerId="ADAL" clId="{5698FDD7-7B71-4903-9155-35B5805A6EC1}" dt="2025-06-19T07:33:07" v="371" actId="47"/>
        <pc:sldMkLst>
          <pc:docMk/>
          <pc:sldMk cId="1367015051" sldId="4387"/>
        </pc:sldMkLst>
      </pc:sldChg>
      <pc:sldChg chg="del">
        <pc:chgData name="MARTIN Sébastien" userId="11af6660-bf79-400c-b74a-3df3b95a760b" providerId="ADAL" clId="{5698FDD7-7B71-4903-9155-35B5805A6EC1}" dt="2025-06-19T07:34:46.332" v="409" actId="47"/>
        <pc:sldMkLst>
          <pc:docMk/>
          <pc:sldMk cId="574589323" sldId="4388"/>
        </pc:sldMkLst>
      </pc:sldChg>
      <pc:sldChg chg="del">
        <pc:chgData name="MARTIN Sébastien" userId="11af6660-bf79-400c-b74a-3df3b95a760b" providerId="ADAL" clId="{5698FDD7-7B71-4903-9155-35B5805A6EC1}" dt="2025-06-19T07:39:01.826" v="506" actId="47"/>
        <pc:sldMkLst>
          <pc:docMk/>
          <pc:sldMk cId="2959738053" sldId="4389"/>
        </pc:sldMkLst>
      </pc:sldChg>
      <pc:sldChg chg="del">
        <pc:chgData name="MARTIN Sébastien" userId="11af6660-bf79-400c-b74a-3df3b95a760b" providerId="ADAL" clId="{5698FDD7-7B71-4903-9155-35B5805A6EC1}" dt="2025-06-19T07:39:07.149" v="507" actId="47"/>
        <pc:sldMkLst>
          <pc:docMk/>
          <pc:sldMk cId="945160494" sldId="4391"/>
        </pc:sldMkLst>
      </pc:sldChg>
      <pc:sldChg chg="ord">
        <pc:chgData name="MARTIN Sébastien" userId="11af6660-bf79-400c-b74a-3df3b95a760b" providerId="ADAL" clId="{5698FDD7-7B71-4903-9155-35B5805A6EC1}" dt="2025-06-19T07:39:13.412" v="509"/>
        <pc:sldMkLst>
          <pc:docMk/>
          <pc:sldMk cId="3779801223" sldId="4392"/>
        </pc:sldMkLst>
      </pc:sldChg>
      <pc:sldChg chg="del">
        <pc:chgData name="MARTIN Sébastien" userId="11af6660-bf79-400c-b74a-3df3b95a760b" providerId="ADAL" clId="{5698FDD7-7B71-4903-9155-35B5805A6EC1}" dt="2025-06-19T07:34:47.484" v="410" actId="47"/>
        <pc:sldMkLst>
          <pc:docMk/>
          <pc:sldMk cId="3394089742" sldId="4393"/>
        </pc:sldMkLst>
      </pc:sldChg>
      <pc:sldChg chg="del">
        <pc:chgData name="MARTIN Sébastien" userId="11af6660-bf79-400c-b74a-3df3b95a760b" providerId="ADAL" clId="{5698FDD7-7B71-4903-9155-35B5805A6EC1}" dt="2025-06-19T07:34:48.129" v="411" actId="47"/>
        <pc:sldMkLst>
          <pc:docMk/>
          <pc:sldMk cId="1829217483" sldId="4394"/>
        </pc:sldMkLst>
      </pc:sldChg>
      <pc:sldChg chg="del">
        <pc:chgData name="MARTIN Sébastien" userId="11af6660-bf79-400c-b74a-3df3b95a760b" providerId="ADAL" clId="{5698FDD7-7B71-4903-9155-35B5805A6EC1}" dt="2025-06-19T07:34:50.275" v="413" actId="47"/>
        <pc:sldMkLst>
          <pc:docMk/>
          <pc:sldMk cId="3063538523" sldId="4395"/>
        </pc:sldMkLst>
      </pc:sldChg>
      <pc:sldChg chg="del">
        <pc:chgData name="MARTIN Sébastien" userId="11af6660-bf79-400c-b74a-3df3b95a760b" providerId="ADAL" clId="{5698FDD7-7B71-4903-9155-35B5805A6EC1}" dt="2025-06-19T07:34:49.264" v="412" actId="47"/>
        <pc:sldMkLst>
          <pc:docMk/>
          <pc:sldMk cId="1834388794" sldId="4396"/>
        </pc:sldMkLst>
      </pc:sldChg>
      <pc:sldChg chg="del">
        <pc:chgData name="MARTIN Sébastien" userId="11af6660-bf79-400c-b74a-3df3b95a760b" providerId="ADAL" clId="{5698FDD7-7B71-4903-9155-35B5805A6EC1}" dt="2025-06-19T07:34:51.912" v="414" actId="47"/>
        <pc:sldMkLst>
          <pc:docMk/>
          <pc:sldMk cId="2029107447" sldId="4397"/>
        </pc:sldMkLst>
      </pc:sldChg>
      <pc:sldChg chg="del">
        <pc:chgData name="MARTIN Sébastien" userId="11af6660-bf79-400c-b74a-3df3b95a760b" providerId="ADAL" clId="{5698FDD7-7B71-4903-9155-35B5805A6EC1}" dt="2025-06-19T07:34:40.959" v="406" actId="47"/>
        <pc:sldMkLst>
          <pc:docMk/>
          <pc:sldMk cId="2774865392" sldId="4398"/>
        </pc:sldMkLst>
      </pc:sldChg>
      <pc:sldChg chg="modSp mod">
        <pc:chgData name="MARTIN Sébastien" userId="11af6660-bf79-400c-b74a-3df3b95a760b" providerId="ADAL" clId="{5698FDD7-7B71-4903-9155-35B5805A6EC1}" dt="2025-06-19T07:43:17.855" v="630"/>
        <pc:sldMkLst>
          <pc:docMk/>
          <pc:sldMk cId="2184739434" sldId="4399"/>
        </pc:sldMkLst>
      </pc:sldChg>
      <pc:sldChg chg="addSp delSp modSp add mod">
        <pc:chgData name="MARTIN Sébastien" userId="11af6660-bf79-400c-b74a-3df3b95a760b" providerId="ADAL" clId="{5698FDD7-7B71-4903-9155-35B5805A6EC1}" dt="2025-06-19T07:47:17.033" v="694" actId="1076"/>
        <pc:sldMkLst>
          <pc:docMk/>
          <pc:sldMk cId="3101205359" sldId="4400"/>
        </pc:sldMkLst>
      </pc:sldChg>
      <pc:sldChg chg="addSp delSp modSp add mod">
        <pc:chgData name="MARTIN Sébastien" userId="11af6660-bf79-400c-b74a-3df3b95a760b" providerId="ADAL" clId="{5698FDD7-7B71-4903-9155-35B5805A6EC1}" dt="2025-06-19T07:47:26.802" v="697" actId="1076"/>
        <pc:sldMkLst>
          <pc:docMk/>
          <pc:sldMk cId="875215544" sldId="4401"/>
        </pc:sldMkLst>
      </pc:sldChg>
      <pc:sldChg chg="addSp delSp modSp add mod">
        <pc:chgData name="MARTIN Sébastien" userId="11af6660-bf79-400c-b74a-3df3b95a760b" providerId="ADAL" clId="{5698FDD7-7B71-4903-9155-35B5805A6EC1}" dt="2025-06-19T07:47:41.385" v="701" actId="1076"/>
        <pc:sldMkLst>
          <pc:docMk/>
          <pc:sldMk cId="100148978" sldId="4402"/>
        </pc:sldMkLst>
      </pc:sldChg>
      <pc:sldChg chg="addSp delSp modSp add mod ord">
        <pc:chgData name="MARTIN Sébastien" userId="11af6660-bf79-400c-b74a-3df3b95a760b" providerId="ADAL" clId="{5698FDD7-7B71-4903-9155-35B5805A6EC1}" dt="2025-06-19T07:48:00.386" v="704" actId="1076"/>
        <pc:sldMkLst>
          <pc:docMk/>
          <pc:sldMk cId="2722485253" sldId="4403"/>
        </pc:sldMkLst>
      </pc:sldChg>
      <pc:sldChg chg="addSp delSp modSp add mod">
        <pc:chgData name="MARTIN Sébastien" userId="11af6660-bf79-400c-b74a-3df3b95a760b" providerId="ADAL" clId="{5698FDD7-7B71-4903-9155-35B5805A6EC1}" dt="2025-06-19T07:48:10.274" v="707" actId="1076"/>
        <pc:sldMkLst>
          <pc:docMk/>
          <pc:sldMk cId="1571001903" sldId="4404"/>
        </pc:sldMkLst>
      </pc:sldChg>
      <pc:sldChg chg="modSp new del mod">
        <pc:chgData name="MARTIN Sébastien" userId="11af6660-bf79-400c-b74a-3df3b95a760b" providerId="ADAL" clId="{5698FDD7-7B71-4903-9155-35B5805A6EC1}" dt="2025-06-19T08:05:34.857" v="719" actId="47"/>
        <pc:sldMkLst>
          <pc:docMk/>
          <pc:sldMk cId="1690412219" sldId="4405"/>
        </pc:sldMkLst>
      </pc:sldChg>
      <pc:sldChg chg="addSp delSp modSp new del mod ord">
        <pc:chgData name="MARTIN Sébastien" userId="11af6660-bf79-400c-b74a-3df3b95a760b" providerId="ADAL" clId="{5698FDD7-7B71-4903-9155-35B5805A6EC1}" dt="2025-06-19T08:11:09.286" v="727" actId="47"/>
        <pc:sldMkLst>
          <pc:docMk/>
          <pc:sldMk cId="3116779516" sldId="4405"/>
        </pc:sldMkLst>
      </pc:sldChg>
      <pc:sldChg chg="addSp delSp modSp new mod">
        <pc:chgData name="MARTIN Sébastien" userId="11af6660-bf79-400c-b74a-3df3b95a760b" providerId="ADAL" clId="{5698FDD7-7B71-4903-9155-35B5805A6EC1}" dt="2025-06-19T08:15:24.018" v="733" actId="1076"/>
        <pc:sldMkLst>
          <pc:docMk/>
          <pc:sldMk cId="455719530" sldId="4406"/>
        </pc:sldMkLst>
      </pc:sldChg>
      <pc:sldChg chg="addSp delSp modSp new mod">
        <pc:chgData name="MARTIN Sébastien" userId="11af6660-bf79-400c-b74a-3df3b95a760b" providerId="ADAL" clId="{5698FDD7-7B71-4903-9155-35B5805A6EC1}" dt="2025-06-19T08:46:49.319" v="747" actId="478"/>
        <pc:sldMkLst>
          <pc:docMk/>
          <pc:sldMk cId="2084099757" sldId="4407"/>
        </pc:sldMkLst>
      </pc:sldChg>
    </pc:docChg>
  </pc:docChgLst>
  <pc:docChgLst>
    <pc:chgData name="ZILLHARDT Anne" userId="f3abb930-b4cb-473d-ab1f-7820c9bbf280" providerId="ADAL" clId="{46455081-59E8-4343-925A-13B51CB640DC}"/>
    <pc:docChg chg="undo custSel addSld delSld modSld modSection">
      <pc:chgData name="ZILLHARDT Anne" userId="f3abb930-b4cb-473d-ab1f-7820c9bbf280" providerId="ADAL" clId="{46455081-59E8-4343-925A-13B51CB640DC}" dt="2025-06-30T07:23:56.476" v="1130" actId="313"/>
      <pc:docMkLst>
        <pc:docMk/>
      </pc:docMkLst>
      <pc:sldChg chg="modSp mod">
        <pc:chgData name="ZILLHARDT Anne" userId="f3abb930-b4cb-473d-ab1f-7820c9bbf280" providerId="ADAL" clId="{46455081-59E8-4343-925A-13B51CB640DC}" dt="2025-06-30T07:23:56.476" v="1130" actId="313"/>
        <pc:sldMkLst>
          <pc:docMk/>
          <pc:sldMk cId="1534157842" sldId="257"/>
        </pc:sldMkLst>
      </pc:sldChg>
      <pc:sldChg chg="addSp delSp modSp add mod">
        <pc:chgData name="ZILLHARDT Anne" userId="f3abb930-b4cb-473d-ab1f-7820c9bbf280" providerId="ADAL" clId="{46455081-59E8-4343-925A-13B51CB640DC}" dt="2025-06-27T08:42:02.701" v="1129" actId="5793"/>
        <pc:sldMkLst>
          <pc:docMk/>
          <pc:sldMk cId="3024214756" sldId="260"/>
        </pc:sldMkLst>
      </pc:sldChg>
      <pc:sldChg chg="addSp delSp del mod">
        <pc:chgData name="ZILLHARDT Anne" userId="f3abb930-b4cb-473d-ab1f-7820c9bbf280" providerId="ADAL" clId="{46455081-59E8-4343-925A-13B51CB640DC}" dt="2025-06-19T14:31:51.074" v="781" actId="47"/>
        <pc:sldMkLst>
          <pc:docMk/>
          <pc:sldMk cId="3779801223" sldId="4392"/>
        </pc:sldMkLst>
      </pc:sldChg>
      <pc:sldChg chg="delSp modSp mod">
        <pc:chgData name="ZILLHARDT Anne" userId="f3abb930-b4cb-473d-ab1f-7820c9bbf280" providerId="ADAL" clId="{46455081-59E8-4343-925A-13B51CB640DC}" dt="2025-06-19T14:32:51.631" v="788" actId="1076"/>
        <pc:sldMkLst>
          <pc:docMk/>
          <pc:sldMk cId="455719530" sldId="4406"/>
        </pc:sldMkLst>
      </pc:sldChg>
      <pc:sldChg chg="del">
        <pc:chgData name="ZILLHARDT Anne" userId="f3abb930-b4cb-473d-ab1f-7820c9bbf280" providerId="ADAL" clId="{46455081-59E8-4343-925A-13B51CB640DC}" dt="2025-06-19T14:33:13.045" v="789" actId="47"/>
        <pc:sldMkLst>
          <pc:docMk/>
          <pc:sldMk cId="2084099757" sldId="4407"/>
        </pc:sldMkLst>
      </pc:sldChg>
      <pc:sldChg chg="new del">
        <pc:chgData name="ZILLHARDT Anne" userId="f3abb930-b4cb-473d-ab1f-7820c9bbf280" providerId="ADAL" clId="{46455081-59E8-4343-925A-13B51CB640DC}" dt="2025-06-19T13:39:56.857" v="1" actId="680"/>
        <pc:sldMkLst>
          <pc:docMk/>
          <pc:sldMk cId="2073704867" sldId="4408"/>
        </pc:sldMkLst>
      </pc:sldChg>
      <pc:sldChg chg="addSp delSp modSp new mod">
        <pc:chgData name="ZILLHARDT Anne" userId="f3abb930-b4cb-473d-ab1f-7820c9bbf280" providerId="ADAL" clId="{46455081-59E8-4343-925A-13B51CB640DC}" dt="2025-06-27T08:10:15.743" v="1117" actId="166"/>
        <pc:sldMkLst>
          <pc:docMk/>
          <pc:sldMk cId="2758939034" sldId="4408"/>
        </pc:sldMkLst>
      </pc:sldChg>
      <pc:sldChg chg="addSp delSp modSp new mod">
        <pc:chgData name="ZILLHARDT Anne" userId="f3abb930-b4cb-473d-ab1f-7820c9bbf280" providerId="ADAL" clId="{46455081-59E8-4343-925A-13B51CB640DC}" dt="2025-06-27T08:11:04.270" v="1122" actId="1076"/>
        <pc:sldMkLst>
          <pc:docMk/>
          <pc:sldMk cId="1806879832" sldId="4409"/>
        </pc:sldMkLst>
      </pc:sldChg>
      <pc:sldChg chg="addSp modSp new mod setBg">
        <pc:chgData name="ZILLHARDT Anne" userId="f3abb930-b4cb-473d-ab1f-7820c9bbf280" providerId="ADAL" clId="{46455081-59E8-4343-925A-13B51CB640DC}" dt="2025-06-19T14:03:35.937" v="780" actId="113"/>
        <pc:sldMkLst>
          <pc:docMk/>
          <pc:sldMk cId="38797697" sldId="4410"/>
        </pc:sldMkLst>
      </pc:sldChg>
      <pc:sldChg chg="addSp delSp modSp add mod setBg">
        <pc:chgData name="ZILLHARDT Anne" userId="f3abb930-b4cb-473d-ab1f-7820c9bbf280" providerId="ADAL" clId="{46455081-59E8-4343-925A-13B51CB640DC}" dt="2025-06-19T14:39:35.725" v="910" actId="113"/>
        <pc:sldMkLst>
          <pc:docMk/>
          <pc:sldMk cId="853187118" sldId="4411"/>
        </pc:sldMkLst>
      </pc:sldChg>
      <pc:sldChg chg="add del">
        <pc:chgData name="ZILLHARDT Anne" userId="f3abb930-b4cb-473d-ab1f-7820c9bbf280" providerId="ADAL" clId="{46455081-59E8-4343-925A-13B51CB640DC}" dt="2025-06-19T14:03:01.687" v="770"/>
        <pc:sldMkLst>
          <pc:docMk/>
          <pc:sldMk cId="2276965200" sldId="4411"/>
        </pc:sldMkLst>
      </pc:sldChg>
    </pc:docChg>
  </pc:docChgLst>
  <pc:docChgLst>
    <pc:chgData name="ZILLHARDT Anne" userId="f3abb930-b4cb-473d-ab1f-7820c9bbf280" providerId="ADAL" clId="{4005A71E-23D9-46A4-9B11-79E8008EFAE0}"/>
    <pc:docChg chg="modSld">
      <pc:chgData name="ZILLHARDT Anne" userId="f3abb930-b4cb-473d-ab1f-7820c9bbf280" providerId="ADAL" clId="{4005A71E-23D9-46A4-9B11-79E8008EFAE0}" dt="2025-12-05T13:04:21.823" v="61" actId="20577"/>
      <pc:docMkLst>
        <pc:docMk/>
      </pc:docMkLst>
      <pc:sldChg chg="modSp mod">
        <pc:chgData name="ZILLHARDT Anne" userId="f3abb930-b4cb-473d-ab1f-7820c9bbf280" providerId="ADAL" clId="{4005A71E-23D9-46A4-9B11-79E8008EFAE0}" dt="2025-12-05T13:04:21.823" v="61" actId="20577"/>
        <pc:sldMkLst>
          <pc:docMk/>
          <pc:sldMk cId="669185334" sldId="4412"/>
        </pc:sldMkLst>
      </pc:sldChg>
    </pc:docChg>
  </pc:docChgLst>
  <pc:docChgLst>
    <pc:chgData name="MARTIN Sébastien" userId="11af6660-bf79-400c-b74a-3df3b95a760b" providerId="ADAL" clId="{F408C947-9D56-4456-9AA2-306B09184B26}"/>
    <pc:docChg chg="undo custSel addSld delSld modSld sldOrd modSection">
      <pc:chgData name="MARTIN Sébastien" userId="11af6660-bf79-400c-b74a-3df3b95a760b" providerId="ADAL" clId="{F408C947-9D56-4456-9AA2-306B09184B26}" dt="2026-03-25T15:07:04.928" v="1855" actId="12"/>
      <pc:docMkLst>
        <pc:docMk/>
      </pc:docMkLst>
      <pc:sldChg chg="modSp mod">
        <pc:chgData name="MARTIN Sébastien" userId="11af6660-bf79-400c-b74a-3df3b95a760b" providerId="ADAL" clId="{F408C947-9D56-4456-9AA2-306B09184B26}" dt="2026-03-05T13:56:17.879" v="27" actId="20577"/>
        <pc:sldMkLst>
          <pc:docMk/>
          <pc:sldMk cId="37892010" sldId="256"/>
        </pc:sldMkLst>
        <pc:spChg chg="mod">
          <ac:chgData name="MARTIN Sébastien" userId="11af6660-bf79-400c-b74a-3df3b95a760b" providerId="ADAL" clId="{F408C947-9D56-4456-9AA2-306B09184B26}" dt="2026-03-05T13:56:17.879" v="27" actId="20577"/>
          <ac:spMkLst>
            <pc:docMk/>
            <pc:sldMk cId="37892010" sldId="256"/>
            <ac:spMk id="3" creationId="{B130F91B-104F-D257-5DE6-CBF69C73C3D2}"/>
          </ac:spMkLst>
        </pc:spChg>
      </pc:sldChg>
      <pc:sldChg chg="addSp modSp mod">
        <pc:chgData name="MARTIN Sébastien" userId="11af6660-bf79-400c-b74a-3df3b95a760b" providerId="ADAL" clId="{F408C947-9D56-4456-9AA2-306B09184B26}" dt="2026-03-25T15:07:04.928" v="1855" actId="12"/>
        <pc:sldMkLst>
          <pc:docMk/>
          <pc:sldMk cId="1534157842" sldId="257"/>
        </pc:sldMkLst>
        <pc:spChg chg="mod">
          <ac:chgData name="MARTIN Sébastien" userId="11af6660-bf79-400c-b74a-3df3b95a760b" providerId="ADAL" clId="{F408C947-9D56-4456-9AA2-306B09184B26}" dt="2026-03-25T14:59:47.103" v="1640" actId="1076"/>
          <ac:spMkLst>
            <pc:docMk/>
            <pc:sldMk cId="1534157842" sldId="257"/>
            <ac:spMk id="2" creationId="{CCA9A490-714D-613F-64CB-4349A7D11454}"/>
          </ac:spMkLst>
        </pc:spChg>
        <pc:spChg chg="mod">
          <ac:chgData name="MARTIN Sébastien" userId="11af6660-bf79-400c-b74a-3df3b95a760b" providerId="ADAL" clId="{F408C947-9D56-4456-9AA2-306B09184B26}" dt="2026-03-25T15:07:04.928" v="1855" actId="12"/>
          <ac:spMkLst>
            <pc:docMk/>
            <pc:sldMk cId="1534157842" sldId="257"/>
            <ac:spMk id="3" creationId="{B130F91B-104F-D257-5DE6-CBF69C73C3D2}"/>
          </ac:spMkLst>
        </pc:spChg>
      </pc:sldChg>
      <pc:sldChg chg="modSp mod ord">
        <pc:chgData name="MARTIN Sébastien" userId="11af6660-bf79-400c-b74a-3df3b95a760b" providerId="ADAL" clId="{F408C947-9D56-4456-9AA2-306B09184B26}" dt="2026-03-05T14:17:42.642" v="1289"/>
        <pc:sldMkLst>
          <pc:docMk/>
          <pc:sldMk cId="1656304295" sldId="4384"/>
        </pc:sldMkLst>
      </pc:sldChg>
      <pc:sldChg chg="modSp mod ord">
        <pc:chgData name="MARTIN Sébastien" userId="11af6660-bf79-400c-b74a-3df3b95a760b" providerId="ADAL" clId="{F408C947-9D56-4456-9AA2-306B09184B26}" dt="2026-03-05T14:15:55.964" v="1180"/>
        <pc:sldMkLst>
          <pc:docMk/>
          <pc:sldMk cId="1803054104" sldId="4385"/>
        </pc:sldMkLst>
        <pc:spChg chg="mod">
          <ac:chgData name="MARTIN Sébastien" userId="11af6660-bf79-400c-b74a-3df3b95a760b" providerId="ADAL" clId="{F408C947-9D56-4456-9AA2-306B09184B26}" dt="2026-03-05T14:15:39.977" v="1178" actId="20577"/>
          <ac:spMkLst>
            <pc:docMk/>
            <pc:sldMk cId="1803054104" sldId="4385"/>
            <ac:spMk id="3" creationId="{071597E5-C833-1432-3D4A-2C1107EDB206}"/>
          </ac:spMkLst>
        </pc:spChg>
        <pc:spChg chg="mod">
          <ac:chgData name="MARTIN Sébastien" userId="11af6660-bf79-400c-b74a-3df3b95a760b" providerId="ADAL" clId="{F408C947-9D56-4456-9AA2-306B09184B26}" dt="2026-03-05T14:15:26.513" v="1148" actId="20577"/>
          <ac:spMkLst>
            <pc:docMk/>
            <pc:sldMk cId="1803054104" sldId="4385"/>
            <ac:spMk id="10" creationId="{C8B3EA13-AE7B-5832-2FE7-FB64F6E42BE6}"/>
          </ac:spMkLst>
        </pc:spChg>
        <pc:spChg chg="mod">
          <ac:chgData name="MARTIN Sébastien" userId="11af6660-bf79-400c-b74a-3df3b95a760b" providerId="ADAL" clId="{F408C947-9D56-4456-9AA2-306B09184B26}" dt="2026-03-05T14:14:06.623" v="1132" actId="20577"/>
          <ac:spMkLst>
            <pc:docMk/>
            <pc:sldMk cId="1803054104" sldId="4385"/>
            <ac:spMk id="24" creationId="{55C97269-5106-9FCC-F98A-416010D6DDD3}"/>
          </ac:spMkLst>
        </pc:spChg>
        <pc:spChg chg="mod">
          <ac:chgData name="MARTIN Sébastien" userId="11af6660-bf79-400c-b74a-3df3b95a760b" providerId="ADAL" clId="{F408C947-9D56-4456-9AA2-306B09184B26}" dt="2026-03-05T14:14:17.603" v="1134" actId="113"/>
          <ac:spMkLst>
            <pc:docMk/>
            <pc:sldMk cId="1803054104" sldId="4385"/>
            <ac:spMk id="26" creationId="{8BA58C88-4C2B-0F7A-75FE-DA944C0B1C75}"/>
          </ac:spMkLst>
        </pc:spChg>
      </pc:sldChg>
      <pc:sldChg chg="modSp mod">
        <pc:chgData name="MARTIN Sébastien" userId="11af6660-bf79-400c-b74a-3df3b95a760b" providerId="ADAL" clId="{F408C947-9D56-4456-9AA2-306B09184B26}" dt="2026-03-25T15:05:04.068" v="1850" actId="20577"/>
        <pc:sldMkLst>
          <pc:docMk/>
          <pc:sldMk cId="3101205359" sldId="4400"/>
        </pc:sldMkLst>
        <pc:spChg chg="mod">
          <ac:chgData name="MARTIN Sébastien" userId="11af6660-bf79-400c-b74a-3df3b95a760b" providerId="ADAL" clId="{F408C947-9D56-4456-9AA2-306B09184B26}" dt="2026-03-25T15:05:04.068" v="1850" actId="20577"/>
          <ac:spMkLst>
            <pc:docMk/>
            <pc:sldMk cId="3101205359" sldId="4400"/>
            <ac:spMk id="2" creationId="{CCA9A490-714D-613F-64CB-4349A7D11454}"/>
          </ac:spMkLst>
        </pc:spChg>
      </pc:sldChg>
      <pc:sldChg chg="modSp add del mod ord">
        <pc:chgData name="MARTIN Sébastien" userId="11af6660-bf79-400c-b74a-3df3b95a760b" providerId="ADAL" clId="{F408C947-9D56-4456-9AA2-306B09184B26}" dt="2026-03-25T15:03:30.634" v="1785" actId="20577"/>
        <pc:sldMkLst>
          <pc:docMk/>
          <pc:sldMk cId="875215544" sldId="4401"/>
        </pc:sldMkLst>
        <pc:spChg chg="mod">
          <ac:chgData name="MARTIN Sébastien" userId="11af6660-bf79-400c-b74a-3df3b95a760b" providerId="ADAL" clId="{F408C947-9D56-4456-9AA2-306B09184B26}" dt="2026-03-25T15:03:30.634" v="1785" actId="20577"/>
          <ac:spMkLst>
            <pc:docMk/>
            <pc:sldMk cId="875215544" sldId="4401"/>
            <ac:spMk id="2" creationId="{CCA9A490-714D-613F-64CB-4349A7D11454}"/>
          </ac:spMkLst>
        </pc:spChg>
      </pc:sldChg>
      <pc:sldChg chg="del">
        <pc:chgData name="MARTIN Sébastien" userId="11af6660-bf79-400c-b74a-3df3b95a760b" providerId="ADAL" clId="{F408C947-9D56-4456-9AA2-306B09184B26}" dt="2026-03-05T14:18:42.701" v="1301" actId="47"/>
        <pc:sldMkLst>
          <pc:docMk/>
          <pc:sldMk cId="1806879832" sldId="4409"/>
        </pc:sldMkLst>
      </pc:sldChg>
      <pc:sldChg chg="addSp modSp mod">
        <pc:chgData name="MARTIN Sébastien" userId="11af6660-bf79-400c-b74a-3df3b95a760b" providerId="ADAL" clId="{F408C947-9D56-4456-9AA2-306B09184B26}" dt="2026-03-05T14:23:30.856" v="1360" actId="14100"/>
        <pc:sldMkLst>
          <pc:docMk/>
          <pc:sldMk cId="38797697" sldId="4410"/>
        </pc:sldMkLst>
        <pc:spChg chg="mod">
          <ac:chgData name="MARTIN Sébastien" userId="11af6660-bf79-400c-b74a-3df3b95a760b" providerId="ADAL" clId="{F408C947-9D56-4456-9AA2-306B09184B26}" dt="2026-03-05T14:19:39.572" v="1345" actId="122"/>
          <ac:spMkLst>
            <pc:docMk/>
            <pc:sldMk cId="38797697" sldId="4410"/>
            <ac:spMk id="2" creationId="{3065E538-7767-4804-C795-7AFC14CAB4C1}"/>
          </ac:spMkLst>
        </pc:spChg>
        <pc:spChg chg="mod">
          <ac:chgData name="MARTIN Sébastien" userId="11af6660-bf79-400c-b74a-3df3b95a760b" providerId="ADAL" clId="{F408C947-9D56-4456-9AA2-306B09184B26}" dt="2026-03-05T14:23:20.322" v="1359" actId="20577"/>
          <ac:spMkLst>
            <pc:docMk/>
            <pc:sldMk cId="38797697" sldId="4410"/>
            <ac:spMk id="3" creationId="{56669A2A-25C0-A00F-29A1-3691ECDB58AE}"/>
          </ac:spMkLst>
        </pc:spChg>
        <pc:spChg chg="add mod">
          <ac:chgData name="MARTIN Sébastien" userId="11af6660-bf79-400c-b74a-3df3b95a760b" providerId="ADAL" clId="{F408C947-9D56-4456-9AA2-306B09184B26}" dt="2026-03-05T14:23:30.856" v="1360" actId="14100"/>
          <ac:spMkLst>
            <pc:docMk/>
            <pc:sldMk cId="38797697" sldId="4410"/>
            <ac:spMk id="7" creationId="{B0E9D7F1-D866-D687-25C8-2BA51179F7C9}"/>
          </ac:spMkLst>
        </pc:spChg>
        <pc:picChg chg="mod">
          <ac:chgData name="MARTIN Sébastien" userId="11af6660-bf79-400c-b74a-3df3b95a760b" providerId="ADAL" clId="{F408C947-9D56-4456-9AA2-306B09184B26}" dt="2026-03-05T14:19:59.204" v="1348" actId="14100"/>
          <ac:picMkLst>
            <pc:docMk/>
            <pc:sldMk cId="38797697" sldId="4410"/>
            <ac:picMk id="5" creationId="{83384F61-B639-EEC4-73D1-8B44195AF5FA}"/>
          </ac:picMkLst>
        </pc:picChg>
      </pc:sldChg>
      <pc:sldChg chg="del">
        <pc:chgData name="MARTIN Sébastien" userId="11af6660-bf79-400c-b74a-3df3b95a760b" providerId="ADAL" clId="{F408C947-9D56-4456-9AA2-306B09184B26}" dt="2026-03-05T14:18:15.975" v="1290" actId="47"/>
        <pc:sldMkLst>
          <pc:docMk/>
          <pc:sldMk cId="669185334" sldId="4412"/>
        </pc:sldMkLst>
      </pc:sldChg>
      <pc:sldChg chg="modSp add mod">
        <pc:chgData name="MARTIN Sébastien" userId="11af6660-bf79-400c-b74a-3df3b95a760b" providerId="ADAL" clId="{F408C947-9D56-4456-9AA2-306B09184B26}" dt="2026-03-25T15:04:00.652" v="1806" actId="20577"/>
        <pc:sldMkLst>
          <pc:docMk/>
          <pc:sldMk cId="2293467093" sldId="4412"/>
        </pc:sldMkLst>
        <pc:spChg chg="mod">
          <ac:chgData name="MARTIN Sébastien" userId="11af6660-bf79-400c-b74a-3df3b95a760b" providerId="ADAL" clId="{F408C947-9D56-4456-9AA2-306B09184B26}" dt="2026-03-25T15:04:00.652" v="1806" actId="20577"/>
          <ac:spMkLst>
            <pc:docMk/>
            <pc:sldMk cId="2293467093" sldId="4412"/>
            <ac:spMk id="2" creationId="{686D122D-7D36-B6DA-960E-212D49EED350}"/>
          </ac:spMkLst>
        </pc:spChg>
      </pc:sldChg>
      <pc:sldChg chg="add">
        <pc:chgData name="MARTIN Sébastien" userId="11af6660-bf79-400c-b74a-3df3b95a760b" providerId="ADAL" clId="{F408C947-9D56-4456-9AA2-306B09184B26}" dt="2026-03-25T15:02:54.769" v="1756" actId="2890"/>
        <pc:sldMkLst>
          <pc:docMk/>
          <pc:sldMk cId="3153530878" sldId="4413"/>
        </pc:sldMkLst>
      </pc:sldChg>
    </pc:docChg>
  </pc:docChgLst>
  <pc:docChgLst>
    <pc:chgData name="ZILLHARDT Anne" userId="f3abb930-b4cb-473d-ab1f-7820c9bbf280" providerId="ADAL" clId="{5573EE48-20BC-41F8-91C4-890869DD3083}"/>
    <pc:docChg chg="undo custSel addSld delSld modSld modSection">
      <pc:chgData name="ZILLHARDT Anne" userId="f3abb930-b4cb-473d-ab1f-7820c9bbf280" providerId="ADAL" clId="{5573EE48-20BC-41F8-91C4-890869DD3083}" dt="2026-03-27T14:06:28.769" v="2137" actId="20577"/>
      <pc:docMkLst>
        <pc:docMk/>
      </pc:docMkLst>
      <pc:sldChg chg="modSp mod">
        <pc:chgData name="ZILLHARDT Anne" userId="f3abb930-b4cb-473d-ab1f-7820c9bbf280" providerId="ADAL" clId="{5573EE48-20BC-41F8-91C4-890869DD3083}" dt="2026-03-17T09:45:43.791" v="233" actId="1076"/>
        <pc:sldMkLst>
          <pc:docMk/>
          <pc:sldMk cId="1534157842" sldId="257"/>
        </pc:sldMkLst>
        <pc:spChg chg="mod">
          <ac:chgData name="ZILLHARDT Anne" userId="f3abb930-b4cb-473d-ab1f-7820c9bbf280" providerId="ADAL" clId="{5573EE48-20BC-41F8-91C4-890869DD3083}" dt="2026-03-17T09:45:43.791" v="233" actId="1076"/>
          <ac:spMkLst>
            <pc:docMk/>
            <pc:sldMk cId="1534157842" sldId="257"/>
            <ac:spMk id="3" creationId="{B130F91B-104F-D257-5DE6-CBF69C73C3D2}"/>
          </ac:spMkLst>
        </pc:spChg>
      </pc:sldChg>
      <pc:sldChg chg="del">
        <pc:chgData name="ZILLHARDT Anne" userId="f3abb930-b4cb-473d-ab1f-7820c9bbf280" providerId="ADAL" clId="{5573EE48-20BC-41F8-91C4-890869DD3083}" dt="2026-03-11T13:38:46.757" v="0" actId="47"/>
        <pc:sldMkLst>
          <pc:docMk/>
          <pc:sldMk cId="1656304295" sldId="4384"/>
        </pc:sldMkLst>
      </pc:sldChg>
      <pc:sldChg chg="modSp mod">
        <pc:chgData name="ZILLHARDT Anne" userId="f3abb930-b4cb-473d-ab1f-7820c9bbf280" providerId="ADAL" clId="{5573EE48-20BC-41F8-91C4-890869DD3083}" dt="2026-03-17T09:46:54.149" v="272" actId="6549"/>
        <pc:sldMkLst>
          <pc:docMk/>
          <pc:sldMk cId="1803054104" sldId="4385"/>
        </pc:sldMkLst>
        <pc:spChg chg="mod">
          <ac:chgData name="ZILLHARDT Anne" userId="f3abb930-b4cb-473d-ab1f-7820c9bbf280" providerId="ADAL" clId="{5573EE48-20BC-41F8-91C4-890869DD3083}" dt="2026-03-17T09:46:54.149" v="272" actId="6549"/>
          <ac:spMkLst>
            <pc:docMk/>
            <pc:sldMk cId="1803054104" sldId="4385"/>
            <ac:spMk id="3" creationId="{071597E5-C833-1432-3D4A-2C1107EDB206}"/>
          </ac:spMkLst>
        </pc:spChg>
      </pc:sldChg>
      <pc:sldChg chg="modSp mod">
        <pc:chgData name="ZILLHARDT Anne" userId="f3abb930-b4cb-473d-ab1f-7820c9bbf280" providerId="ADAL" clId="{5573EE48-20BC-41F8-91C4-890869DD3083}" dt="2026-03-27T14:06:28.769" v="2137" actId="20577"/>
        <pc:sldMkLst>
          <pc:docMk/>
          <pc:sldMk cId="875215544" sldId="4401"/>
        </pc:sldMkLst>
        <pc:spChg chg="mod">
          <ac:chgData name="ZILLHARDT Anne" userId="f3abb930-b4cb-473d-ab1f-7820c9bbf280" providerId="ADAL" clId="{5573EE48-20BC-41F8-91C4-890869DD3083}" dt="2026-03-27T14:06:28.769" v="2137" actId="20577"/>
          <ac:spMkLst>
            <pc:docMk/>
            <pc:sldMk cId="875215544" sldId="4401"/>
            <ac:spMk id="2" creationId="{CCA9A490-714D-613F-64CB-4349A7D11454}"/>
          </ac:spMkLst>
        </pc:spChg>
      </pc:sldChg>
      <pc:sldChg chg="modSp mod">
        <pc:chgData name="ZILLHARDT Anne" userId="f3abb930-b4cb-473d-ab1f-7820c9bbf280" providerId="ADAL" clId="{5573EE48-20BC-41F8-91C4-890869DD3083}" dt="2026-03-27T11:29:02.255" v="922" actId="21"/>
        <pc:sldMkLst>
          <pc:docMk/>
          <pc:sldMk cId="38797697" sldId="4410"/>
        </pc:sldMkLst>
        <pc:spChg chg="mod">
          <ac:chgData name="ZILLHARDT Anne" userId="f3abb930-b4cb-473d-ab1f-7820c9bbf280" providerId="ADAL" clId="{5573EE48-20BC-41F8-91C4-890869DD3083}" dt="2026-03-27T11:29:02.255" v="922" actId="21"/>
          <ac:spMkLst>
            <pc:docMk/>
            <pc:sldMk cId="38797697" sldId="4410"/>
            <ac:spMk id="7" creationId="{B0E9D7F1-D866-D687-25C8-2BA51179F7C9}"/>
          </ac:spMkLst>
        </pc:spChg>
      </pc:sldChg>
      <pc:sldChg chg="addSp modSp new mod">
        <pc:chgData name="ZILLHARDT Anne" userId="f3abb930-b4cb-473d-ab1f-7820c9bbf280" providerId="ADAL" clId="{5573EE48-20BC-41F8-91C4-890869DD3083}" dt="2026-03-11T14:20:25.001" v="59" actId="13926"/>
        <pc:sldMkLst>
          <pc:docMk/>
          <pc:sldMk cId="989915138" sldId="4411"/>
        </pc:sldMkLst>
        <pc:graphicFrameChg chg="add mod modGraphic">
          <ac:chgData name="ZILLHARDT Anne" userId="f3abb930-b4cb-473d-ab1f-7820c9bbf280" providerId="ADAL" clId="{5573EE48-20BC-41F8-91C4-890869DD3083}" dt="2026-03-11T14:20:25.001" v="59" actId="13926"/>
          <ac:graphicFrameMkLst>
            <pc:docMk/>
            <pc:sldMk cId="989915138" sldId="4411"/>
            <ac:graphicFrameMk id="3" creationId="{E51C2552-597B-7EE6-17FE-F2F20E3881E1}"/>
          </ac:graphicFrameMkLst>
        </pc:graphicFrameChg>
      </pc:sldChg>
      <pc:sldChg chg="addSp delSp modSp new mod">
        <pc:chgData name="ZILLHARDT Anne" userId="f3abb930-b4cb-473d-ab1f-7820c9bbf280" providerId="ADAL" clId="{5573EE48-20BC-41F8-91C4-890869DD3083}" dt="2026-03-27T14:02:39.531" v="2128" actId="6549"/>
        <pc:sldMkLst>
          <pc:docMk/>
          <pc:sldMk cId="4155276040" sldId="4414"/>
        </pc:sldMkLst>
        <pc:spChg chg="mod">
          <ac:chgData name="ZILLHARDT Anne" userId="f3abb930-b4cb-473d-ab1f-7820c9bbf280" providerId="ADAL" clId="{5573EE48-20BC-41F8-91C4-890869DD3083}" dt="2026-03-27T14:02:17.374" v="2126" actId="1076"/>
          <ac:spMkLst>
            <pc:docMk/>
            <pc:sldMk cId="4155276040" sldId="4414"/>
            <ac:spMk id="2" creationId="{FC384ACE-9E65-CEA5-1548-BAEBFEF062C3}"/>
          </ac:spMkLst>
        </pc:spChg>
        <pc:spChg chg="del mod">
          <ac:chgData name="ZILLHARDT Anne" userId="f3abb930-b4cb-473d-ab1f-7820c9bbf280" providerId="ADAL" clId="{5573EE48-20BC-41F8-91C4-890869DD3083}" dt="2026-03-27T13:57:13.465" v="2033" actId="478"/>
          <ac:spMkLst>
            <pc:docMk/>
            <pc:sldMk cId="4155276040" sldId="4414"/>
            <ac:spMk id="3" creationId="{7962A79A-4899-76F8-CDC9-354997426EE7}"/>
          </ac:spMkLst>
        </pc:spChg>
        <pc:spChg chg="add mod">
          <ac:chgData name="ZILLHARDT Anne" userId="f3abb930-b4cb-473d-ab1f-7820c9bbf280" providerId="ADAL" clId="{5573EE48-20BC-41F8-91C4-890869DD3083}" dt="2026-03-27T14:02:39.531" v="2128" actId="6549"/>
          <ac:spMkLst>
            <pc:docMk/>
            <pc:sldMk cId="4155276040" sldId="4414"/>
            <ac:spMk id="6" creationId="{F3132DD3-41A0-E22B-C83F-945624B385A5}"/>
          </ac:spMkLst>
        </pc:spChg>
      </pc:sldChg>
      <pc:sldChg chg="addSp modSp new mod">
        <pc:chgData name="ZILLHARDT Anne" userId="f3abb930-b4cb-473d-ab1f-7820c9bbf280" providerId="ADAL" clId="{5573EE48-20BC-41F8-91C4-890869DD3083}" dt="2026-03-27T11:44:42.407" v="2032" actId="6549"/>
        <pc:sldMkLst>
          <pc:docMk/>
          <pc:sldMk cId="3747359118" sldId="4415"/>
        </pc:sldMkLst>
        <pc:spChg chg="mod">
          <ac:chgData name="ZILLHARDT Anne" userId="f3abb930-b4cb-473d-ab1f-7820c9bbf280" providerId="ADAL" clId="{5573EE48-20BC-41F8-91C4-890869DD3083}" dt="2026-03-27T11:29:18.611" v="933" actId="20577"/>
          <ac:spMkLst>
            <pc:docMk/>
            <pc:sldMk cId="3747359118" sldId="4415"/>
            <ac:spMk id="2" creationId="{48578011-E002-5D92-FFFB-9377E1AB38C9}"/>
          </ac:spMkLst>
        </pc:spChg>
        <pc:spChg chg="add mod">
          <ac:chgData name="ZILLHARDT Anne" userId="f3abb930-b4cb-473d-ab1f-7820c9bbf280" providerId="ADAL" clId="{5573EE48-20BC-41F8-91C4-890869DD3083}" dt="2026-03-27T11:44:42.407" v="2032" actId="6549"/>
          <ac:spMkLst>
            <pc:docMk/>
            <pc:sldMk cId="3747359118" sldId="4415"/>
            <ac:spMk id="5" creationId="{02D4349D-AF32-614E-4450-42777E60AEF6}"/>
          </ac:spMkLst>
        </pc:spChg>
      </pc:sldChg>
    </pc:docChg>
  </pc:docChgLst>
  <pc:docChgLst>
    <pc:chgData name="MARTIN Sébastien" userId="11af6660-bf79-400c-b74a-3df3b95a760b" providerId="ADAL" clId="{9253DB8B-8898-4CD2-B17F-4E7B47146A0B}"/>
    <pc:docChg chg="custSel delSld modSld modSection">
      <pc:chgData name="MARTIN Sébastien" userId="11af6660-bf79-400c-b74a-3df3b95a760b" providerId="ADAL" clId="{9253DB8B-8898-4CD2-B17F-4E7B47146A0B}" dt="2025-07-02T13:03:31.050" v="249" actId="313"/>
      <pc:docMkLst>
        <pc:docMk/>
      </pc:docMkLst>
      <pc:sldChg chg="modSp mod">
        <pc:chgData name="MARTIN Sébastien" userId="11af6660-bf79-400c-b74a-3df3b95a760b" providerId="ADAL" clId="{9253DB8B-8898-4CD2-B17F-4E7B47146A0B}" dt="2025-07-02T13:03:31.050" v="249" actId="313"/>
        <pc:sldMkLst>
          <pc:docMk/>
          <pc:sldMk cId="1534157842" sldId="257"/>
        </pc:sldMkLst>
      </pc:sldChg>
      <pc:sldChg chg="modSp mod">
        <pc:chgData name="MARTIN Sébastien" userId="11af6660-bf79-400c-b74a-3df3b95a760b" providerId="ADAL" clId="{9253DB8B-8898-4CD2-B17F-4E7B47146A0B}" dt="2025-06-19T08:58:11.337" v="120" actId="1076"/>
        <pc:sldMkLst>
          <pc:docMk/>
          <pc:sldMk cId="1803054104" sldId="4385"/>
        </pc:sldMkLst>
      </pc:sldChg>
      <pc:sldChg chg="modSp mod">
        <pc:chgData name="MARTIN Sébastien" userId="11af6660-bf79-400c-b74a-3df3b95a760b" providerId="ADAL" clId="{9253DB8B-8898-4CD2-B17F-4E7B47146A0B}" dt="2025-07-02T12:59:48.925" v="224" actId="1076"/>
        <pc:sldMkLst>
          <pc:docMk/>
          <pc:sldMk cId="2184739434" sldId="4399"/>
        </pc:sldMkLst>
      </pc:sldChg>
      <pc:sldChg chg="modSp mod">
        <pc:chgData name="MARTIN Sébastien" userId="11af6660-bf79-400c-b74a-3df3b95a760b" providerId="ADAL" clId="{9253DB8B-8898-4CD2-B17F-4E7B47146A0B}" dt="2025-06-19T08:58:59.857" v="121" actId="20577"/>
        <pc:sldMkLst>
          <pc:docMk/>
          <pc:sldMk cId="3101205359" sldId="4400"/>
        </pc:sldMkLst>
      </pc:sldChg>
      <pc:sldChg chg="modSp mod">
        <pc:chgData name="MARTIN Sébastien" userId="11af6660-bf79-400c-b74a-3df3b95a760b" providerId="ADAL" clId="{9253DB8B-8898-4CD2-B17F-4E7B47146A0B}" dt="2025-07-02T13:03:08.203" v="241" actId="20577"/>
        <pc:sldMkLst>
          <pc:docMk/>
          <pc:sldMk cId="875215544" sldId="4401"/>
        </pc:sldMkLst>
      </pc:sldChg>
      <pc:sldChg chg="modSp mod">
        <pc:chgData name="MARTIN Sébastien" userId="11af6660-bf79-400c-b74a-3df3b95a760b" providerId="ADAL" clId="{9253DB8B-8898-4CD2-B17F-4E7B47146A0B}" dt="2025-06-19T09:15:00.430" v="127" actId="313"/>
        <pc:sldMkLst>
          <pc:docMk/>
          <pc:sldMk cId="1571001903" sldId="4404"/>
        </pc:sldMkLst>
      </pc:sldChg>
      <pc:sldChg chg="delSp del mod">
        <pc:chgData name="MARTIN Sébastien" userId="11af6660-bf79-400c-b74a-3df3b95a760b" providerId="ADAL" clId="{9253DB8B-8898-4CD2-B17F-4E7B47146A0B}" dt="2025-07-02T12:57:49.744" v="156" actId="47"/>
        <pc:sldMkLst>
          <pc:docMk/>
          <pc:sldMk cId="2758939034" sldId="4408"/>
        </pc:sldMkLst>
      </pc:sldChg>
      <pc:sldChg chg="modSp mod">
        <pc:chgData name="MARTIN Sébastien" userId="11af6660-bf79-400c-b74a-3df3b95a760b" providerId="ADAL" clId="{9253DB8B-8898-4CD2-B17F-4E7B47146A0B}" dt="2025-06-30T08:22:46.270" v="154" actId="14100"/>
        <pc:sldMkLst>
          <pc:docMk/>
          <pc:sldMk cId="1806879832" sldId="4409"/>
        </pc:sldMkLst>
      </pc:sldChg>
      <pc:sldChg chg="modSp mod">
        <pc:chgData name="MARTIN Sébastien" userId="11af6660-bf79-400c-b74a-3df3b95a760b" providerId="ADAL" clId="{9253DB8B-8898-4CD2-B17F-4E7B47146A0B}" dt="2025-07-02T12:58:25.201" v="159" actId="207"/>
        <pc:sldMkLst>
          <pc:docMk/>
          <pc:sldMk cId="38797697" sldId="4410"/>
        </pc:sldMkLst>
      </pc:sldChg>
      <pc:sldChg chg="del">
        <pc:chgData name="MARTIN Sébastien" userId="11af6660-bf79-400c-b74a-3df3b95a760b" providerId="ADAL" clId="{9253DB8B-8898-4CD2-B17F-4E7B47146A0B}" dt="2025-07-02T12:58:55.140" v="160" actId="47"/>
        <pc:sldMkLst>
          <pc:docMk/>
          <pc:sldMk cId="853187118" sldId="4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DA16C2-9CB6-8990-45FD-3F3AFD7D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2DE8FD-5485-6C6A-4659-A0F916DA1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8E6E-95F8-4D37-8F5F-1CB491C44D65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F6DEB-5E2D-E750-5EF8-7DE1E2BBC7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5A936C-927B-88E7-FC96-67B4ACC34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38D31-357F-4742-96C2-74CDB9699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22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3A052-F7C3-4E17-A129-1C39419AE6B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E5CBF-B85A-46D2-B0A8-044E91D7F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755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2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D211C-8105-860D-45F3-279E6027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B4BDBE-4D09-BABE-583A-372D4C4A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F0773-6AF2-FF39-9DD9-5C2F63D3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E9D2-E309-4F4D-8361-37BDC970620C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D6C43-DE67-14D2-5EE9-95D0F95E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AA3F9-8F4B-EB80-4796-D3F97CB6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4A426-03A7-FA37-25B2-46B89B3A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846305-0C6D-8B8B-0FE1-884B174D5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A7830-A741-1A19-7631-4EC810C0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B38F-BF3E-4294-A276-B5545EC1DF36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2F3126-B16D-57B9-1588-B8195FE2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75951-F01B-CE6C-60E0-AE4C362A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6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FEFDBB-90D5-D369-8596-4EDC43F0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6B142-764D-3FA2-11AE-49E5638CE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671BE-FC67-6714-4892-73E4789F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632-D0CC-4305-AA8B-52F5E1074151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95272-59F4-9E7F-A5A6-769FB0F6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592877-67D2-B229-5190-9AD1180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3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644691"/>
            <a:ext cx="10273141" cy="648072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TITRE – version 1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F5276AF-12AC-384A-FB76-F4732AD8BB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94" y="1796819"/>
            <a:ext cx="6528725" cy="648072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COMPLEMENT à VOTRE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A32A83D-F116-AE39-A511-460A0BD92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5061182"/>
            <a:ext cx="5664629" cy="456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2ACE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Ici Auteur - Date</a:t>
            </a:r>
          </a:p>
        </p:txBody>
      </p:sp>
    </p:spTree>
    <p:extLst>
      <p:ext uri="{BB962C8B-B14F-4D97-AF65-F5344CB8AC3E}">
        <p14:creationId xmlns:p14="http://schemas.microsoft.com/office/powerpoint/2010/main" val="93366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3392" y="3140968"/>
            <a:ext cx="10945216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TITRE – version 2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7565EEA-60C3-B45B-EEB7-5E7C5EC48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4293096"/>
            <a:ext cx="10945216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Complément TITRE – version 2</a:t>
            </a:r>
          </a:p>
        </p:txBody>
      </p:sp>
    </p:spTree>
    <p:extLst>
      <p:ext uri="{BB962C8B-B14F-4D97-AF65-F5344CB8AC3E}">
        <p14:creationId xmlns:p14="http://schemas.microsoft.com/office/powerpoint/2010/main" val="184347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44624"/>
            <a:ext cx="11137237" cy="1224136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ICI VOTRE TITRE (VERDANA / CORPS 20)</a:t>
            </a:r>
          </a:p>
          <a:p>
            <a:pPr lvl="0"/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2132856"/>
            <a:ext cx="10849205" cy="252028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4442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2564904"/>
            <a:ext cx="10945216" cy="1152128"/>
          </a:xfrm>
          <a:prstGeom prst="rect">
            <a:avLst/>
          </a:prstGeom>
        </p:spPr>
        <p:txBody>
          <a:bodyPr/>
          <a:lstStyle>
            <a:lvl1pPr marL="457189" indent="-457189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Questions/remarques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44624"/>
            <a:ext cx="11137237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ICI VOTRE TITRE (VERDANA / CORPS 20)</a:t>
            </a:r>
          </a:p>
          <a:p>
            <a:pPr lvl="0"/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3861048"/>
            <a:ext cx="10945216" cy="1152128"/>
          </a:xfrm>
          <a:prstGeom prst="rect">
            <a:avLst/>
          </a:prstGeom>
        </p:spPr>
        <p:txBody>
          <a:bodyPr/>
          <a:lstStyle>
            <a:lvl1pPr marL="457189" indent="-457189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Merci de votre attention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5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1E32B-B499-A27B-2C40-94E684AB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92A18-488B-1B23-1D37-FC990FCB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AB695B-1308-DED5-1A88-068F1D32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EB5-308E-4CD4-936E-AC1172736FCB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1C3D5-DB90-6A6B-EED2-EB7B9D31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B2FED-D34A-1304-9E6C-4857A450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0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2DE69-22BD-67D2-16D6-2068AB9D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6FF260-5A00-533E-16C9-D19E9439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746DE-690A-2944-2DFE-78CFC07A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01E7-28B2-41F6-A3F9-9BF43CEF65C6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6B74B-9C8F-C491-56C4-3DEA222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54C2F-F8C3-29CC-34AA-043D1FA0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F0F17-4F1A-17C7-6CE4-12CF6BC0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7CBE6-6587-330B-E018-D09E39FA8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68F4C-0CE4-C494-B5B9-A16555C3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34CA37-B955-DE42-3FF4-2BA3D8B4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D8EB-507B-48FE-A041-83C92AE03E12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63D91D-7C5C-B4A0-910E-5CBFA4D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6EED3A-AE83-3DB3-A510-D7F8E342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E02D0-2637-C1A0-910D-5A4206F2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CC33C-7402-CDA9-7E9E-ADFF1876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94E07C-A57E-D21D-C656-B8FA0C57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7662C2-E5CA-2EF3-8F59-82C1C4A5E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8394AA-DDD4-C96D-5AD9-39B9CCE7E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CD9AF5-8CB8-6C3F-9AAC-7F521FF9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B5DB-972F-414B-A234-1D251E1F1C6C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F44B8E-6000-AEA5-9C9D-1C64CE14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35EDB2-976B-B884-C4AF-6A33166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6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92588-3BB6-B643-10DB-BA7EA420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30FE08-C582-3775-A26E-2DD3AA34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CBE-BE63-4502-AC43-F2C8AC534111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63650A-E99A-D4DC-A7EB-FE251DDE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8C3D45-F859-79F9-8EA2-3E496CB1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8F266C-A424-1329-EF57-830A7C9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4BF7-88F3-4C27-9AD2-7EF1D0243380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183C6-175F-BC9D-D529-D1DEB033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C39803-757E-A3B3-1BA4-0A53A2A4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7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613D9-14CB-A30B-EE70-606FFA0E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61930-06A6-FAA2-EE7E-90457ADF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461DE4-D017-AA9E-3AA6-A0A048C8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465D0B-DF38-05DB-85E5-D79E8FD8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4B9-07F3-4BC6-99B3-56D30B7648E1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79F795-3758-A750-187E-15BCACA5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0B58B-B053-4FA7-003E-42CFA743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A0DE9-C827-99B6-2611-2F6AD569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101A51-54CD-226C-ACE8-C5953BEF2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B58A05-2B30-D39D-A632-A9C93E1B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BAB7D9-EBB1-E13A-E65A-2EE4A8F4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8244-0ABF-40C1-9FFF-47D728EFA711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08816C-F7FC-8601-B701-A23304DF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5DAC08-1ACB-957A-9F3F-52D0D611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494EF7-E95B-BD3F-A427-E7AD7E3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7FC14-D2BA-6EAD-1033-2B85AB58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B71D9-12D8-FAFB-194C-5FF6671AF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B70B-2174-4B75-9831-77D3566C7CC3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3FE21-C6A3-52E5-7F20-AFEBB11E6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F6E83-361B-1828-FB7D-94A4A1191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533067A-71F6-D694-3BB9-FB9F2979A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1426" y="-12041"/>
            <a:ext cx="1219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B71D739-E85A-C16E-38FD-C6B365E9D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391864"/>
            <a:ext cx="1920213" cy="9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0"/>
            <a:ext cx="12192000" cy="1019605"/>
            <a:chOff x="-3057" y="0"/>
            <a:chExt cx="9147057" cy="76470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8AE5E41-D398-40F0-7FE2-478E290DE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8502" y="6001519"/>
            <a:ext cx="1352911" cy="68426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916D7B-C689-CA4D-F7CB-6B67AC3BBB6C}"/>
              </a:ext>
            </a:extLst>
          </p:cNvPr>
          <p:cNvCxnSpPr/>
          <p:nvPr userDrawn="1"/>
        </p:nvCxnSpPr>
        <p:spPr>
          <a:xfrm>
            <a:off x="143339" y="6493591"/>
            <a:ext cx="10273141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BCF7A-D3F2-7A1B-5DBE-E9EB721A9219}"/>
              </a:ext>
            </a:extLst>
          </p:cNvPr>
          <p:cNvSpPr txBox="1"/>
          <p:nvPr userDrawn="1"/>
        </p:nvSpPr>
        <p:spPr>
          <a:xfrm>
            <a:off x="143339" y="6492377"/>
            <a:ext cx="2016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25629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1019605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E6A93FBE-66A4-EAEB-6C98-7AD0094CF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8502" y="6001519"/>
            <a:ext cx="1352911" cy="684261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3411DC-759D-4EBC-ACC9-082FAA63A5D5}"/>
              </a:ext>
            </a:extLst>
          </p:cNvPr>
          <p:cNvCxnSpPr/>
          <p:nvPr userDrawn="1"/>
        </p:nvCxnSpPr>
        <p:spPr>
          <a:xfrm>
            <a:off x="143339" y="6493591"/>
            <a:ext cx="10273141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E94E3C-7355-BDF6-3C31-10983443F699}"/>
              </a:ext>
            </a:extLst>
          </p:cNvPr>
          <p:cNvSpPr txBox="1"/>
          <p:nvPr userDrawn="1"/>
        </p:nvSpPr>
        <p:spPr>
          <a:xfrm>
            <a:off x="143339" y="6492377"/>
            <a:ext cx="2016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35981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FLURwM8c1q0?si=jSRHEUrRKIz-r1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265" y="1399315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Réunion des </a:t>
            </a:r>
            <a:r>
              <a:rPr lang="fr-FR" sz="3200" b="1" err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coordinateurs.rices</a:t>
            </a:r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SPRO-EP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30F91B-104F-D257-5DE6-CBF69C7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265" y="32096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fr-FR" sz="2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mars 2026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95777" y="36990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E586803B-5126-0576-5E29-245ED68B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2" y="4882473"/>
            <a:ext cx="595585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65E538-7767-4804-C795-7AFC14CA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93674"/>
            <a:ext cx="8407400" cy="1529932"/>
          </a:xfrm>
        </p:spPr>
        <p:txBody>
          <a:bodyPr anchor="b">
            <a:normAutofit/>
          </a:bodyPr>
          <a:lstStyle/>
          <a:p>
            <a:pPr algn="ctr"/>
            <a:r>
              <a:rPr lang="fr-FR" sz="2800">
                <a:latin typeface="Verdana" panose="020B0604030504040204" pitchFamily="34" charset="0"/>
                <a:ea typeface="Verdana" panose="020B0604030504040204" pitchFamily="34" charset="0"/>
              </a:rPr>
              <a:t>Dans la suite de vos idées issues de vos votes lors de la réunion du 30 juin et des travaux débutés le 5 décembre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69A2A-25C0-A00F-29A1-3691ECDB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47" y="2128181"/>
            <a:ext cx="7811686" cy="2858686"/>
          </a:xfrm>
        </p:spPr>
        <p:txBody>
          <a:bodyPr>
            <a:normAutofit/>
          </a:bodyPr>
          <a:lstStyle/>
          <a:p>
            <a:pPr algn="ctr"/>
            <a:r>
              <a:rPr lang="fr-FR" sz="1700" b="1"/>
              <a:t>Formation/professionnalisation </a:t>
            </a:r>
            <a:endParaRPr lang="fr-FR" sz="1700"/>
          </a:p>
          <a:p>
            <a:pPr lvl="1"/>
            <a:r>
              <a:rPr lang="fr-FR" sz="1700">
                <a:solidFill>
                  <a:srgbClr val="FF0000"/>
                </a:solidFill>
                <a:highlight>
                  <a:srgbClr val="FFFF00"/>
                </a:highlight>
              </a:rPr>
              <a:t>Design </a:t>
            </a:r>
            <a:r>
              <a:rPr lang="fr-FR" sz="1700" err="1">
                <a:solidFill>
                  <a:srgbClr val="FF0000"/>
                </a:solidFill>
                <a:highlight>
                  <a:srgbClr val="FFFF00"/>
                </a:highlight>
              </a:rPr>
              <a:t>Thinking</a:t>
            </a:r>
            <a:r>
              <a:rPr lang="fr-FR" sz="1700">
                <a:solidFill>
                  <a:srgbClr val="FF0000"/>
                </a:solidFill>
                <a:highlight>
                  <a:srgbClr val="FFFF00"/>
                </a:highlight>
              </a:rPr>
              <a:t> avec le thème comment insuffler une dynamique novatrice sur les territoires</a:t>
            </a:r>
          </a:p>
          <a:p>
            <a:pPr marL="457200" lvl="1" indent="0">
              <a:buNone/>
            </a:pPr>
            <a:endParaRPr lang="fr-FR" sz="170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professionnaliser collectivement sur des méthodes d’animation innovantes pour impulser, accompagner les projets SPRO-EP sur les territoires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384F61-B639-EEC4-73D1-8B44195A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5" r="2867"/>
          <a:stretch>
            <a:fillRect/>
          </a:stretch>
        </p:blipFill>
        <p:spPr>
          <a:xfrm>
            <a:off x="8319859" y="0"/>
            <a:ext cx="3811247" cy="539326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A72B62-52DD-F127-18B0-7F7FF649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C359B6-EF53-46BC-8AAD-EE9C88F21FB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E9D7F1-D866-D687-25C8-2BA51179F7C9}"/>
              </a:ext>
            </a:extLst>
          </p:cNvPr>
          <p:cNvSpPr txBox="1"/>
          <p:nvPr/>
        </p:nvSpPr>
        <p:spPr>
          <a:xfrm>
            <a:off x="311912" y="4034019"/>
            <a:ext cx="8407400" cy="1624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r>
              <a:rPr lang="fr-FR" sz="1800" dirty="0">
                <a:ea typeface="Verdana" panose="020B0604030504040204" pitchFamily="34" charset="0"/>
              </a:rPr>
              <a:t>Comment pourrions-nous imaginer une expérience d’accueil plus humaine, flexible et personnalisée qui permette à chaque jeune en situation de décrochage de se sentir compris, valorisé et accompagné dès son premier contact par les acteurs du territoire ?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endParaRPr lang="fr-FR" sz="1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78011-E002-5D92-FFFB-9377E1AB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46B13A-D1BD-BE0B-440B-77692EE5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D4349D-AF32-614E-4450-42777E60AEF6}"/>
              </a:ext>
            </a:extLst>
          </p:cNvPr>
          <p:cNvSpPr txBox="1"/>
          <p:nvPr/>
        </p:nvSpPr>
        <p:spPr>
          <a:xfrm>
            <a:off x="297873" y="1480927"/>
            <a:ext cx="11055927" cy="489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r>
              <a:rPr lang="fr-FR" dirty="0"/>
              <a:t>Comment mieux </a:t>
            </a:r>
            <a:r>
              <a:rPr lang="fr-FR" b="1" dirty="0"/>
              <a:t>comprendre les motivations, contraintes et besoins des acteurs (monde économique, éducation, orientation…) sur un territoire pour favoriser leur </a:t>
            </a:r>
            <a:r>
              <a:rPr lang="fr-FR" b="1" dirty="0">
                <a:highlight>
                  <a:srgbClr val="FFFF00"/>
                </a:highlight>
              </a:rPr>
              <a:t>engagement</a:t>
            </a:r>
            <a:r>
              <a:rPr lang="fr-FR" b="1" dirty="0"/>
              <a:t> </a:t>
            </a:r>
            <a:r>
              <a:rPr lang="fr-FR" dirty="0"/>
              <a:t>dans actions communes sur l’orientation tout au long de la vie? 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Comment éviter la démultiplication des évènements et des sollicitations?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La multiplication des évènements « vide » le public qui ne va plus à autant d’actions, évènements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A tant faire des évènements, est ce que le fait de regrouper des évènements peut éviter la fuite du public et la sur sollicitation des entreprises?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L’engagement pose problème aujourd’hui : vérifier l’engagement de tous avant de se lancer!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L’adhésion dès le début des partenaires indispensables à la mise en œuvre du projet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Il faut certainement travailler la question du niveau de l’engagement pour permettre à des partenaires de s’engager : qualifier la question de l’engagement car c’est un vrai sujet pour faire ou ne pas faire!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C’est quoi les motivations?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A quoi ça va vous servir? 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Est-ce que les acteurs voient les enjeux de ces actions?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dirty="0"/>
              <a:t>Le sentiment de faire réseau peut être un argument mais comment je me sens réellement faire partie d’un réseau (une entreprise, une structure de l’orientation…)?</a:t>
            </a:r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1257300" lvl="2" indent="-342900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35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30971" r="34044" b="29339"/>
          <a:stretch/>
        </p:blipFill>
        <p:spPr>
          <a:xfrm>
            <a:off x="-304800" y="-419100"/>
            <a:ext cx="12496800" cy="784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BE5899-257E-E860-F1E9-16A6BB6F97EC}"/>
              </a:ext>
            </a:extLst>
          </p:cNvPr>
          <p:cNvSpPr/>
          <p:nvPr/>
        </p:nvSpPr>
        <p:spPr>
          <a:xfrm>
            <a:off x="508000" y="1770743"/>
            <a:ext cx="8679543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5605E8C-A4B2-AC67-1C7E-7C3C5A0F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23" y="2392972"/>
            <a:ext cx="80484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237F04-7C6A-CC10-5162-6DFA5EA5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51C2552-597B-7EE6-17FE-F2F20E388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85135"/>
              </p:ext>
            </p:extLst>
          </p:nvPr>
        </p:nvGraphicFramePr>
        <p:xfrm>
          <a:off x="239486" y="0"/>
          <a:ext cx="10493828" cy="6748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09">
                  <a:extLst>
                    <a:ext uri="{9D8B030D-6E8A-4147-A177-3AD203B41FA5}">
                      <a16:colId xmlns:a16="http://schemas.microsoft.com/office/drawing/2014/main" val="2558398282"/>
                    </a:ext>
                  </a:extLst>
                </a:gridCol>
                <a:gridCol w="8261519">
                  <a:extLst>
                    <a:ext uri="{9D8B030D-6E8A-4147-A177-3AD203B41FA5}">
                      <a16:colId xmlns:a16="http://schemas.microsoft.com/office/drawing/2014/main" val="87973368"/>
                    </a:ext>
                  </a:extLst>
                </a:gridCol>
              </a:tblGrid>
              <a:tr h="487844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Territoire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Projets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6663101"/>
                  </a:ext>
                </a:extLst>
              </a:tr>
              <a:tr h="311652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36 – Indre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Le Blanc : Jardin partagé = comment faire évoluer le pilotage du projet ?</a:t>
                      </a:r>
                    </a:p>
                    <a:p>
                      <a:pPr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Châteauroux : ATR « Assure Ta Rentrée » = accueil individualisé des jeunes par une équipe collégiale ; Comment faire évoluer cette action stratégique en prenant davantage en compte des situations d’urgence?</a:t>
                      </a:r>
                    </a:p>
                    <a:p>
                      <a:pPr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Issoudun : 2 forums différents CCI/CMA = avoir une réflexion sur les besoins des jeunes sur le territoire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62791950"/>
                  </a:ext>
                </a:extLst>
              </a:tr>
              <a:tr h="880962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18– Cher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000">
                          <a:effectLst/>
                        </a:rPr>
                        <a:t>Articulation emploi/orientation /SPRO </a:t>
                      </a:r>
                    </a:p>
                    <a:p>
                      <a:pPr>
                        <a:buNone/>
                      </a:pPr>
                      <a:r>
                        <a:rPr lang="fr-FR" sz="2000">
                          <a:effectLst/>
                        </a:rPr>
                        <a:t>Autour de « projet emploi / orientation » Question posée : quels projets communs ?</a:t>
                      </a:r>
                      <a:endParaRPr lang="fr-F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68668157"/>
                  </a:ext>
                </a:extLst>
              </a:tr>
              <a:tr h="464163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37 – Indre-et-Loire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Déploiement des rencontres entreprises / Education Nationale sur les bassins ruraux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63713274"/>
                  </a:ext>
                </a:extLst>
              </a:tr>
              <a:tr h="1581941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45 – Loiret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Montargis : Réseau RH qui ne prend pas ; Pourquoi ? Quels besoins ? Comment sensibiliser les pros, sans toucher à leur temps ?</a:t>
                      </a:r>
                    </a:p>
                    <a:p>
                      <a:pPr>
                        <a:spcAft>
                          <a:spcPts val="9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Pithiviers : Kit « thématique » territorial. Comment embarquer un écosystème d’acteurs ?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727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9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3309267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179" y="-148981"/>
            <a:ext cx="8212527" cy="95631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ORDRE DU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30F91B-104F-D257-5DE6-CBF69C7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6445" y="546759"/>
            <a:ext cx="9387587" cy="5384496"/>
          </a:xfrm>
        </p:spPr>
        <p:txBody>
          <a:bodyPr>
            <a:noAutofit/>
          </a:bodyPr>
          <a:lstStyle/>
          <a:p>
            <a:pPr lvl="0" algn="l">
              <a:lnSpc>
                <a:spcPts val="1700"/>
              </a:lnSpc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Actualités régionales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Intervention Matthieu VALLEE (Directeur DOA) sur les </a:t>
            </a:r>
            <a:r>
              <a:rPr lang="fr-FR" sz="1600" dirty="0" err="1">
                <a:ea typeface="Verdana" panose="020B0604030504040204" pitchFamily="34" charset="0"/>
              </a:rPr>
              <a:t>Worldskills</a:t>
            </a:r>
            <a:endParaRPr lang="fr-FR" sz="1600" dirty="0">
              <a:ea typeface="Verdana" panose="020B0604030504040204" pitchFamily="34" charset="0"/>
            </a:endParaRP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Date de la prochaine réunion de coordination (juin ou septembre)</a:t>
            </a:r>
            <a:endParaRPr lang="fr-FR" sz="1600" b="1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Subventions 2026 et soldes 2025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Debrief Forums de l’Orientation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Dossiers transversaux :</a:t>
            </a:r>
          </a:p>
          <a:p>
            <a:pPr marL="1257300" lvl="2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ea typeface="Verdana" panose="020B0604030504040204" pitchFamily="34" charset="0"/>
              </a:rPr>
              <a:t>Travaux sur l’accompagnement des jeunes mineurs RCVL/ARML</a:t>
            </a:r>
          </a:p>
          <a:p>
            <a:pPr marL="1257300" lvl="2" indent="-342900" algn="l">
              <a:lnSpc>
                <a:spcPts val="17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ea typeface="Verdana" panose="020B0604030504040204" pitchFamily="34" charset="0"/>
              </a:rPr>
              <a:t>Expérimentation Orientation/Recrutement/Formation – ministère des Armées : 18, 28 et 45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Santé mentale : Travaux du COJ  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Point sur les programmations des réseaux (voir document envoyé en amont de la réunion)</a:t>
            </a:r>
          </a:p>
          <a:p>
            <a:pPr lvl="1" algn="l">
              <a:lnSpc>
                <a:spcPts val="1700"/>
              </a:lnSpc>
            </a:pPr>
            <a:endParaRPr lang="fr-FR" dirty="0">
              <a:ea typeface="Verdana" panose="020B0604030504040204" pitchFamily="34" charset="0"/>
            </a:endParaRP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Se professionnaliser collectivement sur des méthodes d’animation innovantes (suite des travaux du 5 décembre 2025)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Comment pourrions-nous imaginer une expérience d’accueil plus humaine, flexible et personnalisée qui permette à chaque jeune en situation de décrochage de se sentir compris, valorisé et accompagné dès son premier contact par les acteurs du territoire ?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Verdana" panose="020B0604030504040204" pitchFamily="34" charset="0"/>
              </a:rPr>
              <a:t>Comment mieux comprendre ce qui motive les entreprises et leurs contraintes de temps, pour créer avec elles des modes d’engagement légers et fluides sur les enjeux de l’orientation ?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sz="1800" dirty="0">
              <a:ea typeface="Verdana" panose="020B0604030504040204" pitchFamily="34" charset="0"/>
            </a:endParaRP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sz="1800" dirty="0">
              <a:ea typeface="Verdana" panose="020B0604030504040204" pitchFamily="34" charset="0"/>
            </a:endParaRP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>
              <a:ea typeface="Verdana" panose="020B060403050404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D18A37F-5D43-2785-0455-70EE9A412CC7}"/>
              </a:ext>
            </a:extLst>
          </p:cNvPr>
          <p:cNvSpPr/>
          <p:nvPr/>
        </p:nvSpPr>
        <p:spPr>
          <a:xfrm>
            <a:off x="-1036320" y="-803565"/>
            <a:ext cx="2366356" cy="2308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A5766D-761E-64C5-0A53-A8910802E985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8339065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F836DA2B-3009-BEF6-298C-813068BD1E79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8136097-9987-F513-F94F-D82696AB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92" y="5931254"/>
            <a:ext cx="33803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 fontScale="90000"/>
          </a:bodyPr>
          <a:lstStyle/>
          <a:p>
            <a:b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 DES WORLDSKILLS </a:t>
            </a:r>
            <a:b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800" dirty="0">
                <a:hlinkClick r:id="rId2" tooltip="https://youtu.be/flurwm8c1q0?si=jsrheurrkiz-r1sh"/>
              </a:rPr>
              <a:t>https://youtu.be/FLURwM8c1q0?si=jSRHEUrRKIz-r1Sh</a:t>
            </a:r>
            <a:endParaRPr lang="fr-FR" sz="2800" b="1" dirty="0">
              <a:solidFill>
                <a:srgbClr val="0F528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266C46B-695C-38FC-2DBB-727308028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84ACE-9E65-CEA5-1548-BAEBFEF0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136525"/>
            <a:ext cx="10515600" cy="567747"/>
          </a:xfrm>
        </p:spPr>
        <p:txBody>
          <a:bodyPr/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DEBRIEF FORUMS DES METIERS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65E54C-0292-68D6-A73C-5ECB8159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132DD3-41A0-E22B-C83F-945624B3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704272"/>
            <a:ext cx="11628581" cy="6216071"/>
          </a:xfrm>
        </p:spPr>
        <p:txBody>
          <a:bodyPr>
            <a:noAutofit/>
          </a:bodyPr>
          <a:lstStyle/>
          <a:p>
            <a:r>
              <a:rPr lang="fr-FR" sz="1600" dirty="0">
                <a:ea typeface="Verdana" panose="020B0604030504040204" pitchFamily="34" charset="0"/>
              </a:rPr>
              <a:t> </a:t>
            </a:r>
            <a:r>
              <a:rPr lang="fr-FR" sz="1600" b="1" dirty="0">
                <a:highlight>
                  <a:srgbClr val="FFFF00"/>
                </a:highlight>
                <a:ea typeface="Verdana" panose="020B0604030504040204" pitchFamily="34" charset="0"/>
              </a:rPr>
              <a:t>CHER</a:t>
            </a:r>
          </a:p>
          <a:p>
            <a:pPr marL="0" indent="0">
              <a:buNone/>
            </a:pPr>
            <a:r>
              <a:rPr lang="fr-FR" sz="1600" dirty="0">
                <a:ea typeface="Verdana" panose="020B0604030504040204" pitchFamily="34" charset="0"/>
              </a:rPr>
              <a:t>Lieu peu adapté malgré qu’il soit central – espace surdimensionné – problème du CIO qui souhaitait être séparé – pas de plus-value sur le vendredi pour les acteurs CEP – peu d’adultes le samedi – souhaite malgré tout être présents et souligne l’importance de l’espace – Espace en + pose question (qu’est-ce que c’est ?) – Dialogue facilité avec l’IEN- IO – signalétique plus claire – pas d’intérêt pour la borne d’accueil</a:t>
            </a:r>
          </a:p>
          <a:p>
            <a:pPr lvl="0"/>
            <a:r>
              <a:rPr lang="fr-FR" sz="1600" b="1" dirty="0">
                <a:highlight>
                  <a:srgbClr val="FFFF00"/>
                </a:highlight>
                <a:ea typeface="Verdana" panose="020B0604030504040204" pitchFamily="34" charset="0"/>
              </a:rPr>
              <a:t>EURE-ET-LOIR</a:t>
            </a:r>
          </a:p>
          <a:p>
            <a:pPr marL="0" indent="0">
              <a:buNone/>
            </a:pPr>
            <a:r>
              <a:rPr lang="fr-FR" sz="1600" dirty="0">
                <a:ea typeface="Verdana" panose="020B0604030504040204" pitchFamily="34" charset="0"/>
              </a:rPr>
              <a:t>Bon retour sur l’espace – cependant les scolaires ne s’arrêtent pas, il faut les accrocher – effet de réseau positif et bonnes relations avec le CIO – présence des adultes intéressante le samedi – ne se rappelle plus où était l’espace en + - signalétique plus claire – lieu très bien approprié -</a:t>
            </a:r>
          </a:p>
          <a:p>
            <a:pPr lvl="0"/>
            <a:r>
              <a:rPr lang="fr-FR" sz="1600" b="1" dirty="0">
                <a:highlight>
                  <a:srgbClr val="FFFF00"/>
                </a:highlight>
                <a:ea typeface="Verdana" panose="020B0604030504040204" pitchFamily="34" charset="0"/>
              </a:rPr>
              <a:t>INDRE</a:t>
            </a:r>
            <a:r>
              <a:rPr lang="fr-FR" sz="1600" dirty="0">
                <a:ea typeface="Verdana" panose="020B0604030504040204" pitchFamily="34" charset="0"/>
              </a:rPr>
              <a:t>	Absent</a:t>
            </a:r>
          </a:p>
          <a:p>
            <a:pPr lvl="0"/>
            <a:r>
              <a:rPr lang="fr-FR" sz="1600" b="1" dirty="0">
                <a:highlight>
                  <a:srgbClr val="FFFF00"/>
                </a:highlight>
                <a:ea typeface="Verdana" panose="020B0604030504040204" pitchFamily="34" charset="0"/>
              </a:rPr>
              <a:t>INDRE-ET-LOIRE</a:t>
            </a:r>
          </a:p>
          <a:p>
            <a:pPr marL="0" indent="0">
              <a:buNone/>
            </a:pPr>
            <a:r>
              <a:rPr lang="fr-FR" sz="1600" dirty="0">
                <a:ea typeface="Verdana" panose="020B0604030504040204" pitchFamily="34" charset="0"/>
              </a:rPr>
              <a:t>Très bel espace mais trop grand – présence d’adultes le samedi – il faudrait créer une animation – le vendredi les scolaires ne s’arrêtent pas – pas impliqué dans le plan – espace en + pas très visible – signalétique peu visible mais plus claire </a:t>
            </a:r>
          </a:p>
          <a:p>
            <a:pPr lvl="0"/>
            <a:r>
              <a:rPr lang="fr-FR" sz="1600" b="1" dirty="0">
                <a:highlight>
                  <a:srgbClr val="FFFF00"/>
                </a:highlight>
                <a:ea typeface="Verdana" panose="020B0604030504040204" pitchFamily="34" charset="0"/>
              </a:rPr>
              <a:t>LOIR-ET-CHER</a:t>
            </a:r>
          </a:p>
          <a:p>
            <a:pPr marL="0" indent="0">
              <a:buNone/>
            </a:pPr>
            <a:r>
              <a:rPr lang="fr-FR" sz="1600" dirty="0">
                <a:ea typeface="Verdana" panose="020B0604030504040204" pitchFamily="34" charset="0"/>
              </a:rPr>
              <a:t>Différencier les partenaires du vendredi et ceux du samedi – Direction a fait son organisation seule – tous les partenaires se mobilisent bien – pas d’intérêt des scolaires si on les accroche pas – quel positionnement pour Cap Emploi entre l’espace en + et l’espace Orientation et Evolution professionnelle – le CIO a tendance à se mettre à part – l’espace est bien repéré – fonctionne en « aller vers » et non pas statique, assis sur une chaise , dans le forum et prise en charge de public pour les emmener vers les autres stands -plantage sur le plan </a:t>
            </a:r>
          </a:p>
          <a:p>
            <a:pPr lvl="0"/>
            <a:r>
              <a:rPr lang="fr-FR" sz="1600" b="1" dirty="0">
                <a:highlight>
                  <a:srgbClr val="FFFF00"/>
                </a:highlight>
                <a:ea typeface="Verdana" panose="020B0604030504040204" pitchFamily="34" charset="0"/>
              </a:rPr>
              <a:t>LOIRET</a:t>
            </a:r>
          </a:p>
          <a:p>
            <a:pPr marL="0" indent="0">
              <a:buNone/>
            </a:pPr>
            <a:r>
              <a:rPr lang="fr-FR" sz="1600" dirty="0">
                <a:ea typeface="Verdana" panose="020B0604030504040204" pitchFamily="34" charset="0"/>
              </a:rPr>
              <a:t>Pas de samedi, normalement plus propice aux adultes – stand trop grand – coordo. bien identifiée dans l’organisation – questionnement sur la borne d’accueil peu utilisée et pas intéressante pour les partenaires – bonne mobilisation des partenaires qui voient un intérêt à être positionnés sur l’espace – certains partenaires ont vu peu de public – pas vu l’espace en + -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5527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1190975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585" y="400838"/>
            <a:ext cx="9245651" cy="1342573"/>
          </a:xfrm>
        </p:spPr>
        <p:txBody>
          <a:bodyPr>
            <a:normAutofit/>
          </a:bodyPr>
          <a:lstStyle/>
          <a:p>
            <a:pPr algn="l"/>
            <a:r>
              <a:rPr lang="fr-FR" sz="28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DEMANDES DE SUBVENTIONS ET FEUILLES DE ROUTES 2026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836DA2B-3009-BEF6-298C-813068BD1E79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1D4B30-E6A2-83ED-0898-5E07CBF8FC6A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9063182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71597E5-C833-1432-3D4A-2C1107EDB206}"/>
              </a:ext>
            </a:extLst>
          </p:cNvPr>
          <p:cNvSpPr/>
          <p:nvPr/>
        </p:nvSpPr>
        <p:spPr>
          <a:xfrm>
            <a:off x="8699332" y="1241918"/>
            <a:ext cx="3043209" cy="5556647"/>
          </a:xfrm>
          <a:prstGeom prst="rightArrow">
            <a:avLst>
              <a:gd name="adj1" fmla="val 50000"/>
              <a:gd name="adj2" fmla="val 23656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Prochaine étape : Réunions de réseau décembre 2026/janvier 2027 pour programmation au 30 janvier 2027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CCF69-51C5-33C5-8F80-FD2A85039252}"/>
              </a:ext>
            </a:extLst>
          </p:cNvPr>
          <p:cNvSpPr/>
          <p:nvPr/>
        </p:nvSpPr>
        <p:spPr>
          <a:xfrm>
            <a:off x="899788" y="2677111"/>
            <a:ext cx="2789022" cy="132505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fr-FR" b="1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 février</a:t>
            </a: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B377F-B97A-24CF-FC09-6B56A7B200C5}"/>
              </a:ext>
            </a:extLst>
          </p:cNvPr>
          <p:cNvSpPr/>
          <p:nvPr/>
        </p:nvSpPr>
        <p:spPr>
          <a:xfrm>
            <a:off x="3520573" y="2670432"/>
            <a:ext cx="2660478" cy="13411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1F1F1F"/>
                </a:solidFill>
                <a:ea typeface="Verdana" panose="020B0604030504040204" pitchFamily="34" charset="0"/>
              </a:rPr>
              <a:t>30 avril </a:t>
            </a:r>
            <a:endParaRPr lang="fr-FR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B3EA13-AE7B-5832-2FE7-FB64F6E42BE6}"/>
              </a:ext>
            </a:extLst>
          </p:cNvPr>
          <p:cNvSpPr/>
          <p:nvPr/>
        </p:nvSpPr>
        <p:spPr>
          <a:xfrm>
            <a:off x="6141360" y="2661041"/>
            <a:ext cx="2452571" cy="134257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algn="ctr"/>
            <a:r>
              <a:rPr lang="fr-FR" b="1">
                <a:solidFill>
                  <a:srgbClr val="1F1F1F"/>
                </a:solidFill>
                <a:ea typeface="Verdana" panose="020B0604030504040204" pitchFamily="34" charset="0"/>
              </a:rPr>
              <a:t>7 Mai</a:t>
            </a:r>
            <a:endParaRPr lang="fr-FR" b="1"/>
          </a:p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C97269-5106-9FCC-F98A-416010D6DDD3}"/>
              </a:ext>
            </a:extLst>
          </p:cNvPr>
          <p:cNvSpPr txBox="1"/>
          <p:nvPr/>
        </p:nvSpPr>
        <p:spPr>
          <a:xfrm>
            <a:off x="821111" y="2256943"/>
            <a:ext cx="750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2080" lvl="0" algn="just">
              <a:spcAft>
                <a:spcPts val="0"/>
              </a:spcAft>
            </a:pPr>
            <a:r>
              <a:rPr lang="fr-FR" sz="1800" b="1" i="0">
                <a:solidFill>
                  <a:srgbClr val="1F1F1F"/>
                </a:solidFill>
                <a:effectLst/>
              </a:rPr>
              <a:t>Calendrier du circuit des subventions 2026</a:t>
            </a:r>
            <a:endParaRPr lang="fr-FR" sz="1800" b="0" i="0">
              <a:solidFill>
                <a:srgbClr val="1F1F1F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FCBC96-881D-E869-433F-AB13AD82FDD6}"/>
              </a:ext>
            </a:extLst>
          </p:cNvPr>
          <p:cNvSpPr/>
          <p:nvPr/>
        </p:nvSpPr>
        <p:spPr>
          <a:xfrm>
            <a:off x="899787" y="4001756"/>
            <a:ext cx="2620788" cy="14379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algn="ctr"/>
            <a:r>
              <a:rPr lang="fr-FR" sz="1400" b="1">
                <a:solidFill>
                  <a:srgbClr val="1F1F1F"/>
                </a:solidFill>
                <a:ea typeface="Verdana" panose="020B0604030504040204" pitchFamily="34" charset="0"/>
              </a:rPr>
              <a:t>Sur le portail nos aides en ligne </a:t>
            </a:r>
          </a:p>
          <a:p>
            <a:pPr algn="ctr"/>
            <a:r>
              <a:rPr lang="fr-FR" sz="1750">
                <a:solidFill>
                  <a:srgbClr val="1F1F1F"/>
                </a:solidFill>
                <a:ea typeface="Verdana" panose="020B0604030504040204" pitchFamily="34" charset="0"/>
              </a:rPr>
              <a:t>Dépôt des demandes 2026 </a:t>
            </a:r>
          </a:p>
          <a:p>
            <a:pPr algn="ctr"/>
            <a:endParaRPr lang="fr-FR" sz="1400">
              <a:solidFill>
                <a:srgbClr val="1F1F1F"/>
              </a:solidFill>
              <a:ea typeface="Verdana" panose="020B0604030504040204" pitchFamily="34" charset="0"/>
            </a:endParaRPr>
          </a:p>
          <a:p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A58C88-4C2B-0F7A-75FE-DA944C0B1C75}"/>
              </a:ext>
            </a:extLst>
          </p:cNvPr>
          <p:cNvSpPr/>
          <p:nvPr/>
        </p:nvSpPr>
        <p:spPr>
          <a:xfrm>
            <a:off x="3513834" y="4020242"/>
            <a:ext cx="2620788" cy="14379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132080" lvl="0" algn="ctr">
              <a:spcAft>
                <a:spcPts val="0"/>
              </a:spcAft>
            </a:pPr>
            <a:r>
              <a:rPr lang="fr-FR" sz="1400" b="1">
                <a:solidFill>
                  <a:srgbClr val="1F1F1F"/>
                </a:solidFill>
                <a:ea typeface="Verdana" panose="020B0604030504040204" pitchFamily="34" charset="0"/>
              </a:rPr>
              <a:t>Sur le portail nos aides en ligne + envoi à AZ /SM</a:t>
            </a:r>
          </a:p>
          <a:p>
            <a:pPr marR="132080" lvl="0" algn="ctr">
              <a:spcAft>
                <a:spcPts val="0"/>
              </a:spcAft>
            </a:pPr>
            <a:r>
              <a:rPr lang="fr-FR" b="1">
                <a:solidFill>
                  <a:srgbClr val="FF0000"/>
                </a:solidFill>
                <a:ea typeface="Verdana" panose="020B0604030504040204" pitchFamily="34" charset="0"/>
              </a:rPr>
              <a:t>Dépôt et clôture </a:t>
            </a:r>
            <a:r>
              <a:rPr lang="fr-FR" sz="1800" b="1">
                <a:solidFill>
                  <a:srgbClr val="FF0000"/>
                </a:solidFill>
                <a:ea typeface="Verdana" panose="020B0604030504040204" pitchFamily="34" charset="0"/>
              </a:rPr>
              <a:t>des bilans 2025 </a:t>
            </a:r>
          </a:p>
          <a:p>
            <a:pPr marR="132080" lvl="0" algn="ctr">
              <a:spcAft>
                <a:spcPts val="0"/>
              </a:spcAft>
            </a:pPr>
            <a:r>
              <a:rPr lang="fr-FR" sz="1600">
                <a:solidFill>
                  <a:srgbClr val="1F1F1F"/>
                </a:solidFill>
                <a:ea typeface="Verdana" panose="020B0604030504040204" pitchFamily="34" charset="0"/>
              </a:rPr>
              <a:t>Règlement des soldes 2025 en mai 2026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CE95E2-E8CE-9B50-1DC6-FBBCEC3368F3}"/>
              </a:ext>
            </a:extLst>
          </p:cNvPr>
          <p:cNvSpPr/>
          <p:nvPr/>
        </p:nvSpPr>
        <p:spPr>
          <a:xfrm>
            <a:off x="6128136" y="4002135"/>
            <a:ext cx="2465795" cy="143754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marR="132080" lvl="0" algn="ctr">
              <a:spcAft>
                <a:spcPts val="0"/>
              </a:spcAft>
            </a:pPr>
            <a:r>
              <a:rPr lang="fr-FR" b="1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Passage en CPR </a:t>
            </a:r>
          </a:p>
          <a:p>
            <a:pPr marR="132080" lvl="0" algn="ctr">
              <a:spcAft>
                <a:spcPts val="0"/>
              </a:spcAft>
            </a:pPr>
            <a:endParaRPr lang="fr-FR" b="1">
              <a:solidFill>
                <a:srgbClr val="1F1F1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132080" lvl="0" algn="ctr">
              <a:spcAft>
                <a:spcPts val="0"/>
              </a:spcAft>
            </a:pPr>
            <a:r>
              <a:rPr lang="fr-FR">
                <a:solidFill>
                  <a:srgbClr val="1F1F1F"/>
                </a:solidFill>
                <a:ea typeface="Verdana" panose="020B0604030504040204" pitchFamily="34" charset="0"/>
              </a:rPr>
              <a:t>V</a:t>
            </a:r>
            <a:r>
              <a:rPr lang="fr-FR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ote subvention 2026 et versement des acomptes en juin</a:t>
            </a:r>
            <a:endParaRPr lang="fr-FR" sz="1800">
              <a:solidFill>
                <a:srgbClr val="1F1F1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B14BF94-6CE3-EB9C-9202-439E546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48" y="5569956"/>
            <a:ext cx="33803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D667-CC5F-C6BB-940D-ABD0BB0E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CC602-953E-AEBC-1136-795E53AC8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DEBRIEF FORUMS DE L’ORIENTATION 2026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7CDE5816-F0C7-42CC-F25B-63D9480F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590222C-5046-ACCC-EB91-F6735CCC6F21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64D50C30-2FBB-0449-715E-DEE47A5C47B5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032EDB8-774A-820E-358B-11B7951B8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AA36C-6C77-EA67-8FD6-F91D2B0D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122D-7D36-B6DA-960E-212D49EED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DOSSIERS TRANSVERSAUX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E74DB353-3547-4A35-365C-C0363E43D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7EE6AA2-204F-9DB8-40C5-7DC6D528230D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C2137E20-5FCA-38F9-D818-5E3D233B59FF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0BFC21F-DA14-B680-31CD-1A721440A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427" y="1730513"/>
            <a:ext cx="7766936" cy="1764266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SANTE MENTALE : TRAVAUX DU COJ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EC37F03-D767-EFBC-7714-509CA01A6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95" y="570143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560" y="2546867"/>
            <a:ext cx="7766936" cy="1764266"/>
          </a:xfrm>
        </p:spPr>
        <p:txBody>
          <a:bodyPr>
            <a:normAutofit/>
          </a:bodyPr>
          <a:lstStyle/>
          <a:p>
            <a:pPr algn="l"/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PROFESSIONNALISATION DU RESEAU DE COORDONNATEURS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1486B3E-5B76-B040-2C06-0F068A0F4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28" y="5652268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DE GARDE N°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GARDE N°2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INTRODUCTIO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GE DE FI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bcaa3-3646-43c0-bbd0-ac8e85dec4f2">
      <Terms xmlns="http://schemas.microsoft.com/office/infopath/2007/PartnerControls"/>
    </lcf76f155ced4ddcb4097134ff3c332f>
    <TaxCatchAll xmlns="dc6cdcd7-c9f0-4dcc-bc22-59af596aaff9" xsi:nil="true"/>
    <SharedWithUsers xmlns="dc6cdcd7-c9f0-4dcc-bc22-59af596aaff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8601B1E50224492E14C372F49547B" ma:contentTypeVersion="19" ma:contentTypeDescription="Crée un document." ma:contentTypeScope="" ma:versionID="4873c1ff85536a2ee7c7968815bf9b72">
  <xsd:schema xmlns:xsd="http://www.w3.org/2001/XMLSchema" xmlns:xs="http://www.w3.org/2001/XMLSchema" xmlns:p="http://schemas.microsoft.com/office/2006/metadata/properties" xmlns:ns2="fc1bcaa3-3646-43c0-bbd0-ac8e85dec4f2" xmlns:ns3="dc6cdcd7-c9f0-4dcc-bc22-59af596aaff9" targetNamespace="http://schemas.microsoft.com/office/2006/metadata/properties" ma:root="true" ma:fieldsID="9901e5a5c4ddea6d066421539d207289" ns2:_="" ns3:_="">
    <xsd:import namespace="fc1bcaa3-3646-43c0-bbd0-ac8e85dec4f2"/>
    <xsd:import namespace="dc6cdcd7-c9f0-4dcc-bc22-59af596aa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caa3-3646-43c0-bbd0-ac8e85dec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cdcd7-c9f0-4dcc-bc22-59af596aa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c8f5f3-4f92-4f53-b8b5-ee7abb46ca29}" ma:internalName="TaxCatchAll" ma:showField="CatchAllData" ma:web="dc6cdcd7-c9f0-4dcc-bc22-59af596aa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15D7E-5524-499C-BA93-3428DCCEEB65}">
  <ds:schemaRefs>
    <ds:schemaRef ds:uri="dc6cdcd7-c9f0-4dcc-bc22-59af596aaff9"/>
    <ds:schemaRef ds:uri="fc1bcaa3-3646-43c0-bbd0-ac8e85dec4f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7A5E85-96C5-462F-BD77-BAF817EB3FCC}">
  <ds:schemaRefs>
    <ds:schemaRef ds:uri="dc6cdcd7-c9f0-4dcc-bc22-59af596aaff9"/>
    <ds:schemaRef ds:uri="fc1bcaa3-3646-43c0-bbd0-ac8e85dec4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6C194E-1A6A-4D8D-B650-03F7DD3AE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1117</Words>
  <Application>Microsoft Office PowerPoint</Application>
  <PresentationFormat>Grand écran</PresentationFormat>
  <Paragraphs>95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Now Alt</vt:lpstr>
      <vt:lpstr>Times New Roman</vt:lpstr>
      <vt:lpstr>Verdana</vt:lpstr>
      <vt:lpstr>Wingdings</vt:lpstr>
      <vt:lpstr>Thème Office</vt:lpstr>
      <vt:lpstr>PAGE DE GARDE N°1</vt:lpstr>
      <vt:lpstr>PAGE DE GARDE N°2</vt:lpstr>
      <vt:lpstr>PAGE INTRODUCTION</vt:lpstr>
      <vt:lpstr>PAGE DE FIN</vt:lpstr>
      <vt:lpstr>Réunion des coordinateurs.rices SPRO-EP</vt:lpstr>
      <vt:lpstr>ORDRE DU JOUR</vt:lpstr>
      <vt:lpstr>  COMPETITION DES WORLDSKILLS   https://youtu.be/FLURwM8c1q0?si=jSRHEUrRKIz-r1Sh</vt:lpstr>
      <vt:lpstr>DEBRIEF FORUMS DES METIERS</vt:lpstr>
      <vt:lpstr>DEMANDES DE SUBVENTIONS ET FEUILLES DE ROUTES 2026</vt:lpstr>
      <vt:lpstr>DEBRIEF FORUMS DE L’ORIENTATION 2026</vt:lpstr>
      <vt:lpstr>DOSSIERS TRANSVERSAUX</vt:lpstr>
      <vt:lpstr>SANTE MENTALE : TRAVAUX DU COJ</vt:lpstr>
      <vt:lpstr>PROFESSIONNALISATION DU RESEAU DE COORDONNATEURS</vt:lpstr>
      <vt:lpstr>Dans la suite de vos idées issues de vos votes lors de la réunion du 30 juin et des travaux débutés le 5 décembre</vt:lpstr>
      <vt:lpstr>Groupe 2</vt:lpstr>
      <vt:lpstr>Présentation PowerPoint</vt:lpstr>
      <vt:lpstr>Présentation PowerPoint</vt:lpstr>
    </vt:vector>
  </TitlesOfParts>
  <Company>CRCVDL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</dc:title>
  <dc:creator>PEFFER Felicity</dc:creator>
  <cp:lastModifiedBy>ZILLHARDT Anne</cp:lastModifiedBy>
  <cp:revision>1</cp:revision>
  <dcterms:created xsi:type="dcterms:W3CDTF">2023-09-14T10:31:52Z</dcterms:created>
  <dcterms:modified xsi:type="dcterms:W3CDTF">2026-03-27T14:06:33Z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0x0101004868601B1E50224492E14C372F49547B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