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4"/>
    <p:sldMasterId id="2147483770" r:id="rId5"/>
    <p:sldMasterId id="2147483772" r:id="rId6"/>
    <p:sldMasterId id="2147483774" r:id="rId7"/>
    <p:sldMasterId id="2147483776" r:id="rId8"/>
  </p:sldMasterIdLst>
  <p:notesMasterIdLst>
    <p:notesMasterId r:id="rId26"/>
  </p:notesMasterIdLst>
  <p:handoutMasterIdLst>
    <p:handoutMasterId r:id="rId27"/>
  </p:handoutMasterIdLst>
  <p:sldIdLst>
    <p:sldId id="256" r:id="rId9"/>
    <p:sldId id="257" r:id="rId10"/>
    <p:sldId id="4416" r:id="rId11"/>
    <p:sldId id="4385" r:id="rId12"/>
    <p:sldId id="4417" r:id="rId13"/>
    <p:sldId id="4422" r:id="rId14"/>
    <p:sldId id="4418" r:id="rId15"/>
    <p:sldId id="4419" r:id="rId16"/>
    <p:sldId id="4413" r:id="rId17"/>
    <p:sldId id="4414" r:id="rId18"/>
    <p:sldId id="4420" r:id="rId19"/>
    <p:sldId id="4423" r:id="rId20"/>
    <p:sldId id="4412" r:id="rId21"/>
    <p:sldId id="4400" r:id="rId22"/>
    <p:sldId id="4402" r:id="rId23"/>
    <p:sldId id="4424" r:id="rId24"/>
    <p:sldId id="271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140F5F9-8AD7-4EB7-AF40-60469AC03B4C}">
          <p14:sldIdLst>
            <p14:sldId id="256"/>
          </p14:sldIdLst>
        </p14:section>
        <p14:section name="Section sans titre" id="{51327B90-ECA3-4AEE-8A65-4E0CFD64314C}">
          <p14:sldIdLst>
            <p14:sldId id="257"/>
            <p14:sldId id="4416"/>
            <p14:sldId id="4385"/>
            <p14:sldId id="4417"/>
            <p14:sldId id="4422"/>
            <p14:sldId id="4418"/>
            <p14:sldId id="4419"/>
            <p14:sldId id="4413"/>
            <p14:sldId id="4414"/>
            <p14:sldId id="4420"/>
            <p14:sldId id="4423"/>
            <p14:sldId id="4412"/>
            <p14:sldId id="4400"/>
            <p14:sldId id="4402"/>
            <p14:sldId id="4424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9A8100-1D6D-96F8-80E0-083B4C3F9EC3}" name="VENTURINI Maud" initials="MV" userId="S::maud.venturini@francetravail.fr::c1c441b6-1d2b-4123-b92e-002d3946bdf9" providerId="AD"/>
  <p188:author id="{5ADFB63B-FC21-CEFC-1D5B-2FBF706D06BE}" name="AUDOUIN Anne" initials="AA" userId="S::anne.audouin@centrevaldeloire.fr::15e54592-bdd7-444f-b51f-f66ec89b57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B6CA"/>
    <a:srgbClr val="EB6925"/>
    <a:srgbClr val="0F5284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11767F-365B-454E-B2D7-A3000FDBD2FD}" v="41" dt="2026-07-08T09:00:24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LLHARDT Anne" userId="f3abb930-b4cb-473d-ab1f-7820c9bbf280" providerId="ADAL" clId="{1C92E27E-C645-4774-B7CA-02991F692AB0}"/>
    <pc:docChg chg="undo redo custSel addSld delSld modSld sldOrd modSection">
      <pc:chgData name="ZILLHARDT Anne" userId="f3abb930-b4cb-473d-ab1f-7820c9bbf280" providerId="ADAL" clId="{1C92E27E-C645-4774-B7CA-02991F692AB0}" dt="2026-07-08T09:06:11.187" v="3272" actId="108"/>
      <pc:docMkLst>
        <pc:docMk/>
      </pc:docMkLst>
      <pc:sldChg chg="modSp mod">
        <pc:chgData name="ZILLHARDT Anne" userId="f3abb930-b4cb-473d-ab1f-7820c9bbf280" providerId="ADAL" clId="{1C92E27E-C645-4774-B7CA-02991F692AB0}" dt="2026-06-16T13:17:11.469" v="2437" actId="12"/>
        <pc:sldMkLst>
          <pc:docMk/>
          <pc:sldMk cId="1534157842" sldId="257"/>
        </pc:sldMkLst>
        <pc:spChg chg="mod">
          <ac:chgData name="ZILLHARDT Anne" userId="f3abb930-b4cb-473d-ab1f-7820c9bbf280" providerId="ADAL" clId="{1C92E27E-C645-4774-B7CA-02991F692AB0}" dt="2026-06-16T13:17:11.469" v="2437" actId="12"/>
          <ac:spMkLst>
            <pc:docMk/>
            <pc:sldMk cId="1534157842" sldId="257"/>
            <ac:spMk id="3" creationId="{B130F91B-104F-D257-5DE6-CBF69C73C3D2}"/>
          </ac:spMkLst>
        </pc:spChg>
      </pc:sldChg>
      <pc:sldChg chg="modSp add del mod ord">
        <pc:chgData name="ZILLHARDT Anne" userId="f3abb930-b4cb-473d-ab1f-7820c9bbf280" providerId="ADAL" clId="{1C92E27E-C645-4774-B7CA-02991F692AB0}" dt="2026-07-08T08:55:32.697" v="2471" actId="20577"/>
        <pc:sldMkLst>
          <pc:docMk/>
          <pc:sldMk cId="1803054104" sldId="4385"/>
        </pc:sldMkLst>
        <pc:spChg chg="mod">
          <ac:chgData name="ZILLHARDT Anne" userId="f3abb930-b4cb-473d-ab1f-7820c9bbf280" providerId="ADAL" clId="{1C92E27E-C645-4774-B7CA-02991F692AB0}" dt="2026-06-16T12:06:27.585" v="147" actId="20577"/>
          <ac:spMkLst>
            <pc:docMk/>
            <pc:sldMk cId="1803054104" sldId="4385"/>
            <ac:spMk id="2" creationId="{CCA9A490-714D-613F-64CB-4349A7D11454}"/>
          </ac:spMkLst>
        </pc:spChg>
        <pc:spChg chg="mod">
          <ac:chgData name="ZILLHARDT Anne" userId="f3abb930-b4cb-473d-ab1f-7820c9bbf280" providerId="ADAL" clId="{1C92E27E-C645-4774-B7CA-02991F692AB0}" dt="2026-07-08T08:55:32.697" v="2471" actId="20577"/>
          <ac:spMkLst>
            <pc:docMk/>
            <pc:sldMk cId="1803054104" sldId="4385"/>
            <ac:spMk id="3" creationId="{071597E5-C833-1432-3D4A-2C1107EDB206}"/>
          </ac:spMkLst>
        </pc:spChg>
        <pc:spChg chg="mod">
          <ac:chgData name="ZILLHARDT Anne" userId="f3abb930-b4cb-473d-ab1f-7820c9bbf280" providerId="ADAL" clId="{1C92E27E-C645-4774-B7CA-02991F692AB0}" dt="2026-06-16T12:09:12.858" v="206" actId="1036"/>
          <ac:spMkLst>
            <pc:docMk/>
            <pc:sldMk cId="1803054104" sldId="4385"/>
            <ac:spMk id="7" creationId="{C1ECCF69-51C5-33C5-8F80-FD2A85039252}"/>
          </ac:spMkLst>
        </pc:spChg>
        <pc:spChg chg="mod">
          <ac:chgData name="ZILLHARDT Anne" userId="f3abb930-b4cb-473d-ab1f-7820c9bbf280" providerId="ADAL" clId="{1C92E27E-C645-4774-B7CA-02991F692AB0}" dt="2026-06-16T12:09:29.266" v="216" actId="1076"/>
          <ac:spMkLst>
            <pc:docMk/>
            <pc:sldMk cId="1803054104" sldId="4385"/>
            <ac:spMk id="9" creationId="{BD9B377F-B97A-24CF-FC09-6B56A7B200C5}"/>
          </ac:spMkLst>
        </pc:spChg>
        <pc:spChg chg="mod">
          <ac:chgData name="ZILLHARDT Anne" userId="f3abb930-b4cb-473d-ab1f-7820c9bbf280" providerId="ADAL" clId="{1C92E27E-C645-4774-B7CA-02991F692AB0}" dt="2026-06-16T12:11:07.607" v="228" actId="20577"/>
          <ac:spMkLst>
            <pc:docMk/>
            <pc:sldMk cId="1803054104" sldId="4385"/>
            <ac:spMk id="10" creationId="{C8B3EA13-AE7B-5832-2FE7-FB64F6E42BE6}"/>
          </ac:spMkLst>
        </pc:spChg>
        <pc:spChg chg="mod">
          <ac:chgData name="ZILLHARDT Anne" userId="f3abb930-b4cb-473d-ab1f-7820c9bbf280" providerId="ADAL" clId="{1C92E27E-C645-4774-B7CA-02991F692AB0}" dt="2026-06-16T12:09:53.531" v="223" actId="20577"/>
          <ac:spMkLst>
            <pc:docMk/>
            <pc:sldMk cId="1803054104" sldId="4385"/>
            <ac:spMk id="24" creationId="{55C97269-5106-9FCC-F98A-416010D6DDD3}"/>
          </ac:spMkLst>
        </pc:spChg>
        <pc:spChg chg="mod">
          <ac:chgData name="ZILLHARDT Anne" userId="f3abb930-b4cb-473d-ab1f-7820c9bbf280" providerId="ADAL" clId="{1C92E27E-C645-4774-B7CA-02991F692AB0}" dt="2026-06-16T12:09:19.743" v="215" actId="1038"/>
          <ac:spMkLst>
            <pc:docMk/>
            <pc:sldMk cId="1803054104" sldId="4385"/>
            <ac:spMk id="25" creationId="{B4FCBC96-881D-E869-433F-AB13AD82FDD6}"/>
          </ac:spMkLst>
        </pc:spChg>
        <pc:spChg chg="mod">
          <ac:chgData name="ZILLHARDT Anne" userId="f3abb930-b4cb-473d-ab1f-7820c9bbf280" providerId="ADAL" clId="{1C92E27E-C645-4774-B7CA-02991F692AB0}" dt="2026-06-16T12:09:34.654" v="217" actId="1076"/>
          <ac:spMkLst>
            <pc:docMk/>
            <pc:sldMk cId="1803054104" sldId="4385"/>
            <ac:spMk id="26" creationId="{8BA58C88-4C2B-0F7A-75FE-DA944C0B1C75}"/>
          </ac:spMkLst>
        </pc:spChg>
        <pc:spChg chg="mod">
          <ac:chgData name="ZILLHARDT Anne" userId="f3abb930-b4cb-473d-ab1f-7820c9bbf280" providerId="ADAL" clId="{1C92E27E-C645-4774-B7CA-02991F692AB0}" dt="2026-06-16T12:08:05.184" v="183" actId="20577"/>
          <ac:spMkLst>
            <pc:docMk/>
            <pc:sldMk cId="1803054104" sldId="4385"/>
            <ac:spMk id="27" creationId="{2ACE95E2-E8CE-9B50-1DC6-FBBCEC3368F3}"/>
          </ac:spMkLst>
        </pc:spChg>
        <pc:picChg chg="mod">
          <ac:chgData name="ZILLHARDT Anne" userId="f3abb930-b4cb-473d-ab1f-7820c9bbf280" providerId="ADAL" clId="{1C92E27E-C645-4774-B7CA-02991F692AB0}" dt="2026-06-16T12:10:04.155" v="225" actId="1076"/>
          <ac:picMkLst>
            <pc:docMk/>
            <pc:sldMk cId="1803054104" sldId="4385"/>
            <ac:picMk id="4" creationId="{3B14BF94-6CE3-EB9C-9202-439E546E295F}"/>
          </ac:picMkLst>
        </pc:picChg>
        <pc:cxnChg chg="mod">
          <ac:chgData name="ZILLHARDT Anne" userId="f3abb930-b4cb-473d-ab1f-7820c9bbf280" providerId="ADAL" clId="{1C92E27E-C645-4774-B7CA-02991F692AB0}" dt="2026-06-16T12:10:47.811" v="226" actId="14100"/>
          <ac:cxnSpMkLst>
            <pc:docMk/>
            <pc:sldMk cId="1803054104" sldId="4385"/>
            <ac:cxnSpMk id="5" creationId="{0B1D4B30-E6A2-83ED-0898-5E07CBF8FC6A}"/>
          </ac:cxnSpMkLst>
        </pc:cxnChg>
      </pc:sldChg>
      <pc:sldChg chg="modSp mod ord">
        <pc:chgData name="ZILLHARDT Anne" userId="f3abb930-b4cb-473d-ab1f-7820c9bbf280" providerId="ADAL" clId="{1C92E27E-C645-4774-B7CA-02991F692AB0}" dt="2026-06-16T13:15:09.619" v="2373" actId="108"/>
        <pc:sldMkLst>
          <pc:docMk/>
          <pc:sldMk cId="3101205359" sldId="4400"/>
        </pc:sldMkLst>
        <pc:spChg chg="mod">
          <ac:chgData name="ZILLHARDT Anne" userId="f3abb930-b4cb-473d-ab1f-7820c9bbf280" providerId="ADAL" clId="{1C92E27E-C645-4774-B7CA-02991F692AB0}" dt="2026-06-16T13:15:09.619" v="2373" actId="108"/>
          <ac:spMkLst>
            <pc:docMk/>
            <pc:sldMk cId="3101205359" sldId="4400"/>
            <ac:spMk id="2" creationId="{CCA9A490-714D-613F-64CB-4349A7D11454}"/>
          </ac:spMkLst>
        </pc:spChg>
      </pc:sldChg>
      <pc:sldChg chg="modSp del mod">
        <pc:chgData name="ZILLHARDT Anne" userId="f3abb930-b4cb-473d-ab1f-7820c9bbf280" providerId="ADAL" clId="{1C92E27E-C645-4774-B7CA-02991F692AB0}" dt="2026-06-16T13:12:27.358" v="2294" actId="47"/>
        <pc:sldMkLst>
          <pc:docMk/>
          <pc:sldMk cId="875215544" sldId="4401"/>
        </pc:sldMkLst>
      </pc:sldChg>
      <pc:sldChg chg="del">
        <pc:chgData name="ZILLHARDT Anne" userId="f3abb930-b4cb-473d-ab1f-7820c9bbf280" providerId="ADAL" clId="{1C92E27E-C645-4774-B7CA-02991F692AB0}" dt="2026-06-16T11:58:07.590" v="6" actId="47"/>
        <pc:sldMkLst>
          <pc:docMk/>
          <pc:sldMk cId="38797697" sldId="4410"/>
        </pc:sldMkLst>
      </pc:sldChg>
      <pc:sldChg chg="del">
        <pc:chgData name="ZILLHARDT Anne" userId="f3abb930-b4cb-473d-ab1f-7820c9bbf280" providerId="ADAL" clId="{1C92E27E-C645-4774-B7CA-02991F692AB0}" dt="2026-06-16T11:58:11.233" v="8" actId="47"/>
        <pc:sldMkLst>
          <pc:docMk/>
          <pc:sldMk cId="989915138" sldId="4411"/>
        </pc:sldMkLst>
      </pc:sldChg>
      <pc:sldChg chg="modSp mod ord">
        <pc:chgData name="ZILLHARDT Anne" userId="f3abb930-b4cb-473d-ab1f-7820c9bbf280" providerId="ADAL" clId="{1C92E27E-C645-4774-B7CA-02991F692AB0}" dt="2026-06-16T13:13:13.529" v="2359" actId="20577"/>
        <pc:sldMkLst>
          <pc:docMk/>
          <pc:sldMk cId="2293467093" sldId="4412"/>
        </pc:sldMkLst>
        <pc:spChg chg="mod">
          <ac:chgData name="ZILLHARDT Anne" userId="f3abb930-b4cb-473d-ab1f-7820c9bbf280" providerId="ADAL" clId="{1C92E27E-C645-4774-B7CA-02991F692AB0}" dt="2026-06-16T13:13:13.529" v="2359" actId="20577"/>
          <ac:spMkLst>
            <pc:docMk/>
            <pc:sldMk cId="2293467093" sldId="4412"/>
            <ac:spMk id="2" creationId="{686D122D-7D36-B6DA-960E-212D49EED350}"/>
          </ac:spMkLst>
        </pc:spChg>
      </pc:sldChg>
      <pc:sldChg chg="modSp mod ord">
        <pc:chgData name="ZILLHARDT Anne" userId="f3abb930-b4cb-473d-ab1f-7820c9bbf280" providerId="ADAL" clId="{1C92E27E-C645-4774-B7CA-02991F692AB0}" dt="2026-06-16T13:18:16.645" v="2439" actId="20577"/>
        <pc:sldMkLst>
          <pc:docMk/>
          <pc:sldMk cId="3153530878" sldId="4413"/>
        </pc:sldMkLst>
        <pc:spChg chg="mod">
          <ac:chgData name="ZILLHARDT Anne" userId="f3abb930-b4cb-473d-ab1f-7820c9bbf280" providerId="ADAL" clId="{1C92E27E-C645-4774-B7CA-02991F692AB0}" dt="2026-06-16T13:18:16.645" v="2439" actId="20577"/>
          <ac:spMkLst>
            <pc:docMk/>
            <pc:sldMk cId="3153530878" sldId="4413"/>
            <ac:spMk id="2" creationId="{FFBCC602-953E-AEBC-1136-795E53AC8DCA}"/>
          </ac:spMkLst>
        </pc:spChg>
      </pc:sldChg>
      <pc:sldChg chg="addSp delSp modSp new mod ord">
        <pc:chgData name="ZILLHARDT Anne" userId="f3abb930-b4cb-473d-ab1f-7820c9bbf280" providerId="ADAL" clId="{1C92E27E-C645-4774-B7CA-02991F692AB0}" dt="2026-07-08T08:58:50.669" v="2648" actId="20577"/>
        <pc:sldMkLst>
          <pc:docMk/>
          <pc:sldMk cId="1245857041" sldId="4414"/>
        </pc:sldMkLst>
        <pc:spChg chg="add mod">
          <ac:chgData name="ZILLHARDT Anne" userId="f3abb930-b4cb-473d-ab1f-7820c9bbf280" providerId="ADAL" clId="{1C92E27E-C645-4774-B7CA-02991F692AB0}" dt="2026-06-16T12:06:18.685" v="145" actId="1076"/>
          <ac:spMkLst>
            <pc:docMk/>
            <pc:sldMk cId="1245857041" sldId="4414"/>
            <ac:spMk id="8" creationId="{49534617-AD8B-D949-C277-4A8DDB1076CF}"/>
          </ac:spMkLst>
        </pc:spChg>
        <pc:graphicFrameChg chg="add mod modGraphic">
          <ac:chgData name="ZILLHARDT Anne" userId="f3abb930-b4cb-473d-ab1f-7820c9bbf280" providerId="ADAL" clId="{1C92E27E-C645-4774-B7CA-02991F692AB0}" dt="2026-07-08T08:58:50.669" v="2648" actId="20577"/>
          <ac:graphicFrameMkLst>
            <pc:docMk/>
            <pc:sldMk cId="1245857041" sldId="4414"/>
            <ac:graphicFrameMk id="9" creationId="{344FF9B1-84A2-FD40-E4BD-F2360C642B67}"/>
          </ac:graphicFrameMkLst>
        </pc:graphicFrameChg>
      </pc:sldChg>
      <pc:sldChg chg="del">
        <pc:chgData name="ZILLHARDT Anne" userId="f3abb930-b4cb-473d-ab1f-7820c9bbf280" providerId="ADAL" clId="{1C92E27E-C645-4774-B7CA-02991F692AB0}" dt="2026-06-16T11:57:06.342" v="0" actId="47"/>
        <pc:sldMkLst>
          <pc:docMk/>
          <pc:sldMk cId="4155276040" sldId="4414"/>
        </pc:sldMkLst>
      </pc:sldChg>
      <pc:sldChg chg="new del ord">
        <pc:chgData name="ZILLHARDT Anne" userId="f3abb930-b4cb-473d-ab1f-7820c9bbf280" providerId="ADAL" clId="{1C92E27E-C645-4774-B7CA-02991F692AB0}" dt="2026-06-16T12:18:45.909" v="301" actId="47"/>
        <pc:sldMkLst>
          <pc:docMk/>
          <pc:sldMk cId="1516308455" sldId="4415"/>
        </pc:sldMkLst>
      </pc:sldChg>
      <pc:sldChg chg="del">
        <pc:chgData name="ZILLHARDT Anne" userId="f3abb930-b4cb-473d-ab1f-7820c9bbf280" providerId="ADAL" clId="{1C92E27E-C645-4774-B7CA-02991F692AB0}" dt="2026-06-16T11:58:08.286" v="7" actId="47"/>
        <pc:sldMkLst>
          <pc:docMk/>
          <pc:sldMk cId="3747359118" sldId="4415"/>
        </pc:sldMkLst>
      </pc:sldChg>
      <pc:sldChg chg="new del">
        <pc:chgData name="ZILLHARDT Anne" userId="f3abb930-b4cb-473d-ab1f-7820c9bbf280" providerId="ADAL" clId="{1C92E27E-C645-4774-B7CA-02991F692AB0}" dt="2026-06-16T11:57:35.999" v="5" actId="680"/>
        <pc:sldMkLst>
          <pc:docMk/>
          <pc:sldMk cId="228888805" sldId="4416"/>
        </pc:sldMkLst>
      </pc:sldChg>
      <pc:sldChg chg="modSp add mod">
        <pc:chgData name="ZILLHARDT Anne" userId="f3abb930-b4cb-473d-ab1f-7820c9bbf280" providerId="ADAL" clId="{1C92E27E-C645-4774-B7CA-02991F692AB0}" dt="2026-06-16T12:16:12.851" v="281" actId="20577"/>
        <pc:sldMkLst>
          <pc:docMk/>
          <pc:sldMk cId="1838132933" sldId="4416"/>
        </pc:sldMkLst>
        <pc:spChg chg="mod">
          <ac:chgData name="ZILLHARDT Anne" userId="f3abb930-b4cb-473d-ab1f-7820c9bbf280" providerId="ADAL" clId="{1C92E27E-C645-4774-B7CA-02991F692AB0}" dt="2026-06-16T12:16:12.851" v="281" actId="20577"/>
          <ac:spMkLst>
            <pc:docMk/>
            <pc:sldMk cId="1838132933" sldId="4416"/>
            <ac:spMk id="2" creationId="{5CB794A3-6385-E0DC-EE9E-EE57E2AABD1B}"/>
          </ac:spMkLst>
        </pc:spChg>
      </pc:sldChg>
      <pc:sldChg chg="modSp add mod">
        <pc:chgData name="ZILLHARDT Anne" userId="f3abb930-b4cb-473d-ab1f-7820c9bbf280" providerId="ADAL" clId="{1C92E27E-C645-4774-B7CA-02991F692AB0}" dt="2026-06-16T12:16:38.480" v="300" actId="20577"/>
        <pc:sldMkLst>
          <pc:docMk/>
          <pc:sldMk cId="1793892346" sldId="4417"/>
        </pc:sldMkLst>
        <pc:spChg chg="mod">
          <ac:chgData name="ZILLHARDT Anne" userId="f3abb930-b4cb-473d-ab1f-7820c9bbf280" providerId="ADAL" clId="{1C92E27E-C645-4774-B7CA-02991F692AB0}" dt="2026-06-16T12:16:38.480" v="300" actId="20577"/>
          <ac:spMkLst>
            <pc:docMk/>
            <pc:sldMk cId="1793892346" sldId="4417"/>
            <ac:spMk id="2" creationId="{0DCF9906-A1AF-5327-0243-6AB255D7670B}"/>
          </ac:spMkLst>
        </pc:spChg>
      </pc:sldChg>
      <pc:sldChg chg="modSp add mod ord">
        <pc:chgData name="ZILLHARDT Anne" userId="f3abb930-b4cb-473d-ab1f-7820c9bbf280" providerId="ADAL" clId="{1C92E27E-C645-4774-B7CA-02991F692AB0}" dt="2026-06-16T12:23:43.411" v="380"/>
        <pc:sldMkLst>
          <pc:docMk/>
          <pc:sldMk cId="1732555044" sldId="4418"/>
        </pc:sldMkLst>
        <pc:spChg chg="mod">
          <ac:chgData name="ZILLHARDT Anne" userId="f3abb930-b4cb-473d-ab1f-7820c9bbf280" providerId="ADAL" clId="{1C92E27E-C645-4774-B7CA-02991F692AB0}" dt="2026-06-16T12:19:01.876" v="312" actId="20577"/>
          <ac:spMkLst>
            <pc:docMk/>
            <pc:sldMk cId="1732555044" sldId="4418"/>
            <ac:spMk id="2" creationId="{2FC419FD-4652-A3F5-BADD-AE96B12786D8}"/>
          </ac:spMkLst>
        </pc:spChg>
      </pc:sldChg>
      <pc:sldChg chg="modSp new mod ord">
        <pc:chgData name="ZILLHARDT Anne" userId="f3abb930-b4cb-473d-ab1f-7820c9bbf280" providerId="ADAL" clId="{1C92E27E-C645-4774-B7CA-02991F692AB0}" dt="2026-06-16T12:23:43.411" v="380"/>
        <pc:sldMkLst>
          <pc:docMk/>
          <pc:sldMk cId="1845226222" sldId="4419"/>
        </pc:sldMkLst>
        <pc:spChg chg="mod">
          <ac:chgData name="ZILLHARDT Anne" userId="f3abb930-b4cb-473d-ab1f-7820c9bbf280" providerId="ADAL" clId="{1C92E27E-C645-4774-B7CA-02991F692AB0}" dt="2026-06-16T12:22:01.669" v="374" actId="20577"/>
          <ac:spMkLst>
            <pc:docMk/>
            <pc:sldMk cId="1845226222" sldId="4419"/>
            <ac:spMk id="2" creationId="{C555C77B-9FA2-B038-F1E1-4422A940AD49}"/>
          </ac:spMkLst>
        </pc:spChg>
        <pc:spChg chg="mod">
          <ac:chgData name="ZILLHARDT Anne" userId="f3abb930-b4cb-473d-ab1f-7820c9bbf280" providerId="ADAL" clId="{1C92E27E-C645-4774-B7CA-02991F692AB0}" dt="2026-06-16T12:21:45.474" v="340" actId="27636"/>
          <ac:spMkLst>
            <pc:docMk/>
            <pc:sldMk cId="1845226222" sldId="4419"/>
            <ac:spMk id="3" creationId="{068A9649-D623-5268-08E3-1DEE7E7E7AD9}"/>
          </ac:spMkLst>
        </pc:spChg>
      </pc:sldChg>
      <pc:sldChg chg="modSp new del mod ord">
        <pc:chgData name="ZILLHARDT Anne" userId="f3abb930-b4cb-473d-ab1f-7820c9bbf280" providerId="ADAL" clId="{1C92E27E-C645-4774-B7CA-02991F692AB0}" dt="2026-06-16T12:24:11.773" v="450" actId="47"/>
        <pc:sldMkLst>
          <pc:docMk/>
          <pc:sldMk cId="1595289678" sldId="4420"/>
        </pc:sldMkLst>
      </pc:sldChg>
      <pc:sldChg chg="modSp new mod">
        <pc:chgData name="ZILLHARDT Anne" userId="f3abb930-b4cb-473d-ab1f-7820c9bbf280" providerId="ADAL" clId="{1C92E27E-C645-4774-B7CA-02991F692AB0}" dt="2026-06-16T12:35:05.359" v="1248" actId="20577"/>
        <pc:sldMkLst>
          <pc:docMk/>
          <pc:sldMk cId="1854286484" sldId="4420"/>
        </pc:sldMkLst>
        <pc:spChg chg="mod">
          <ac:chgData name="ZILLHARDT Anne" userId="f3abb930-b4cb-473d-ab1f-7820c9bbf280" providerId="ADAL" clId="{1C92E27E-C645-4774-B7CA-02991F692AB0}" dt="2026-06-16T12:33:05.120" v="1151" actId="20577"/>
          <ac:spMkLst>
            <pc:docMk/>
            <pc:sldMk cId="1854286484" sldId="4420"/>
            <ac:spMk id="2" creationId="{0FC2D841-AAD1-000C-3198-7DF4BD253C90}"/>
          </ac:spMkLst>
        </pc:spChg>
        <pc:spChg chg="mod">
          <ac:chgData name="ZILLHARDT Anne" userId="f3abb930-b4cb-473d-ab1f-7820c9bbf280" providerId="ADAL" clId="{1C92E27E-C645-4774-B7CA-02991F692AB0}" dt="2026-06-16T12:35:05.359" v="1248" actId="20577"/>
          <ac:spMkLst>
            <pc:docMk/>
            <pc:sldMk cId="1854286484" sldId="4420"/>
            <ac:spMk id="3" creationId="{8D172A27-222F-8C86-0CC0-A9C5A22586D4}"/>
          </ac:spMkLst>
        </pc:spChg>
      </pc:sldChg>
      <pc:sldChg chg="modSp add del mod">
        <pc:chgData name="ZILLHARDT Anne" userId="f3abb930-b4cb-473d-ab1f-7820c9bbf280" providerId="ADAL" clId="{1C92E27E-C645-4774-B7CA-02991F692AB0}" dt="2026-06-16T13:09:39.729" v="2289" actId="47"/>
        <pc:sldMkLst>
          <pc:docMk/>
          <pc:sldMk cId="942141609" sldId="4421"/>
        </pc:sldMkLst>
      </pc:sldChg>
      <pc:sldChg chg="addSp modSp new mod ord">
        <pc:chgData name="ZILLHARDT Anne" userId="f3abb930-b4cb-473d-ab1f-7820c9bbf280" providerId="ADAL" clId="{1C92E27E-C645-4774-B7CA-02991F692AB0}" dt="2026-07-08T08:58:04.999" v="2639" actId="1076"/>
        <pc:sldMkLst>
          <pc:docMk/>
          <pc:sldMk cId="1360923530" sldId="4422"/>
        </pc:sldMkLst>
        <pc:spChg chg="add mod">
          <ac:chgData name="ZILLHARDT Anne" userId="f3abb930-b4cb-473d-ab1f-7820c9bbf280" providerId="ADAL" clId="{1C92E27E-C645-4774-B7CA-02991F692AB0}" dt="2026-07-08T08:58:04.999" v="2639" actId="1076"/>
          <ac:spMkLst>
            <pc:docMk/>
            <pc:sldMk cId="1360923530" sldId="4422"/>
            <ac:spMk id="3" creationId="{8FC088FA-1055-2DB4-1838-E0767382FD6C}"/>
          </ac:spMkLst>
        </pc:spChg>
        <pc:picChg chg="add mod">
          <ac:chgData name="ZILLHARDT Anne" userId="f3abb930-b4cb-473d-ab1f-7820c9bbf280" providerId="ADAL" clId="{1C92E27E-C645-4774-B7CA-02991F692AB0}" dt="2026-07-08T08:55:48.968" v="2472" actId="1076"/>
          <ac:picMkLst>
            <pc:docMk/>
            <pc:sldMk cId="1360923530" sldId="4422"/>
            <ac:picMk id="4" creationId="{CAA24202-EB26-9528-6FF7-AC22B938C4FC}"/>
          </ac:picMkLst>
        </pc:picChg>
      </pc:sldChg>
      <pc:sldChg chg="addSp modSp new mod">
        <pc:chgData name="ZILLHARDT Anne" userId="f3abb930-b4cb-473d-ab1f-7820c9bbf280" providerId="ADAL" clId="{1C92E27E-C645-4774-B7CA-02991F692AB0}" dt="2026-06-16T13:08:48.292" v="2288" actId="1035"/>
        <pc:sldMkLst>
          <pc:docMk/>
          <pc:sldMk cId="318197354" sldId="4423"/>
        </pc:sldMkLst>
        <pc:spChg chg="add mod">
          <ac:chgData name="ZILLHARDT Anne" userId="f3abb930-b4cb-473d-ab1f-7820c9bbf280" providerId="ADAL" clId="{1C92E27E-C645-4774-B7CA-02991F692AB0}" dt="2026-06-16T13:06:37.730" v="2255" actId="255"/>
          <ac:spMkLst>
            <pc:docMk/>
            <pc:sldMk cId="318197354" sldId="4423"/>
            <ac:spMk id="5" creationId="{E3E93321-A4A2-2D7C-7619-374A218EB7BC}"/>
          </ac:spMkLst>
        </pc:spChg>
        <pc:spChg chg="add mod">
          <ac:chgData name="ZILLHARDT Anne" userId="f3abb930-b4cb-473d-ab1f-7820c9bbf280" providerId="ADAL" clId="{1C92E27E-C645-4774-B7CA-02991F692AB0}" dt="2026-06-16T13:08:48.292" v="2288" actId="1035"/>
          <ac:spMkLst>
            <pc:docMk/>
            <pc:sldMk cId="318197354" sldId="4423"/>
            <ac:spMk id="6" creationId="{7342032D-0EE3-BD4A-4498-12BFB9A89113}"/>
          </ac:spMkLst>
        </pc:spChg>
        <pc:picChg chg="add mod">
          <ac:chgData name="ZILLHARDT Anne" userId="f3abb930-b4cb-473d-ab1f-7820c9bbf280" providerId="ADAL" clId="{1C92E27E-C645-4774-B7CA-02991F692AB0}" dt="2026-06-16T13:02:37.659" v="2045" actId="14100"/>
          <ac:picMkLst>
            <pc:docMk/>
            <pc:sldMk cId="318197354" sldId="4423"/>
            <ac:picMk id="4" creationId="{053C2C05-6B49-2C5D-6A02-62EE179E83B6}"/>
          </ac:picMkLst>
        </pc:picChg>
      </pc:sldChg>
      <pc:sldChg chg="modSp new mod">
        <pc:chgData name="ZILLHARDT Anne" userId="f3abb930-b4cb-473d-ab1f-7820c9bbf280" providerId="ADAL" clId="{1C92E27E-C645-4774-B7CA-02991F692AB0}" dt="2026-07-08T09:06:11.187" v="3272" actId="108"/>
        <pc:sldMkLst>
          <pc:docMk/>
          <pc:sldMk cId="4124925381" sldId="4424"/>
        </pc:sldMkLst>
        <pc:spChg chg="mod">
          <ac:chgData name="ZILLHARDT Anne" userId="f3abb930-b4cb-473d-ab1f-7820c9bbf280" providerId="ADAL" clId="{1C92E27E-C645-4774-B7CA-02991F692AB0}" dt="2026-07-08T09:00:25.115" v="2671" actId="27636"/>
          <ac:spMkLst>
            <pc:docMk/>
            <pc:sldMk cId="4124925381" sldId="4424"/>
            <ac:spMk id="2" creationId="{5783FF16-DAAC-DE75-8CA4-92FDF92FB62E}"/>
          </ac:spMkLst>
        </pc:spChg>
        <pc:spChg chg="mod">
          <ac:chgData name="ZILLHARDT Anne" userId="f3abb930-b4cb-473d-ab1f-7820c9bbf280" providerId="ADAL" clId="{1C92E27E-C645-4774-B7CA-02991F692AB0}" dt="2026-07-08T09:06:11.187" v="3272" actId="108"/>
          <ac:spMkLst>
            <pc:docMk/>
            <pc:sldMk cId="4124925381" sldId="4424"/>
            <ac:spMk id="3" creationId="{02C2F83F-EBA6-5089-B940-E0886FD318D9}"/>
          </ac:spMkLst>
        </pc:spChg>
      </pc:sldChg>
      <pc:sldChg chg="modSp new del mod">
        <pc:chgData name="ZILLHARDT Anne" userId="f3abb930-b4cb-473d-ab1f-7820c9bbf280" providerId="ADAL" clId="{1C92E27E-C645-4774-B7CA-02991F692AB0}" dt="2026-07-08T08:59:58.375" v="2664" actId="680"/>
        <pc:sldMkLst>
          <pc:docMk/>
          <pc:sldMk cId="932190117" sldId="4425"/>
        </pc:sldMkLst>
        <pc:spChg chg="mod">
          <ac:chgData name="ZILLHARDT Anne" userId="f3abb930-b4cb-473d-ab1f-7820c9bbf280" providerId="ADAL" clId="{1C92E27E-C645-4774-B7CA-02991F692AB0}" dt="2026-07-08T08:59:57.449" v="2663" actId="20577"/>
          <ac:spMkLst>
            <pc:docMk/>
            <pc:sldMk cId="932190117" sldId="4425"/>
            <ac:spMk id="2" creationId="{1ACA26FF-798E-DA9C-1516-7D9F75C1BB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2DA16C2-9CB6-8990-45FD-3F3AFD7D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2DE8FD-5485-6C6A-4659-A0F916DA12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38E6E-95F8-4D37-8F5F-1CB491C44D65}" type="datetimeFigureOut">
              <a:rPr lang="fr-FR" smtClean="0"/>
              <a:t>08/07/2026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0F6DEB-5E2D-E750-5EF8-7DE1E2BBC7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5A936C-927B-88E7-FC96-67B4ACC348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38D31-357F-4742-96C2-74CDB96993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4220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3A052-F7C3-4E17-A129-1C39419AE6B7}" type="datetimeFigureOut">
              <a:rPr lang="fr-FR" smtClean="0"/>
              <a:t>08/07/2026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E5CBF-B85A-46D2-B0A8-044E91D7FA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755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9D211C-8105-860D-45F3-279E60272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B4BDBE-4D09-BABE-583A-372D4C4A7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DF0773-6AF2-FF39-9DD9-5C2F63D3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E9D2-E309-4F4D-8361-37BDC970620C}" type="datetime1">
              <a:rPr lang="fr-FR" smtClean="0"/>
              <a:t>08/07/2026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DD6C43-DE67-14D2-5EE9-95D0F95E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3AA3F9-8F4B-EB80-4796-D3F97CB6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15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4A426-03A7-FA37-25B2-46B89B3A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846305-0C6D-8B8B-0FE1-884B174D5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CA7830-A741-1A19-7631-4EC810C0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B38F-BF3E-4294-A276-B5545EC1DF36}" type="datetime1">
              <a:rPr lang="fr-FR" smtClean="0"/>
              <a:t>08/07/2026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2F3126-B16D-57B9-1588-B8195FE25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575951-F01B-CE6C-60E0-AE4C362A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66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FEFDBB-90D5-D369-8596-4EDC43F00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B6B142-764D-3FA2-11AE-49E5638CE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D671BE-FC67-6714-4892-73E4789F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2632-D0CC-4305-AA8B-52F5E1074151}" type="datetime1">
              <a:rPr lang="fr-FR" smtClean="0"/>
              <a:t>08/07/2026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D95272-59F4-9E7F-A5A6-769FB0F6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592877-67D2-B229-5190-9AD1180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33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1487488" y="644691"/>
            <a:ext cx="10273141" cy="648072"/>
          </a:xfrm>
          <a:prstGeom prst="rect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ICI VOTRE TITRE – version 1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FF5276AF-12AC-384A-FB76-F4732AD8BB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94" y="1796819"/>
            <a:ext cx="6528725" cy="648072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67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ICI COMPLEMENT à VOTRE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A32A83D-F116-AE39-A511-460A0BD925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5893" y="5061182"/>
            <a:ext cx="5664629" cy="456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2ACE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Ici Auteur - Date</a:t>
            </a:r>
          </a:p>
        </p:txBody>
      </p:sp>
    </p:spTree>
    <p:extLst>
      <p:ext uri="{BB962C8B-B14F-4D97-AF65-F5344CB8AC3E}">
        <p14:creationId xmlns:p14="http://schemas.microsoft.com/office/powerpoint/2010/main" val="933665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23392" y="3140968"/>
            <a:ext cx="10945216" cy="936104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ICI VOTRE TITRE – version 2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A7565EEA-60C3-B45B-EEB7-5E7C5EC480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4293096"/>
            <a:ext cx="10945216" cy="936104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67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ICI VOTRE Complément TITRE – version 2</a:t>
            </a:r>
          </a:p>
        </p:txBody>
      </p:sp>
    </p:spTree>
    <p:extLst>
      <p:ext uri="{BB962C8B-B14F-4D97-AF65-F5344CB8AC3E}">
        <p14:creationId xmlns:p14="http://schemas.microsoft.com/office/powerpoint/2010/main" val="1843470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2" y="44624"/>
            <a:ext cx="11137237" cy="1224136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ICI VOTRE TITRE (VERDANA / CORPS 20)</a:t>
            </a:r>
          </a:p>
          <a:p>
            <a:pPr lvl="0"/>
            <a:endParaRPr lang="fr-FR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527382" y="2132856"/>
            <a:ext cx="10849205" cy="252028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ICI VOTRE INTRODUCTION</a:t>
            </a:r>
          </a:p>
        </p:txBody>
      </p:sp>
    </p:spTree>
    <p:extLst>
      <p:ext uri="{BB962C8B-B14F-4D97-AF65-F5344CB8AC3E}">
        <p14:creationId xmlns:p14="http://schemas.microsoft.com/office/powerpoint/2010/main" val="1644428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527381" y="2564904"/>
            <a:ext cx="10945216" cy="1152128"/>
          </a:xfrm>
          <a:prstGeom prst="rect">
            <a:avLst/>
          </a:prstGeom>
        </p:spPr>
        <p:txBody>
          <a:bodyPr/>
          <a:lstStyle>
            <a:lvl1pPr marL="457189" indent="-457189" algn="ctr">
              <a:buFontTx/>
              <a:buBlip>
                <a:blip r:embed="rId2"/>
              </a:buBlip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Questions/remarques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2" y="44624"/>
            <a:ext cx="11137237" cy="936104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ICI VOTRE TITRE (VERDANA / CORPS 20)</a:t>
            </a:r>
          </a:p>
          <a:p>
            <a:pPr lvl="0"/>
            <a:endParaRPr lang="fr-FR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3861048"/>
            <a:ext cx="10945216" cy="1152128"/>
          </a:xfrm>
          <a:prstGeom prst="rect">
            <a:avLst/>
          </a:prstGeom>
        </p:spPr>
        <p:txBody>
          <a:bodyPr/>
          <a:lstStyle>
            <a:lvl1pPr marL="457189" indent="-457189" algn="ctr">
              <a:buFontTx/>
              <a:buBlip>
                <a:blip r:embed="rId2"/>
              </a:buBlip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Merci de votre attention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25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1E32B-B499-A27B-2C40-94E684AB4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292A18-488B-1B23-1D37-FC990FCB0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AB695B-1308-DED5-1A88-068F1D32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FEB5-308E-4CD4-936E-AC1172736FCB}" type="datetime1">
              <a:rPr lang="fr-FR" smtClean="0"/>
              <a:t>08/07/2026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81C3D5-DB90-6A6B-EED2-EB7B9D31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EB2FED-D34A-1304-9E6C-4857A450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08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12DE69-22BD-67D2-16D6-2068AB9D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6FF260-5A00-533E-16C9-D19E94395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9746DE-690A-2944-2DFE-78CFC07A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01E7-28B2-41F6-A3F9-9BF43CEF65C6}" type="datetime1">
              <a:rPr lang="fr-FR" smtClean="0"/>
              <a:t>08/07/2026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96B74B-9C8F-C491-56C4-3DEA2222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854C2F-F8C3-29CC-34AA-043D1FA0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31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EF0F17-4F1A-17C7-6CE4-12CF6BC0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B7CBE6-6587-330B-E018-D09E39FA8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168F4C-0CE4-C494-B5B9-A16555C3A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34CA37-B955-DE42-3FF4-2BA3D8B4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D8EB-507B-48FE-A041-83C92AE03E12}" type="datetime1">
              <a:rPr lang="fr-FR" smtClean="0"/>
              <a:t>08/07/2026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63D91D-7C5C-B4A0-910E-5CBFA4DE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6EED3A-AE83-3DB3-A510-D7F8E342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06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AE02D0-2637-C1A0-910D-5A4206F2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1CC33C-7402-CDA9-7E9E-ADFF18762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94E07C-A57E-D21D-C656-B8FA0C57E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37662C2-E5CA-2EF3-8F59-82C1C4A5E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8394AA-DDD4-C96D-5AD9-39B9CCE7E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CD9AF5-8CB8-6C3F-9AAC-7F521FF9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B5DB-972F-414B-A234-1D251E1F1C6C}" type="datetime1">
              <a:rPr lang="fr-FR" smtClean="0"/>
              <a:t>08/07/2026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BF44B8E-6000-AEA5-9C9D-1C64CE144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D35EDB2-976B-B884-C4AF-6A33166E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86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92588-3BB6-B643-10DB-BA7EA420B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30FE08-C582-3775-A26E-2DD3AA34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8CBE-BE63-4502-AC43-F2C8AC534111}" type="datetime1">
              <a:rPr lang="fr-FR" smtClean="0"/>
              <a:t>08/07/2026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63650A-E99A-D4DC-A7EB-FE251DDE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8C3D45-F859-79F9-8EA2-3E496CB1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4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8F266C-A424-1329-EF57-830A7C9B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4BF7-88F3-4C27-9AD2-7EF1D0243380}" type="datetime1">
              <a:rPr lang="fr-FR" smtClean="0"/>
              <a:t>08/07/2026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9183C6-175F-BC9D-D529-D1DEB033E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C39803-757E-A3B3-1BA4-0A53A2A4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37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5613D9-14CB-A30B-EE70-606FFA0E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861930-06A6-FAA2-EE7E-90457ADF2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461DE4-D017-AA9E-3AA6-A0A048C87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465D0B-DF38-05DB-85E5-D79E8FD86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C4B9-07F3-4BC6-99B3-56D30B7648E1}" type="datetime1">
              <a:rPr lang="fr-FR" smtClean="0"/>
              <a:t>08/07/2026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79F795-3758-A750-187E-15BCACA5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20B58B-B053-4FA7-003E-42CFA743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39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A0DE9-C827-99B6-2611-2F6AD569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A101A51-54CD-226C-ACE8-C5953BEF2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B58A05-2B30-D39D-A632-A9C93E1B3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BAB7D9-EBB1-E13A-E65A-2EE4A8F4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8244-0ABF-40C1-9FFF-47D728EFA711}" type="datetime1">
              <a:rPr lang="fr-FR" smtClean="0"/>
              <a:t>08/07/2026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08816C-F7FC-8601-B701-A23304DF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5DAC08-1ACB-957A-9F3F-52D0D611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82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B494EF7-E95B-BD3F-A427-E7AD7E30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57FC14-D2BA-6EAD-1033-2B85AB58D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4B71D9-12D8-FAFB-194C-5FF6671AF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FB70B-2174-4B75-9831-77D3566C7CC3}" type="datetime1">
              <a:rPr lang="fr-FR" smtClean="0"/>
              <a:t>08/07/2026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53FE21-C6A3-52E5-7F20-AFEBB11E6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8F6E83-361B-1828-FB7D-94A4A1191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97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6533067A-71F6-D694-3BB9-FB9F2979A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1426" y="-12041"/>
            <a:ext cx="12194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3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B71D739-E85A-C16E-38FD-C6B365E9D0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392" y="391864"/>
            <a:ext cx="1920213" cy="97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7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 userDrawn="1"/>
        </p:nvGrpSpPr>
        <p:grpSpPr>
          <a:xfrm>
            <a:off x="0" y="0"/>
            <a:ext cx="12192000" cy="1019605"/>
            <a:chOff x="-3057" y="0"/>
            <a:chExt cx="9147057" cy="764704"/>
          </a:xfrm>
        </p:grpSpPr>
        <p:pic>
          <p:nvPicPr>
            <p:cNvPr id="7" name="Image 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49"/>
            <a:stretch/>
          </p:blipFill>
          <p:spPr>
            <a:xfrm>
              <a:off x="-3057" y="0"/>
              <a:ext cx="9144000" cy="395288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5763"/>
              <a:ext cx="9144000" cy="378941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78AE5E41-D398-40F0-7FE2-478E290DE2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08502" y="6001519"/>
            <a:ext cx="1352911" cy="684261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3916D7B-C689-CA4D-F7CB-6B67AC3BBB6C}"/>
              </a:ext>
            </a:extLst>
          </p:cNvPr>
          <p:cNvCxnSpPr/>
          <p:nvPr userDrawn="1"/>
        </p:nvCxnSpPr>
        <p:spPr>
          <a:xfrm>
            <a:off x="143339" y="6493591"/>
            <a:ext cx="10273141" cy="0"/>
          </a:xfrm>
          <a:prstGeom prst="line">
            <a:avLst/>
          </a:prstGeom>
          <a:ln w="19050">
            <a:solidFill>
              <a:srgbClr val="262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3C6BCF7A-D3F2-7A1B-5DBE-E9EB721A9219}"/>
              </a:ext>
            </a:extLst>
          </p:cNvPr>
          <p:cNvSpPr txBox="1"/>
          <p:nvPr userDrawn="1"/>
        </p:nvSpPr>
        <p:spPr>
          <a:xfrm>
            <a:off x="143339" y="6492377"/>
            <a:ext cx="201622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0" kern="900" baseline="0">
                <a:solidFill>
                  <a:srgbClr val="26215B"/>
                </a:solidFill>
                <a:latin typeface="Now Alt" panose="00000800000000000000" pitchFamily="50" charset="0"/>
              </a:rPr>
              <a:t>centre-valdeloire.fr</a:t>
            </a:r>
          </a:p>
        </p:txBody>
      </p:sp>
    </p:spTree>
    <p:extLst>
      <p:ext uri="{BB962C8B-B14F-4D97-AF65-F5344CB8AC3E}">
        <p14:creationId xmlns:p14="http://schemas.microsoft.com/office/powerpoint/2010/main" val="256290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12192000" cy="1019605"/>
            <a:chOff x="-3057" y="0"/>
            <a:chExt cx="9147057" cy="764704"/>
          </a:xfrm>
        </p:grpSpPr>
        <p:pic>
          <p:nvPicPr>
            <p:cNvPr id="8" name="Image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49"/>
            <a:stretch/>
          </p:blipFill>
          <p:spPr>
            <a:xfrm>
              <a:off x="-3057" y="0"/>
              <a:ext cx="9144000" cy="39528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5763"/>
              <a:ext cx="9144000" cy="378941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E6A93FBE-66A4-EAEB-6C98-7AD0094CF8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08502" y="6001519"/>
            <a:ext cx="1352911" cy="684261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B3411DC-759D-4EBC-ACC9-082FAA63A5D5}"/>
              </a:ext>
            </a:extLst>
          </p:cNvPr>
          <p:cNvCxnSpPr/>
          <p:nvPr userDrawn="1"/>
        </p:nvCxnSpPr>
        <p:spPr>
          <a:xfrm>
            <a:off x="143339" y="6493591"/>
            <a:ext cx="10273141" cy="0"/>
          </a:xfrm>
          <a:prstGeom prst="line">
            <a:avLst/>
          </a:prstGeom>
          <a:ln w="19050">
            <a:solidFill>
              <a:srgbClr val="262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BE94E3C-7355-BDF6-3C31-10983443F699}"/>
              </a:ext>
            </a:extLst>
          </p:cNvPr>
          <p:cNvSpPr txBox="1"/>
          <p:nvPr userDrawn="1"/>
        </p:nvSpPr>
        <p:spPr>
          <a:xfrm>
            <a:off x="143339" y="6492377"/>
            <a:ext cx="201622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0" kern="900" baseline="0">
                <a:solidFill>
                  <a:srgbClr val="26215B"/>
                </a:solidFill>
                <a:latin typeface="Now Alt" panose="00000800000000000000" pitchFamily="50" charset="0"/>
              </a:rPr>
              <a:t>centre-valdeloire.fr</a:t>
            </a:r>
          </a:p>
        </p:txBody>
      </p:sp>
    </p:spTree>
    <p:extLst>
      <p:ext uri="{BB962C8B-B14F-4D97-AF65-F5344CB8AC3E}">
        <p14:creationId xmlns:p14="http://schemas.microsoft.com/office/powerpoint/2010/main" val="359812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9A490-714D-613F-64CB-4349A7D1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265" y="1399315"/>
            <a:ext cx="7766936" cy="1646302"/>
          </a:xfrm>
        </p:spPr>
        <p:txBody>
          <a:bodyPr>
            <a:normAutofit/>
          </a:bodyPr>
          <a:lstStyle/>
          <a:p>
            <a:pPr algn="l"/>
            <a:r>
              <a:rPr lang="fr-FR" sz="3200" b="1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Réunion des </a:t>
            </a:r>
            <a:r>
              <a:rPr lang="fr-FR" sz="3200" b="1" err="1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coordinateurs.rices</a:t>
            </a:r>
            <a:r>
              <a:rPr lang="fr-FR" sz="3200" b="1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SPRO-EP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30F91B-104F-D257-5DE6-CBF69C73C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6265" y="3209695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fr-FR" sz="22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juillet 2026</a:t>
            </a:r>
          </a:p>
        </p:txBody>
      </p:sp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>
            <a:off x="-3495777" y="36990"/>
            <a:ext cx="7410329" cy="66774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8FC8FEE-D13F-C9BA-E12F-A6562DDE0403}"/>
              </a:ext>
            </a:extLst>
          </p:cNvPr>
          <p:cNvSpPr/>
          <p:nvPr/>
        </p:nvSpPr>
        <p:spPr>
          <a:xfrm>
            <a:off x="10619797" y="156339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ercle : creux 9">
            <a:extLst>
              <a:ext uri="{FF2B5EF4-FFF2-40B4-BE49-F238E27FC236}">
                <a16:creationId xmlns:a16="http://schemas.microsoft.com/office/drawing/2014/main" id="{5176D436-1E7B-850E-6800-FD2F9FA52833}"/>
              </a:ext>
            </a:extLst>
          </p:cNvPr>
          <p:cNvSpPr/>
          <p:nvPr/>
        </p:nvSpPr>
        <p:spPr>
          <a:xfrm>
            <a:off x="10377665" y="-1656533"/>
            <a:ext cx="3387046" cy="3387046"/>
          </a:xfrm>
          <a:prstGeom prst="donut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" name="Image 4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E586803B-5126-0576-5E29-245ED68B1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42" y="4882473"/>
            <a:ext cx="5955859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CCB2EE5-B226-DF0D-B544-403AE39D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10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534617-AD8B-D949-C277-4A8DDB1076CF}"/>
              </a:ext>
            </a:extLst>
          </p:cNvPr>
          <p:cNvSpPr txBox="1"/>
          <p:nvPr/>
        </p:nvSpPr>
        <p:spPr>
          <a:xfrm>
            <a:off x="724661" y="613738"/>
            <a:ext cx="109979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F5284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Calendrier des Forums de l’orientation et des métiers  2027 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44FF9B1-84A2-FD40-E4BD-F2360C642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293397"/>
              </p:ext>
            </p:extLst>
          </p:nvPr>
        </p:nvGraphicFramePr>
        <p:xfrm>
          <a:off x="1234440" y="1995122"/>
          <a:ext cx="9946068" cy="4150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19406">
                  <a:extLst>
                    <a:ext uri="{9D8B030D-6E8A-4147-A177-3AD203B41FA5}">
                      <a16:colId xmlns:a16="http://schemas.microsoft.com/office/drawing/2014/main" val="4039501582"/>
                    </a:ext>
                  </a:extLst>
                </a:gridCol>
                <a:gridCol w="5726662">
                  <a:extLst>
                    <a:ext uri="{9D8B030D-6E8A-4147-A177-3AD203B41FA5}">
                      <a16:colId xmlns:a16="http://schemas.microsoft.com/office/drawing/2014/main" val="2250265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Ville	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Date(s)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26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 et 9 janvier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68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Blois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15 et 16 janvier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52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Orléans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21, 22 et 23 janvier 2027 (on repasse sur le jeudi, vendredi, samedi)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68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Bourges et Chartres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29 et 30 janvier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730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Châteauroux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3 et 4 février 2027 (mercredi et jeudi)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836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18 février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314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Villemandeur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12 mars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69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0" dirty="0"/>
                        <a:t>Les JPO des universités :</a:t>
                      </a:r>
                    </a:p>
                    <a:p>
                      <a:r>
                        <a:rPr lang="fr-FR" dirty="0"/>
                        <a:t>- Université Orléans</a:t>
                      </a:r>
                    </a:p>
                    <a:p>
                      <a:r>
                        <a:rPr lang="fr-FR" dirty="0"/>
                        <a:t>- Université Tours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6 février 2027</a:t>
                      </a:r>
                    </a:p>
                    <a:p>
                      <a:r>
                        <a:rPr lang="fr-FR" dirty="0"/>
                        <a:t>13 février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588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85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C2D841-AAD1-000C-3198-7DF4BD25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0F5284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OBJECTIFS</a:t>
            </a:r>
            <a:br>
              <a:rPr lang="fr-FR" sz="2800" dirty="0">
                <a:highlight>
                  <a:srgbClr val="FFFF00"/>
                </a:highlight>
              </a:rPr>
            </a:br>
            <a:r>
              <a:rPr lang="fr-FR" sz="2800" dirty="0">
                <a:highlight>
                  <a:srgbClr val="FFFF00"/>
                </a:highlight>
              </a:rPr>
              <a:t> </a:t>
            </a:r>
            <a:endParaRPr lang="fr-FR" sz="2800" b="1" dirty="0">
              <a:solidFill>
                <a:srgbClr val="0F5284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172A27-222F-8C86-0CC0-A9C5A225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729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L’organisation et l’animation de l’espace Orientation et évolution professionnelle, en partenariat avec les structures locales concernées est de la responsabilité des coordinateurs SPRO-EP. </a:t>
            </a:r>
          </a:p>
          <a:p>
            <a:pPr>
              <a:buFont typeface="Wingdings" panose="05000000000000000000" pitchFamily="2" charset="2"/>
              <a:buChar char="v"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Les informations sont ensuite transmises auprès du pilote du forum, IENIO-</a:t>
            </a:r>
            <a:r>
              <a:rPr lang="fr-FR" dirty="0" err="1"/>
              <a:t>Directeurs.rices</a:t>
            </a:r>
            <a:r>
              <a:rPr lang="fr-FR" dirty="0"/>
              <a:t>/CIO qui ont  vos coordonnées. </a:t>
            </a:r>
          </a:p>
          <a:p>
            <a:pPr>
              <a:buFont typeface="Wingdings" panose="05000000000000000000" pitchFamily="2" charset="2"/>
              <a:buChar char="v"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Les chargé.es de mission SPRO-EP viendront en appui selon les besoins sur les territoires.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3AF4E5-96C0-7400-C555-FD7A3B18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28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290855-219F-117B-6629-F6422879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12</a:t>
            </a:fld>
            <a:endParaRPr lang="fr-FR"/>
          </a:p>
        </p:txBody>
      </p:sp>
      <p:pic>
        <p:nvPicPr>
          <p:cNvPr id="4" name="Image 3" descr="Une image contenant texte, dessin humorist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53C2C05-6B49-2C5D-6A02-62EE179E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3E93321-A4A2-2D7C-7619-374A218EB7BC}"/>
              </a:ext>
            </a:extLst>
          </p:cNvPr>
          <p:cNvSpPr txBox="1"/>
          <p:nvPr/>
        </p:nvSpPr>
        <p:spPr>
          <a:xfrm>
            <a:off x="7954211" y="2358472"/>
            <a:ext cx="2104190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badi" panose="020B0604020104020204" pitchFamily="34" charset="0"/>
              </a:rPr>
              <a:t>Coordination territoriale par l’IENIO ou CIO en lien avec les coordos SPRO-EP pour les </a:t>
            </a:r>
          </a:p>
          <a:p>
            <a:r>
              <a:rPr lang="fr-FR" sz="1100" dirty="0">
                <a:latin typeface="Abadi" panose="020B0604020104020204" pitchFamily="34" charset="0"/>
              </a:rPr>
              <a:t>espaces Orientation et </a:t>
            </a:r>
          </a:p>
          <a:p>
            <a:r>
              <a:rPr lang="fr-FR" sz="1100" dirty="0">
                <a:latin typeface="Abadi" panose="020B0604020104020204" pitchFamily="34" charset="0"/>
              </a:rPr>
              <a:t>Evolution professionnelle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342032D-0EE3-BD4A-4498-12BFB9A89113}"/>
              </a:ext>
            </a:extLst>
          </p:cNvPr>
          <p:cNvSpPr txBox="1"/>
          <p:nvPr/>
        </p:nvSpPr>
        <p:spPr>
          <a:xfrm>
            <a:off x="4733544" y="4581144"/>
            <a:ext cx="14752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badi" panose="020B0604020104020204" pitchFamily="34" charset="0"/>
              </a:rPr>
              <a:t>SPRO-EP+CMIO</a:t>
            </a:r>
          </a:p>
        </p:txBody>
      </p:sp>
    </p:spTree>
    <p:extLst>
      <p:ext uri="{BB962C8B-B14F-4D97-AF65-F5344CB8AC3E}">
        <p14:creationId xmlns:p14="http://schemas.microsoft.com/office/powerpoint/2010/main" val="31819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AA36C-6C77-EA67-8FD6-F91D2B0DE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D122D-7D36-B6DA-960E-212D49EED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3001" y="2472549"/>
            <a:ext cx="7538662" cy="1010584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Travaux Accompagnement des jeunes mineurs/ ARML</a:t>
            </a:r>
          </a:p>
        </p:txBody>
      </p:sp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E74DB353-3547-4A35-365C-C0363E43D1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>
            <a:off x="-3480355" y="316736"/>
            <a:ext cx="7410329" cy="66774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17EE6AA2-204F-9DB8-40C5-7DC6D528230D}"/>
              </a:ext>
            </a:extLst>
          </p:cNvPr>
          <p:cNvSpPr/>
          <p:nvPr/>
        </p:nvSpPr>
        <p:spPr>
          <a:xfrm>
            <a:off x="10619797" y="156339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ercle : creux 9">
            <a:extLst>
              <a:ext uri="{FF2B5EF4-FFF2-40B4-BE49-F238E27FC236}">
                <a16:creationId xmlns:a16="http://schemas.microsoft.com/office/drawing/2014/main" id="{C2137E20-5FCA-38F9-D818-5E3D233B59FF}"/>
              </a:ext>
            </a:extLst>
          </p:cNvPr>
          <p:cNvSpPr/>
          <p:nvPr/>
        </p:nvSpPr>
        <p:spPr>
          <a:xfrm>
            <a:off x="10377665" y="-1656533"/>
            <a:ext cx="3387046" cy="3387046"/>
          </a:xfrm>
          <a:prstGeom prst="donut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50BFC21F-DA14-B680-31CD-1A721440A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203" y="5612940"/>
            <a:ext cx="370229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67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9A490-714D-613F-64CB-4349A7D1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6320" y="2546867"/>
            <a:ext cx="7766936" cy="1764266"/>
          </a:xfrm>
        </p:spPr>
        <p:txBody>
          <a:bodyPr>
            <a:normAutofit fontScale="90000"/>
          </a:bodyPr>
          <a:lstStyle/>
          <a:p>
            <a:pPr algn="l"/>
            <a:r>
              <a:rPr lang="fr-FR" sz="31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Echanges avec JP GILLE Vice-Président à l’emploi, à la Formation Professionnelle, à l’orientation et à l’insertion</a:t>
            </a:r>
            <a:br>
              <a:rPr lang="fr-FR" sz="3200" dirty="0">
                <a:ea typeface="Verdana" panose="020B0604030504040204" pitchFamily="34" charset="0"/>
              </a:rPr>
            </a:br>
            <a:endParaRPr lang="fr-FR" sz="3200" b="1" dirty="0">
              <a:solidFill>
                <a:srgbClr val="0F528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>
            <a:off x="-3480355" y="316736"/>
            <a:ext cx="7410329" cy="66774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8FC8FEE-D13F-C9BA-E12F-A6562DDE0403}"/>
              </a:ext>
            </a:extLst>
          </p:cNvPr>
          <p:cNvSpPr/>
          <p:nvPr/>
        </p:nvSpPr>
        <p:spPr>
          <a:xfrm>
            <a:off x="10619797" y="156339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ercle : creux 9">
            <a:extLst>
              <a:ext uri="{FF2B5EF4-FFF2-40B4-BE49-F238E27FC236}">
                <a16:creationId xmlns:a16="http://schemas.microsoft.com/office/drawing/2014/main" id="{5176D436-1E7B-850E-6800-FD2F9FA52833}"/>
              </a:ext>
            </a:extLst>
          </p:cNvPr>
          <p:cNvSpPr/>
          <p:nvPr/>
        </p:nvSpPr>
        <p:spPr>
          <a:xfrm>
            <a:off x="10377665" y="-1656533"/>
            <a:ext cx="3387046" cy="3387046"/>
          </a:xfrm>
          <a:prstGeom prst="donut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CEC37F03-D767-EFBC-7714-509CA01A6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95" y="5701430"/>
            <a:ext cx="370229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05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9A490-714D-613F-64CB-4349A7D1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8560" y="2546867"/>
            <a:ext cx="7766936" cy="1764266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PROFESSIONNALISATION DU RESEAU DE COORDONNATEURS</a:t>
            </a:r>
          </a:p>
        </p:txBody>
      </p:sp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>
            <a:off x="-3480355" y="316736"/>
            <a:ext cx="7410329" cy="66774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8FC8FEE-D13F-C9BA-E12F-A6562DDE0403}"/>
              </a:ext>
            </a:extLst>
          </p:cNvPr>
          <p:cNvSpPr/>
          <p:nvPr/>
        </p:nvSpPr>
        <p:spPr>
          <a:xfrm>
            <a:off x="10619797" y="156339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ercle : creux 9">
            <a:extLst>
              <a:ext uri="{FF2B5EF4-FFF2-40B4-BE49-F238E27FC236}">
                <a16:creationId xmlns:a16="http://schemas.microsoft.com/office/drawing/2014/main" id="{5176D436-1E7B-850E-6800-FD2F9FA52833}"/>
              </a:ext>
            </a:extLst>
          </p:cNvPr>
          <p:cNvSpPr/>
          <p:nvPr/>
        </p:nvSpPr>
        <p:spPr>
          <a:xfrm>
            <a:off x="10377665" y="-1656533"/>
            <a:ext cx="3387046" cy="3387046"/>
          </a:xfrm>
          <a:prstGeom prst="donut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01486B3E-5B76-B040-2C06-0F068A0F4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28" y="5652268"/>
            <a:ext cx="370229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8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3FF16-DAAC-DE75-8CA4-92FDF92FB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36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2800" b="1" dirty="0">
                <a:solidFill>
                  <a:srgbClr val="0F5284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ATELIER : </a:t>
            </a:r>
            <a:r>
              <a:rPr lang="fr-FR" sz="2800" dirty="0">
                <a:highlight>
                  <a:srgbClr val="FFFF00"/>
                </a:highlight>
                <a:ea typeface="Verdana" panose="020B0604030504040204" pitchFamily="34" charset="0"/>
              </a:rPr>
              <a:t>Création d’un cahier des charges pour préparer une journée de professionnalisation sur l’IA (pratiques-outils-difficultés ou freins-attentes)</a:t>
            </a:r>
            <a:br>
              <a:rPr lang="fr-FR" sz="2800" dirty="0">
                <a:highlight>
                  <a:srgbClr val="FFFF00"/>
                </a:highlight>
                <a:ea typeface="Verdana" panose="020B0604030504040204" pitchFamily="34" charset="0"/>
              </a:rPr>
            </a:br>
            <a:endParaRPr lang="fr-FR" sz="2800" b="1" dirty="0">
              <a:solidFill>
                <a:srgbClr val="0F5284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C2F83F-EBA6-5089-B940-E0886FD31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Les besoins 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La réglementation</a:t>
            </a:r>
          </a:p>
          <a:p>
            <a:pPr lvl="1"/>
            <a:r>
              <a:rPr lang="fr-FR" dirty="0"/>
              <a:t>Quelle IA choisir (gratuite, pro, sites, appli…)?</a:t>
            </a:r>
          </a:p>
          <a:p>
            <a:pPr lvl="1"/>
            <a:r>
              <a:rPr lang="fr-FR" dirty="0"/>
              <a:t>Gagner du temps</a:t>
            </a:r>
          </a:p>
          <a:p>
            <a:pPr lvl="1"/>
            <a:r>
              <a:rPr lang="fr-FR" dirty="0"/>
              <a:t>Retour d’expériences</a:t>
            </a:r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3 problématiques : </a:t>
            </a:r>
          </a:p>
          <a:p>
            <a:pPr lvl="1"/>
            <a:r>
              <a:rPr lang="fr-FR" dirty="0"/>
              <a:t>En quoi et comment l’IA peut permettre au réseau d’être plus collaboratif? </a:t>
            </a:r>
          </a:p>
          <a:p>
            <a:pPr lvl="1"/>
            <a:r>
              <a:rPr lang="fr-FR" dirty="0"/>
              <a:t>Comment transmettre l’information autrement et rapidement? (animation des réunions, comptes-rendus, informations des réseaux…)</a:t>
            </a:r>
          </a:p>
          <a:p>
            <a:pPr lvl="1"/>
            <a:r>
              <a:rPr lang="fr-FR" dirty="0"/>
              <a:t>Comment l’IA peut à partir des données socio-économiques du territoire faire émerger une feuille de route SPRO-EP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821310-04E8-DD8A-3597-9C5845B1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925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30971" r="34044" b="29339"/>
          <a:stretch/>
        </p:blipFill>
        <p:spPr>
          <a:xfrm>
            <a:off x="-304800" y="-419100"/>
            <a:ext cx="12496800" cy="7848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BE5899-257E-E860-F1E9-16A6BB6F97EC}"/>
              </a:ext>
            </a:extLst>
          </p:cNvPr>
          <p:cNvSpPr/>
          <p:nvPr/>
        </p:nvSpPr>
        <p:spPr>
          <a:xfrm>
            <a:off x="508000" y="1770743"/>
            <a:ext cx="8679543" cy="3135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45605E8C-A4B2-AC67-1C7E-7C3C5A0FE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23" y="2392972"/>
            <a:ext cx="804845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6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 rot="3309267">
            <a:off x="-2265622" y="-1875615"/>
            <a:ext cx="4531243" cy="408310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A9A490-714D-613F-64CB-4349A7D1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3179" y="-148981"/>
            <a:ext cx="8212527" cy="956317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F5284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ORDRE DU JOUR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30F91B-104F-D257-5DE6-CBF69C73C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6445" y="1028699"/>
            <a:ext cx="9387587" cy="4902555"/>
          </a:xfrm>
        </p:spPr>
        <p:txBody>
          <a:bodyPr>
            <a:noAutofit/>
          </a:bodyPr>
          <a:lstStyle/>
          <a:p>
            <a:pPr lvl="0" algn="l">
              <a:lnSpc>
                <a:spcPts val="1700"/>
              </a:lnSpc>
            </a:pPr>
            <a:r>
              <a:rPr lang="fr-FR" sz="2000" b="1" dirty="0">
                <a:solidFill>
                  <a:srgbClr val="0070C0"/>
                </a:solidFill>
                <a:ea typeface="Verdana" panose="020B0604030504040204" pitchFamily="34" charset="0"/>
              </a:rPr>
              <a:t> </a:t>
            </a:r>
          </a:p>
          <a:p>
            <a:pPr lvl="0" algn="l">
              <a:lnSpc>
                <a:spcPts val="1700"/>
              </a:lnSpc>
            </a:pPr>
            <a:endParaRPr lang="fr-FR" sz="2000" b="1" dirty="0">
              <a:solidFill>
                <a:srgbClr val="0070C0"/>
              </a:solidFill>
              <a:ea typeface="Verdana" panose="020B0604030504040204" pitchFamily="34" charset="0"/>
            </a:endParaRPr>
          </a:p>
          <a:p>
            <a:pPr marL="342900" lvl="0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70C0"/>
                </a:solidFill>
                <a:ea typeface="Verdana" panose="020B0604030504040204" pitchFamily="34" charset="0"/>
              </a:rPr>
              <a:t>Actualités régionales</a:t>
            </a:r>
          </a:p>
          <a:p>
            <a:pPr marL="800100" lvl="1" indent="-342900" algn="l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fr-FR" dirty="0">
                <a:ea typeface="Verdana" panose="020B0604030504040204" pitchFamily="34" charset="0"/>
              </a:rPr>
              <a:t>Calendrier des réunions régionales 2026</a:t>
            </a:r>
          </a:p>
          <a:p>
            <a:pPr marL="800100" lvl="1" indent="-342900" algn="l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fr-FR" dirty="0">
                <a:ea typeface="Verdana" panose="020B0604030504040204" pitchFamily="34" charset="0"/>
              </a:rPr>
              <a:t>Subventions 2026 et soldes 2025- Prévisionnel 2027 </a:t>
            </a:r>
          </a:p>
          <a:p>
            <a:pPr marL="800100" lvl="1" indent="-342900" algn="l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fr-FR" dirty="0">
                <a:ea typeface="Verdana" panose="020B0604030504040204" pitchFamily="34" charset="0"/>
              </a:rPr>
              <a:t>ATR 2026-Nuits de l’orientation 2026-Forums de l’orientation 2027 (rôle des coordinateurs SPRO-EP)</a:t>
            </a:r>
          </a:p>
          <a:p>
            <a:pPr marL="800100" lvl="1" indent="-342900" algn="l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fr-FR" dirty="0">
                <a:ea typeface="Verdana" panose="020B0604030504040204" pitchFamily="34" charset="0"/>
              </a:rPr>
              <a:t>Finales nationales </a:t>
            </a:r>
            <a:r>
              <a:rPr lang="fr-FR" dirty="0" err="1">
                <a:ea typeface="Verdana" panose="020B0604030504040204" pitchFamily="34" charset="0"/>
              </a:rPr>
              <a:t>Worldskills</a:t>
            </a:r>
            <a:r>
              <a:rPr lang="fr-FR" dirty="0">
                <a:ea typeface="Verdana" panose="020B0604030504040204" pitchFamily="34" charset="0"/>
              </a:rPr>
              <a:t> (octobre 2027)</a:t>
            </a:r>
          </a:p>
          <a:p>
            <a:pPr marL="800100" lvl="1" indent="-342900" algn="l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fr-FR" dirty="0">
                <a:ea typeface="Verdana" panose="020B0604030504040204" pitchFamily="34" charset="0"/>
              </a:rPr>
              <a:t>Travaux sur l’accompagnement des jeunes mineurs avec l’ARML</a:t>
            </a:r>
          </a:p>
          <a:p>
            <a:pPr marL="800100" lvl="1" indent="-342900" algn="l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fr-FR" dirty="0">
                <a:ea typeface="Verdana" panose="020B0604030504040204" pitchFamily="34" charset="0"/>
              </a:rPr>
              <a:t>Echanges avec JP GILLE Vice-Président à l’emploi, à la Formation Professionnelle, à l’orientation et à l’insertion</a:t>
            </a:r>
          </a:p>
          <a:p>
            <a:pPr lvl="1" algn="l">
              <a:lnSpc>
                <a:spcPts val="1700"/>
              </a:lnSpc>
            </a:pPr>
            <a:endParaRPr lang="fr-FR" dirty="0">
              <a:ea typeface="Verdana" panose="020B0604030504040204" pitchFamily="34" charset="0"/>
            </a:endParaRPr>
          </a:p>
          <a:p>
            <a:pPr lvl="1" algn="l">
              <a:lnSpc>
                <a:spcPts val="1700"/>
              </a:lnSpc>
            </a:pPr>
            <a:endParaRPr lang="fr-FR" dirty="0">
              <a:ea typeface="Verdana" panose="020B0604030504040204" pitchFamily="34" charset="0"/>
            </a:endParaRPr>
          </a:p>
          <a:p>
            <a:pPr marL="342900" lvl="0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70C0"/>
                </a:solidFill>
                <a:ea typeface="Verdana" panose="020B0604030504040204" pitchFamily="34" charset="0"/>
              </a:rPr>
              <a:t>Atelier</a:t>
            </a:r>
          </a:p>
          <a:p>
            <a:pPr marL="800100" lvl="1" indent="-342900" algn="l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fr-FR" dirty="0">
                <a:ea typeface="Verdana" panose="020B0604030504040204" pitchFamily="34" charset="0"/>
              </a:rPr>
              <a:t>Création d’un cahier des charges pour préparer une journée de pro sur l’IA (pratiques-outils-difficultés ou freins-attentes)</a:t>
            </a:r>
          </a:p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endParaRPr lang="fr-FR" sz="1800" dirty="0">
              <a:ea typeface="Verdana" panose="020B0604030504040204" pitchFamily="34" charset="0"/>
            </a:endParaRPr>
          </a:p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endParaRPr lang="fr-FR" sz="1800" dirty="0">
              <a:ea typeface="Verdana" panose="020B0604030504040204" pitchFamily="34" charset="0"/>
            </a:endParaRPr>
          </a:p>
          <a:p>
            <a:pPr marL="342900" lvl="0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0070C0"/>
              </a:solidFill>
              <a:ea typeface="Verdana" panose="020B0604030504040204" pitchFamily="34" charset="0"/>
            </a:endParaRPr>
          </a:p>
          <a:p>
            <a:pPr marL="800100" lvl="1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endParaRPr lang="fr-FR" dirty="0">
              <a:ea typeface="Verdana" panose="020B0604030504040204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D18A37F-5D43-2785-0455-70EE9A412CC7}"/>
              </a:ext>
            </a:extLst>
          </p:cNvPr>
          <p:cNvSpPr/>
          <p:nvPr/>
        </p:nvSpPr>
        <p:spPr>
          <a:xfrm>
            <a:off x="-1036320" y="-803565"/>
            <a:ext cx="2366356" cy="23083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A5766D-761E-64C5-0A53-A8910802E985}"/>
              </a:ext>
            </a:extLst>
          </p:cNvPr>
          <p:cNvCxnSpPr>
            <a:cxnSpLocks/>
          </p:cNvCxnSpPr>
          <p:nvPr/>
        </p:nvCxnSpPr>
        <p:spPr>
          <a:xfrm>
            <a:off x="44444" y="6437745"/>
            <a:ext cx="8339065" cy="0"/>
          </a:xfrm>
          <a:prstGeom prst="line">
            <a:avLst/>
          </a:prstGeom>
          <a:ln w="28575">
            <a:solidFill>
              <a:srgbClr val="0BB6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F836DA2B-3009-BEF6-298C-813068BD1E79}"/>
              </a:ext>
            </a:extLst>
          </p:cNvPr>
          <p:cNvSpPr/>
          <p:nvPr/>
        </p:nvSpPr>
        <p:spPr>
          <a:xfrm>
            <a:off x="11476236" y="13453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F8136097-9987-F513-F94F-D82696ABE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492" y="5931254"/>
            <a:ext cx="3380355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57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06440-ECD6-F2A1-16C6-BBB73ED31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794A3-6385-E0DC-EE9E-EE57E2AAB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3001" y="2472549"/>
            <a:ext cx="7538662" cy="1010584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POINT SUR LES SUBVENTIONS</a:t>
            </a:r>
          </a:p>
        </p:txBody>
      </p:sp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236B457F-5120-41A5-F18F-1B058BCAE7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>
            <a:off x="-3480355" y="316736"/>
            <a:ext cx="7410329" cy="66774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0571EDB0-0599-A9B1-813E-10F2A4512D53}"/>
              </a:ext>
            </a:extLst>
          </p:cNvPr>
          <p:cNvSpPr/>
          <p:nvPr/>
        </p:nvSpPr>
        <p:spPr>
          <a:xfrm>
            <a:off x="10619797" y="156339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ercle : creux 9">
            <a:extLst>
              <a:ext uri="{FF2B5EF4-FFF2-40B4-BE49-F238E27FC236}">
                <a16:creationId xmlns:a16="http://schemas.microsoft.com/office/drawing/2014/main" id="{1642CD20-2A7A-A3FE-34B0-E3F775F67B01}"/>
              </a:ext>
            </a:extLst>
          </p:cNvPr>
          <p:cNvSpPr/>
          <p:nvPr/>
        </p:nvSpPr>
        <p:spPr>
          <a:xfrm>
            <a:off x="10377665" y="-1656533"/>
            <a:ext cx="3387046" cy="3387046"/>
          </a:xfrm>
          <a:prstGeom prst="donut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17EEA0D6-3B5F-C3D6-7C38-33D0AC7A5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203" y="5612940"/>
            <a:ext cx="370229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32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 rot="1190975">
            <a:off x="-2265622" y="-1875615"/>
            <a:ext cx="4531243" cy="408310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A9A490-714D-613F-64CB-4349A7D1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585" y="400838"/>
            <a:ext cx="9245651" cy="1342573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DEMANDES DE SUBVENTIONS ET FEUILLES DE ROUTES 2027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836DA2B-3009-BEF6-298C-813068BD1E79}"/>
              </a:ext>
            </a:extLst>
          </p:cNvPr>
          <p:cNvSpPr/>
          <p:nvPr/>
        </p:nvSpPr>
        <p:spPr>
          <a:xfrm>
            <a:off x="11476236" y="13453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B1D4B30-E6A2-83ED-0898-5E07CBF8FC6A}"/>
              </a:ext>
            </a:extLst>
          </p:cNvPr>
          <p:cNvCxnSpPr>
            <a:cxnSpLocks/>
          </p:cNvCxnSpPr>
          <p:nvPr/>
        </p:nvCxnSpPr>
        <p:spPr>
          <a:xfrm>
            <a:off x="44444" y="6437745"/>
            <a:ext cx="6965956" cy="0"/>
          </a:xfrm>
          <a:prstGeom prst="line">
            <a:avLst/>
          </a:prstGeom>
          <a:ln w="28575">
            <a:solidFill>
              <a:srgbClr val="0BB6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071597E5-C833-1432-3D4A-2C1107EDB206}"/>
              </a:ext>
            </a:extLst>
          </p:cNvPr>
          <p:cNvSpPr/>
          <p:nvPr/>
        </p:nvSpPr>
        <p:spPr>
          <a:xfrm>
            <a:off x="7843406" y="1383919"/>
            <a:ext cx="3866296" cy="5556647"/>
          </a:xfrm>
          <a:prstGeom prst="rightArrow">
            <a:avLst>
              <a:gd name="adj1" fmla="val 50000"/>
              <a:gd name="adj2" fmla="val 23656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Prochaine étape </a:t>
            </a:r>
            <a:r>
              <a:rPr lang="fr-FR" dirty="0">
                <a:solidFill>
                  <a:schemeClr val="tx1"/>
                </a:solidFill>
              </a:rPr>
              <a:t>: </a:t>
            </a:r>
            <a:r>
              <a:rPr lang="fr-FR" b="1" dirty="0">
                <a:solidFill>
                  <a:schemeClr val="tx1"/>
                </a:solidFill>
              </a:rPr>
              <a:t>réunions de réseau décembre 2026 pour programmation au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 15 janvier 2027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CCF69-51C5-33C5-8F80-FD2A85039252}"/>
              </a:ext>
            </a:extLst>
          </p:cNvPr>
          <p:cNvSpPr/>
          <p:nvPr/>
        </p:nvSpPr>
        <p:spPr>
          <a:xfrm>
            <a:off x="132940" y="2800228"/>
            <a:ext cx="2789022" cy="132505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dirty="0">
                <a:solidFill>
                  <a:srgbClr val="1F1F1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</a:t>
            </a:r>
            <a:r>
              <a:rPr lang="fr-FR" b="1" dirty="0">
                <a:solidFill>
                  <a:srgbClr val="1F1F1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15 Janvier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B377F-B97A-24CF-FC09-6B56A7B200C5}"/>
              </a:ext>
            </a:extLst>
          </p:cNvPr>
          <p:cNvSpPr/>
          <p:nvPr/>
        </p:nvSpPr>
        <p:spPr>
          <a:xfrm>
            <a:off x="5215767" y="2785688"/>
            <a:ext cx="2660478" cy="134116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1F1F1F"/>
                </a:solidFill>
                <a:ea typeface="Verdana" panose="020B0604030504040204" pitchFamily="34" charset="0"/>
              </a:rPr>
              <a:t>30 avril </a:t>
            </a:r>
            <a:endParaRPr lang="fr-FR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B3EA13-AE7B-5832-2FE7-FB64F6E42BE6}"/>
              </a:ext>
            </a:extLst>
          </p:cNvPr>
          <p:cNvSpPr/>
          <p:nvPr/>
        </p:nvSpPr>
        <p:spPr>
          <a:xfrm>
            <a:off x="2771695" y="2794510"/>
            <a:ext cx="2465795" cy="134257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1F1F1F"/>
              </a:solidFill>
              <a:ea typeface="Verdana" panose="020B0604030504040204" pitchFamily="34" charset="0"/>
            </a:endParaRPr>
          </a:p>
          <a:p>
            <a:pPr algn="ctr"/>
            <a:r>
              <a:rPr lang="fr-FR" b="1" dirty="0">
                <a:solidFill>
                  <a:srgbClr val="1F1F1F"/>
                </a:solidFill>
                <a:ea typeface="Verdana" panose="020B0604030504040204" pitchFamily="34" charset="0"/>
              </a:rPr>
              <a:t>Avril</a:t>
            </a:r>
            <a:endParaRPr lang="fr-FR" b="1" dirty="0"/>
          </a:p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5C97269-5106-9FCC-F98A-416010D6DDD3}"/>
              </a:ext>
            </a:extLst>
          </p:cNvPr>
          <p:cNvSpPr txBox="1"/>
          <p:nvPr/>
        </p:nvSpPr>
        <p:spPr>
          <a:xfrm>
            <a:off x="821111" y="2256943"/>
            <a:ext cx="7509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2080" lvl="0" algn="just">
              <a:spcAft>
                <a:spcPts val="0"/>
              </a:spcAft>
            </a:pPr>
            <a:r>
              <a:rPr lang="fr-FR" sz="1800" b="1" i="0" dirty="0">
                <a:solidFill>
                  <a:srgbClr val="1F1F1F"/>
                </a:solidFill>
                <a:effectLst/>
              </a:rPr>
              <a:t>Calendrier du circuit des subventions 2027</a:t>
            </a:r>
            <a:endParaRPr lang="fr-FR" sz="1800" b="0" i="0" dirty="0">
              <a:solidFill>
                <a:srgbClr val="1F1F1F"/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FCBC96-881D-E869-433F-AB13AD82FDD6}"/>
              </a:ext>
            </a:extLst>
          </p:cNvPr>
          <p:cNvSpPr/>
          <p:nvPr/>
        </p:nvSpPr>
        <p:spPr>
          <a:xfrm>
            <a:off x="120644" y="4143193"/>
            <a:ext cx="2757740" cy="14379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rgbClr val="1F1F1F"/>
              </a:solidFill>
              <a:ea typeface="Verdana" panose="020B0604030504040204" pitchFamily="34" charset="0"/>
            </a:endParaRPr>
          </a:p>
          <a:p>
            <a:pPr algn="ctr"/>
            <a:r>
              <a:rPr lang="fr-FR" sz="1400" b="1" dirty="0">
                <a:solidFill>
                  <a:srgbClr val="1F1F1F"/>
                </a:solidFill>
                <a:ea typeface="Verdana" panose="020B0604030504040204" pitchFamily="34" charset="0"/>
              </a:rPr>
              <a:t>Sur le portail nos aides en ligne </a:t>
            </a:r>
          </a:p>
          <a:p>
            <a:pPr algn="ctr"/>
            <a:r>
              <a:rPr lang="fr-FR" sz="1750" dirty="0">
                <a:solidFill>
                  <a:srgbClr val="1F1F1F"/>
                </a:solidFill>
                <a:ea typeface="Verdana" panose="020B0604030504040204" pitchFamily="34" charset="0"/>
              </a:rPr>
              <a:t>Dépôt des demandes 2027 </a:t>
            </a:r>
          </a:p>
          <a:p>
            <a:pPr algn="ctr"/>
            <a:endParaRPr lang="fr-FR" sz="1400" dirty="0">
              <a:solidFill>
                <a:srgbClr val="1F1F1F"/>
              </a:solidFill>
              <a:ea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A58C88-4C2B-0F7A-75FE-DA944C0B1C75}"/>
              </a:ext>
            </a:extLst>
          </p:cNvPr>
          <p:cNvSpPr/>
          <p:nvPr/>
        </p:nvSpPr>
        <p:spPr>
          <a:xfrm>
            <a:off x="5215767" y="4121245"/>
            <a:ext cx="2660478" cy="143792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R="132080" lvl="0" algn="ctr">
              <a:spcAft>
                <a:spcPts val="0"/>
              </a:spcAft>
            </a:pPr>
            <a:r>
              <a:rPr lang="fr-FR" sz="1400" b="1" dirty="0">
                <a:solidFill>
                  <a:srgbClr val="1F1F1F"/>
                </a:solidFill>
                <a:ea typeface="Verdana" panose="020B0604030504040204" pitchFamily="34" charset="0"/>
              </a:rPr>
              <a:t>Sur le portail nos aides en ligne + envoi à AZ /SM</a:t>
            </a:r>
          </a:p>
          <a:p>
            <a:pPr marR="132080" lvl="0" algn="ctr">
              <a:spcAft>
                <a:spcPts val="0"/>
              </a:spcAft>
            </a:pPr>
            <a:r>
              <a:rPr lang="fr-FR" b="1" dirty="0">
                <a:solidFill>
                  <a:srgbClr val="FF0000"/>
                </a:solidFill>
                <a:ea typeface="Verdana" panose="020B0604030504040204" pitchFamily="34" charset="0"/>
              </a:rPr>
              <a:t>Dépôt et clôture </a:t>
            </a:r>
            <a:r>
              <a:rPr lang="fr-FR" sz="1800" b="1" dirty="0">
                <a:solidFill>
                  <a:srgbClr val="FF0000"/>
                </a:solidFill>
                <a:ea typeface="Verdana" panose="020B0604030504040204" pitchFamily="34" charset="0"/>
              </a:rPr>
              <a:t>des bilans 2026</a:t>
            </a:r>
          </a:p>
          <a:p>
            <a:pPr marR="132080" lvl="0" algn="ctr">
              <a:spcAft>
                <a:spcPts val="0"/>
              </a:spcAft>
            </a:pPr>
            <a:r>
              <a:rPr lang="fr-FR" sz="1600" dirty="0">
                <a:solidFill>
                  <a:srgbClr val="1F1F1F"/>
                </a:solidFill>
                <a:ea typeface="Verdana" panose="020B0604030504040204" pitchFamily="34" charset="0"/>
              </a:rPr>
              <a:t>Règlement des soldes 2026 en mai 2027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CE95E2-E8CE-9B50-1DC6-FBBCEC3368F3}"/>
              </a:ext>
            </a:extLst>
          </p:cNvPr>
          <p:cNvSpPr/>
          <p:nvPr/>
        </p:nvSpPr>
        <p:spPr>
          <a:xfrm>
            <a:off x="2771695" y="4132408"/>
            <a:ext cx="2465795" cy="143754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1F1F1F"/>
              </a:solidFill>
              <a:ea typeface="Verdana" panose="020B0604030504040204" pitchFamily="34" charset="0"/>
            </a:endParaRPr>
          </a:p>
          <a:p>
            <a:pPr marR="132080" lvl="0" algn="ctr">
              <a:spcAft>
                <a:spcPts val="0"/>
              </a:spcAft>
            </a:pPr>
            <a:r>
              <a:rPr lang="fr-FR" b="1" dirty="0">
                <a:solidFill>
                  <a:srgbClr val="1F1F1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Passage en CPR </a:t>
            </a:r>
          </a:p>
          <a:p>
            <a:pPr marR="132080" lvl="0" algn="ctr">
              <a:spcAft>
                <a:spcPts val="0"/>
              </a:spcAft>
            </a:pPr>
            <a:endParaRPr lang="fr-FR" b="1" dirty="0">
              <a:solidFill>
                <a:srgbClr val="1F1F1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132080" lvl="0" algn="ctr">
              <a:spcAft>
                <a:spcPts val="0"/>
              </a:spcAft>
            </a:pPr>
            <a:r>
              <a:rPr lang="fr-FR" dirty="0">
                <a:solidFill>
                  <a:srgbClr val="1F1F1F"/>
                </a:solidFill>
                <a:ea typeface="Verdana" panose="020B0604030504040204" pitchFamily="34" charset="0"/>
              </a:rPr>
              <a:t>V</a:t>
            </a:r>
            <a:r>
              <a:rPr lang="fr-FR" dirty="0">
                <a:solidFill>
                  <a:srgbClr val="1F1F1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ote subvention 2027 et versement des acomptes en mai</a:t>
            </a:r>
            <a:endParaRPr lang="fr-FR" sz="1800" dirty="0">
              <a:solidFill>
                <a:srgbClr val="1F1F1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dirty="0"/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3B14BF94-6CE3-EB9C-9202-439E546E2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98" y="5806919"/>
            <a:ext cx="3380355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5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3C36B-D5C2-CD07-73A1-65C326C9C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CF9906-A1AF-5327-0243-6AB255D76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3001" y="2472549"/>
            <a:ext cx="7538662" cy="1010584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ASSURE TA RENTREE 2026</a:t>
            </a:r>
          </a:p>
        </p:txBody>
      </p:sp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60636179-3798-BB28-5A56-DFBD655168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>
            <a:off x="-3480355" y="316736"/>
            <a:ext cx="7410329" cy="66774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0F6D0788-563D-8723-ABF0-08DFB048608D}"/>
              </a:ext>
            </a:extLst>
          </p:cNvPr>
          <p:cNvSpPr/>
          <p:nvPr/>
        </p:nvSpPr>
        <p:spPr>
          <a:xfrm>
            <a:off x="10619797" y="156339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ercle : creux 9">
            <a:extLst>
              <a:ext uri="{FF2B5EF4-FFF2-40B4-BE49-F238E27FC236}">
                <a16:creationId xmlns:a16="http://schemas.microsoft.com/office/drawing/2014/main" id="{00F06E2A-E6AB-C034-537A-9D5E3CECB7F2}"/>
              </a:ext>
            </a:extLst>
          </p:cNvPr>
          <p:cNvSpPr/>
          <p:nvPr/>
        </p:nvSpPr>
        <p:spPr>
          <a:xfrm>
            <a:off x="10377665" y="-1656533"/>
            <a:ext cx="3387046" cy="3387046"/>
          </a:xfrm>
          <a:prstGeom prst="donut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850E2149-4A6F-9040-8B2C-418E89343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203" y="5612940"/>
            <a:ext cx="370229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92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08CCE0B-4059-1ECA-AE8C-8778A394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6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A24202-EB26-9528-6FF7-AC22B938C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92" y="0"/>
            <a:ext cx="4833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FC088FA-1055-2DB4-1838-E0767382FD6C}"/>
              </a:ext>
            </a:extLst>
          </p:cNvPr>
          <p:cNvSpPr txBox="1"/>
          <p:nvPr/>
        </p:nvSpPr>
        <p:spPr>
          <a:xfrm>
            <a:off x="5239512" y="2066544"/>
            <a:ext cx="5830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affiches arrivent fin aout dans les Missions locales qui les redistribuent pour moitié au CIO de leurs territoires.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092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6F2B5-29F0-2F69-7BB2-D2B0EB029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419FD-4652-A3F5-BADD-AE96B1278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3001" y="2472549"/>
            <a:ext cx="7538662" cy="1010584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NUITS DE L’ORIENTATION 2026</a:t>
            </a:r>
          </a:p>
        </p:txBody>
      </p:sp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2D52517B-8F01-4A77-51DD-4226B26103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>
            <a:off x="-3480355" y="316736"/>
            <a:ext cx="7410329" cy="66774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E49A8CFC-F1BC-D9C8-1AD4-BB1306BD9808}"/>
              </a:ext>
            </a:extLst>
          </p:cNvPr>
          <p:cNvSpPr/>
          <p:nvPr/>
        </p:nvSpPr>
        <p:spPr>
          <a:xfrm>
            <a:off x="10619797" y="156339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ercle : creux 9">
            <a:extLst>
              <a:ext uri="{FF2B5EF4-FFF2-40B4-BE49-F238E27FC236}">
                <a16:creationId xmlns:a16="http://schemas.microsoft.com/office/drawing/2014/main" id="{08A4F68F-5B47-A970-768D-593DC84D6761}"/>
              </a:ext>
            </a:extLst>
          </p:cNvPr>
          <p:cNvSpPr/>
          <p:nvPr/>
        </p:nvSpPr>
        <p:spPr>
          <a:xfrm>
            <a:off x="10377665" y="-1656533"/>
            <a:ext cx="3387046" cy="3387046"/>
          </a:xfrm>
          <a:prstGeom prst="donut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49278B84-49A2-90EA-B92F-482F7DE33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203" y="5612940"/>
            <a:ext cx="370229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55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55C77B-9FA2-B038-F1E1-4422A940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0F5284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CALENDRIER et ROLE DES COORDOS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8A9649-D623-5268-08E3-1DEE7E7E7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Cette année, sont organisées </a:t>
            </a:r>
            <a:r>
              <a:rPr lang="fr-FR" b="1" dirty="0"/>
              <a:t>6 Nuits de l'Orientation en région Centre-Val de Loire</a:t>
            </a:r>
            <a:r>
              <a:rPr lang="fr-FR" dirty="0"/>
              <a:t> : </a:t>
            </a:r>
          </a:p>
          <a:p>
            <a:pPr lvl="1"/>
            <a:r>
              <a:rPr lang="fr-FR" b="1" dirty="0"/>
              <a:t>le vendredi 20 novembre 2026 à Châteauroux au M.A.CH 36 de Déols,</a:t>
            </a:r>
            <a:endParaRPr lang="fr-FR" dirty="0"/>
          </a:p>
          <a:p>
            <a:pPr lvl="1"/>
            <a:r>
              <a:rPr lang="fr-FR" b="1" dirty="0"/>
              <a:t>le mercredi 25 novembre 2026 à Chartres à l'Illiade,</a:t>
            </a:r>
            <a:endParaRPr lang="fr-FR" dirty="0"/>
          </a:p>
          <a:p>
            <a:pPr lvl="1"/>
            <a:r>
              <a:rPr lang="fr-FR" b="1" dirty="0"/>
              <a:t>le vendredi 27 novembre 2026 à Blois à la salle du jeu de paume,</a:t>
            </a:r>
            <a:endParaRPr lang="fr-FR" dirty="0"/>
          </a:p>
          <a:p>
            <a:pPr lvl="1"/>
            <a:r>
              <a:rPr lang="fr-FR" b="1" dirty="0"/>
              <a:t>le mercredi 2 décembre 2026 à Bourges au Palais des Sports du Prado,</a:t>
            </a:r>
            <a:endParaRPr lang="fr-FR" dirty="0"/>
          </a:p>
          <a:p>
            <a:pPr lvl="1"/>
            <a:r>
              <a:rPr lang="fr-FR" b="1" dirty="0"/>
              <a:t>le jeudi 3 décembre 2026 à Tours au Vinci,</a:t>
            </a:r>
            <a:endParaRPr lang="fr-FR" dirty="0"/>
          </a:p>
          <a:p>
            <a:pPr lvl="1"/>
            <a:r>
              <a:rPr lang="fr-FR" b="1" dirty="0"/>
              <a:t>le jeudi 3 décembre 2026 à Orléans au </a:t>
            </a:r>
            <a:r>
              <a:rPr lang="fr-FR" b="1" dirty="0" err="1"/>
              <a:t>CO'Met</a:t>
            </a:r>
            <a:r>
              <a:rPr lang="fr-FR" b="1" dirty="0"/>
              <a:t>.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Chaque Nuit de l'orientation aura lieu en soirée.</a:t>
            </a:r>
            <a:br>
              <a:rPr lang="fr-FR" dirty="0"/>
            </a:br>
            <a:r>
              <a:rPr lang="fr-FR" dirty="0"/>
              <a:t>L'accès est bien évidemment libre et gratuit.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8566F2-DABB-D853-A00D-91090345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226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0D667-CC5F-C6BB-940D-ABD0BB0E5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CC602-953E-AEBC-1136-795E53AC8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3001" y="2472549"/>
            <a:ext cx="7538662" cy="1010584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FORUMS DE L’ORIENTATION 2027</a:t>
            </a:r>
          </a:p>
        </p:txBody>
      </p:sp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7CDE5816-F0C7-42CC-F25B-63D9480F6D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>
            <a:off x="-3480355" y="316736"/>
            <a:ext cx="7410329" cy="66774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5590222C-5046-ACCC-EB91-F6735CCC6F21}"/>
              </a:ext>
            </a:extLst>
          </p:cNvPr>
          <p:cNvSpPr/>
          <p:nvPr/>
        </p:nvSpPr>
        <p:spPr>
          <a:xfrm>
            <a:off x="10619797" y="156339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ercle : creux 9">
            <a:extLst>
              <a:ext uri="{FF2B5EF4-FFF2-40B4-BE49-F238E27FC236}">
                <a16:creationId xmlns:a16="http://schemas.microsoft.com/office/drawing/2014/main" id="{64D50C30-2FBB-0449-715E-DEE47A5C47B5}"/>
              </a:ext>
            </a:extLst>
          </p:cNvPr>
          <p:cNvSpPr/>
          <p:nvPr/>
        </p:nvSpPr>
        <p:spPr>
          <a:xfrm>
            <a:off x="10377665" y="-1656533"/>
            <a:ext cx="3387046" cy="3387046"/>
          </a:xfrm>
          <a:prstGeom prst="donut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0032EDB8-774A-820E-358B-11B7951B8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203" y="5612940"/>
            <a:ext cx="370229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30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 DE GARDE N°1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GE DE GARDE N°2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GE INTRODUCTION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AGE DE FIN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1bcaa3-3646-43c0-bbd0-ac8e85dec4f2">
      <Terms xmlns="http://schemas.microsoft.com/office/infopath/2007/PartnerControls"/>
    </lcf76f155ced4ddcb4097134ff3c332f>
    <TaxCatchAll xmlns="dc6cdcd7-c9f0-4dcc-bc22-59af596aaff9" xsi:nil="true"/>
    <SharedWithUsers xmlns="dc6cdcd7-c9f0-4dcc-bc22-59af596aaff9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68601B1E50224492E14C372F49547B" ma:contentTypeVersion="19" ma:contentTypeDescription="Crée un document." ma:contentTypeScope="" ma:versionID="4873c1ff85536a2ee7c7968815bf9b72">
  <xsd:schema xmlns:xsd="http://www.w3.org/2001/XMLSchema" xmlns:xs="http://www.w3.org/2001/XMLSchema" xmlns:p="http://schemas.microsoft.com/office/2006/metadata/properties" xmlns:ns2="fc1bcaa3-3646-43c0-bbd0-ac8e85dec4f2" xmlns:ns3="dc6cdcd7-c9f0-4dcc-bc22-59af596aaff9" targetNamespace="http://schemas.microsoft.com/office/2006/metadata/properties" ma:root="true" ma:fieldsID="9901e5a5c4ddea6d066421539d207289" ns2:_="" ns3:_="">
    <xsd:import namespace="fc1bcaa3-3646-43c0-bbd0-ac8e85dec4f2"/>
    <xsd:import namespace="dc6cdcd7-c9f0-4dcc-bc22-59af596aaf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bcaa3-3646-43c0-bbd0-ac8e85dec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58b35cd-c21e-45d7-b2a2-8049bcbfbb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6cdcd7-c9f0-4dcc-bc22-59af596aaff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4c8f5f3-4f92-4f53-b8b5-ee7abb46ca29}" ma:internalName="TaxCatchAll" ma:showField="CatchAllData" ma:web="dc6cdcd7-c9f0-4dcc-bc22-59af596aaf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715D7E-5524-499C-BA93-3428DCCEEB65}">
  <ds:schemaRefs>
    <ds:schemaRef ds:uri="dc6cdcd7-c9f0-4dcc-bc22-59af596aaff9"/>
    <ds:schemaRef ds:uri="fc1bcaa3-3646-43c0-bbd0-ac8e85dec4f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67A5E85-96C5-462F-BD77-BAF817EB3FCC}">
  <ds:schemaRefs>
    <ds:schemaRef ds:uri="dc6cdcd7-c9f0-4dcc-bc22-59af596aaff9"/>
    <ds:schemaRef ds:uri="fc1bcaa3-3646-43c0-bbd0-ac8e85dec4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6C194E-1A6A-4D8D-B650-03F7DD3AEF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639</Words>
  <Application>Microsoft Office PowerPoint</Application>
  <PresentationFormat>Grand écran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Abadi</vt:lpstr>
      <vt:lpstr>Arial</vt:lpstr>
      <vt:lpstr>Calibri</vt:lpstr>
      <vt:lpstr>Calibri Light</vt:lpstr>
      <vt:lpstr>Now Alt</vt:lpstr>
      <vt:lpstr>Verdana</vt:lpstr>
      <vt:lpstr>Wingdings</vt:lpstr>
      <vt:lpstr>Thème Office</vt:lpstr>
      <vt:lpstr>PAGE DE GARDE N°1</vt:lpstr>
      <vt:lpstr>PAGE DE GARDE N°2</vt:lpstr>
      <vt:lpstr>PAGE INTRODUCTION</vt:lpstr>
      <vt:lpstr>PAGE DE FIN</vt:lpstr>
      <vt:lpstr>Réunion des coordinateurs.rices SPRO-EP</vt:lpstr>
      <vt:lpstr>ORDRE DU JOUR</vt:lpstr>
      <vt:lpstr>POINT SUR LES SUBVENTIONS</vt:lpstr>
      <vt:lpstr>DEMANDES DE SUBVENTIONS ET FEUILLES DE ROUTES 2027</vt:lpstr>
      <vt:lpstr>ASSURE TA RENTREE 2026</vt:lpstr>
      <vt:lpstr>Présentation PowerPoint</vt:lpstr>
      <vt:lpstr>LES NUITS DE L’ORIENTATION 2026</vt:lpstr>
      <vt:lpstr>CALENDRIER et ROLE DES COORDOS</vt:lpstr>
      <vt:lpstr>FORUMS DE L’ORIENTATION 2027</vt:lpstr>
      <vt:lpstr>Présentation PowerPoint</vt:lpstr>
      <vt:lpstr>OBJECTIFS  </vt:lpstr>
      <vt:lpstr>Présentation PowerPoint</vt:lpstr>
      <vt:lpstr>Travaux Accompagnement des jeunes mineurs/ ARML</vt:lpstr>
      <vt:lpstr>Echanges avec JP GILLE Vice-Président à l’emploi, à la Formation Professionnelle, à l’orientation et à l’insertion </vt:lpstr>
      <vt:lpstr>PROFESSIONNALISATION DU RESEAU DE COORDONNATEURS</vt:lpstr>
      <vt:lpstr>ATELIER : Création d’un cahier des charges pour préparer une journée de professionnalisation sur l’IA (pratiques-outils-difficultés ou freins-attentes) </vt:lpstr>
      <vt:lpstr>Présentation PowerPoint</vt:lpstr>
    </vt:vector>
  </TitlesOfParts>
  <Company>CRCVDL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</dc:title>
  <dc:creator>PEFFER Felicity</dc:creator>
  <cp:lastModifiedBy>ZILLHARDT Anne</cp:lastModifiedBy>
  <cp:revision>2</cp:revision>
  <dcterms:created xsi:type="dcterms:W3CDTF">2023-09-14T10:31:52Z</dcterms:created>
  <dcterms:modified xsi:type="dcterms:W3CDTF">2026-07-08T09:06:14Z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0x0101004868601B1E50224492E14C372F49547B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